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73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9795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1088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8032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3598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7738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211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8643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8948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918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5089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9317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150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2150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06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17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17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17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200" y="0"/>
            <a:ext cx="90677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6693" y="425346"/>
            <a:ext cx="7610612" cy="317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4837" y="2974726"/>
            <a:ext cx="7394324" cy="2799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40" y="6660574"/>
            <a:ext cx="8788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808070" y="6628272"/>
            <a:ext cx="263270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6835" y="6622474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941" y="2414012"/>
            <a:ext cx="6720840" cy="1675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537335" algn="r">
              <a:lnSpc>
                <a:spcPct val="100000"/>
              </a:lnSpc>
            </a:pPr>
            <a:r>
              <a:rPr sz="4000" b="1" spc="-25" dirty="0">
                <a:solidFill>
                  <a:srgbClr val="FFCC00"/>
                </a:solidFill>
                <a:latin typeface="Calibri"/>
                <a:cs typeface="Calibri"/>
              </a:rPr>
              <a:t>17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3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b="1" spc="-35" dirty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4000" b="1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000" b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0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8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4000" b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000" b="1" spc="-6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b="1" spc="-25" dirty="0">
                <a:solidFill>
                  <a:srgbClr val="FFFFFF"/>
                </a:solidFill>
                <a:latin typeface="Calibri"/>
                <a:cs typeface="Calibri"/>
              </a:rPr>
              <a:t>tu</a:t>
            </a:r>
            <a:r>
              <a:rPr sz="4000" b="1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40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40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#</a:t>
            </a:r>
            <a:r>
              <a:rPr sz="40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7.0</a:t>
            </a:r>
            <a:r>
              <a:rPr sz="40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000" b="1" spc="-2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4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7.1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23765">
              <a:lnSpc>
                <a:spcPct val="100000"/>
              </a:lnSpc>
            </a:pPr>
            <a:r>
              <a:rPr spc="-20" dirty="0"/>
              <a:t>I</a:t>
            </a:r>
            <a:r>
              <a:rPr spc="-30" dirty="0"/>
              <a:t>m</a:t>
            </a:r>
            <a:r>
              <a:rPr spc="-15" dirty="0"/>
              <a:t>p</a:t>
            </a:r>
            <a:r>
              <a:rPr spc="-50" dirty="0"/>
              <a:t>r</a:t>
            </a:r>
            <a:r>
              <a:rPr spc="-25" dirty="0"/>
              <a:t>o</a:t>
            </a:r>
            <a:r>
              <a:rPr spc="-45" dirty="0"/>
              <a:t>v</a:t>
            </a:r>
            <a:r>
              <a:rPr spc="-15" dirty="0"/>
              <a:t>ed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0" dirty="0"/>
              <a:t>T</a:t>
            </a:r>
            <a:r>
              <a:rPr spc="-15" dirty="0"/>
              <a:t>uples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/>
              <a:t>(</a:t>
            </a:r>
            <a:r>
              <a:rPr spc="-25" dirty="0"/>
              <a:t>3</a:t>
            </a:r>
            <a:r>
              <a:rPr spc="-10" dirty="0"/>
              <a:t>-</a:t>
            </a:r>
            <a:r>
              <a:rPr spc="-20" dirty="0"/>
              <a:t>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86302"/>
            <a:ext cx="784479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200" spc="-3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ll</a:t>
            </a:r>
            <a:r>
              <a:rPr sz="2200" spc="-2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pp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dem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spc="-2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20" dirty="0">
                <a:latin typeface="Calibri"/>
                <a:cs typeface="Calibri"/>
              </a:rPr>
              <a:t>pec</a:t>
            </a:r>
            <a:r>
              <a:rPr sz="2200" dirty="0">
                <a:latin typeface="Calibri"/>
                <a:cs typeface="Calibri"/>
              </a:rPr>
              <a:t>if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eme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me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m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nu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ll</a:t>
            </a:r>
            <a:r>
              <a:rPr sz="2200" spc="-10" dirty="0">
                <a:latin typeface="Calibri"/>
                <a:cs typeface="Calibri"/>
              </a:rPr>
              <a:t>y: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6948" y="1825751"/>
            <a:ext cx="1377695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6946" y="2362200"/>
            <a:ext cx="7807453" cy="1384995"/>
          </a:xfrm>
          <a:prstGeom prst="rect">
            <a:avLst/>
          </a:prstGeom>
          <a:solidFill>
            <a:srgbClr val="FFEDA3"/>
          </a:solidFill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 marR="3411854"/>
            <a:r>
              <a:rPr b="1" spc="-10" dirty="0">
                <a:latin typeface="Courier New"/>
                <a:cs typeface="Courier New"/>
              </a:rPr>
              <a:t>string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17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Courier New"/>
                <a:cs typeface="Courier New"/>
              </a:rPr>
              <a:t>ename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7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Courier New"/>
                <a:cs typeface="Courier New"/>
              </a:rPr>
              <a:t>=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6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Courier New"/>
                <a:cs typeface="Courier New"/>
              </a:rPr>
              <a:t>"Emy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7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Courier New"/>
                <a:cs typeface="Courier New"/>
              </a:rPr>
              <a:t>Geo</a:t>
            </a:r>
            <a:r>
              <a:rPr b="1" dirty="0">
                <a:latin typeface="Courier New"/>
                <a:cs typeface="Courier New"/>
              </a:rPr>
              <a:t>r</a:t>
            </a:r>
            <a:r>
              <a:rPr b="1" spc="-10" dirty="0">
                <a:latin typeface="Courier New"/>
                <a:cs typeface="Courier New"/>
              </a:rPr>
              <a:t>ge</a:t>
            </a:r>
            <a:r>
              <a:rPr b="1" spc="-10" dirty="0" smtClean="0">
                <a:latin typeface="Courier New"/>
                <a:cs typeface="Courier New"/>
              </a:rPr>
              <a:t>";</a:t>
            </a:r>
            <a:endParaRPr lang="en-US" b="1" spc="-10" dirty="0" smtClean="0">
              <a:latin typeface="Courier New"/>
              <a:cs typeface="Courier New"/>
            </a:endParaRPr>
          </a:p>
          <a:p>
            <a:pPr marL="84455" marR="3411854"/>
            <a:r>
              <a:rPr b="1" spc="-10" dirty="0" err="1" smtClean="0">
                <a:latin typeface="Courier New"/>
                <a:cs typeface="Courier New"/>
              </a:rPr>
              <a:t>int</a:t>
            </a:r>
            <a:r>
              <a:rPr b="1" dirty="0" smtClean="0">
                <a:latin typeface="Times New Roman"/>
                <a:cs typeface="Times New Roman"/>
              </a:rPr>
              <a:t> </a:t>
            </a:r>
            <a:r>
              <a:rPr b="1" spc="160" dirty="0" smtClean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Courier New"/>
                <a:cs typeface="Courier New"/>
              </a:rPr>
              <a:t>e_</a:t>
            </a:r>
            <a:r>
              <a:rPr b="1" dirty="0">
                <a:latin typeface="Courier New"/>
                <a:cs typeface="Courier New"/>
              </a:rPr>
              <a:t>a</a:t>
            </a:r>
            <a:r>
              <a:rPr b="1" spc="-10" dirty="0">
                <a:latin typeface="Courier New"/>
                <a:cs typeface="Courier New"/>
              </a:rPr>
              <a:t>ge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6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Courier New"/>
                <a:cs typeface="Courier New"/>
              </a:rPr>
              <a:t>=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7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Courier New"/>
                <a:cs typeface="Courier New"/>
              </a:rPr>
              <a:t>30;</a:t>
            </a:r>
            <a:endParaRPr b="1" dirty="0">
              <a:latin typeface="Courier New"/>
              <a:cs typeface="Courier New"/>
            </a:endParaRPr>
          </a:p>
          <a:p>
            <a:pPr marL="84455" marR="1092200">
              <a:spcBef>
                <a:spcPts val="5"/>
              </a:spcBef>
            </a:pP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var</a:t>
            </a:r>
            <a:r>
              <a:rPr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em</a:t>
            </a:r>
            <a:r>
              <a:rPr b="1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Tuple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(en</a:t>
            </a:r>
            <a:r>
              <a:rPr b="1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me: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name,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_age: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e_age</a:t>
            </a:r>
            <a:r>
              <a:rPr b="1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latin typeface="Courier New"/>
                <a:cs typeface="Courier New"/>
              </a:rPr>
              <a:t>Consol</a:t>
            </a:r>
            <a:r>
              <a:rPr b="1" dirty="0">
                <a:latin typeface="Courier New"/>
                <a:cs typeface="Courier New"/>
              </a:rPr>
              <a:t>e</a:t>
            </a:r>
            <a:r>
              <a:rPr b="1" spc="-10" dirty="0">
                <a:latin typeface="Courier New"/>
                <a:cs typeface="Courier New"/>
              </a:rPr>
              <a:t>.Wri</a:t>
            </a:r>
            <a:r>
              <a:rPr b="1" dirty="0">
                <a:latin typeface="Courier New"/>
                <a:cs typeface="Courier New"/>
              </a:rPr>
              <a:t>t</a:t>
            </a:r>
            <a:r>
              <a:rPr b="1" spc="-10" dirty="0">
                <a:latin typeface="Courier New"/>
                <a:cs typeface="Courier New"/>
              </a:rPr>
              <a:t>eLine(</a:t>
            </a:r>
            <a:r>
              <a:rPr b="1" dirty="0">
                <a:latin typeface="Courier New"/>
                <a:cs typeface="Courier New"/>
              </a:rPr>
              <a:t>e</a:t>
            </a:r>
            <a:r>
              <a:rPr b="1" spc="-10" dirty="0">
                <a:latin typeface="Courier New"/>
                <a:cs typeface="Courier New"/>
              </a:rPr>
              <a:t>mpTu</a:t>
            </a:r>
            <a:r>
              <a:rPr b="1" dirty="0">
                <a:latin typeface="Courier New"/>
                <a:cs typeface="Courier New"/>
              </a:rPr>
              <a:t>p</a:t>
            </a:r>
            <a:r>
              <a:rPr b="1" spc="-10" dirty="0">
                <a:latin typeface="Courier New"/>
                <a:cs typeface="Courier New"/>
              </a:rPr>
              <a:t>le.ena</a:t>
            </a:r>
            <a:r>
              <a:rPr b="1" dirty="0">
                <a:latin typeface="Courier New"/>
                <a:cs typeface="Courier New"/>
              </a:rPr>
              <a:t>m</a:t>
            </a:r>
            <a:r>
              <a:rPr b="1" spc="-10" dirty="0">
                <a:latin typeface="Courier New"/>
                <a:cs typeface="Courier New"/>
              </a:rPr>
              <a:t>e);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60" dirty="0">
                <a:latin typeface="Times New Roman"/>
                <a:cs typeface="Times New Roman"/>
              </a:rPr>
              <a:t> </a:t>
            </a:r>
            <a:r>
              <a:rPr b="1" dirty="0">
                <a:latin typeface="Courier New"/>
                <a:cs typeface="Courier New"/>
              </a:rPr>
              <a:t>/</a:t>
            </a:r>
            <a:r>
              <a:rPr b="1" spc="-10" dirty="0">
                <a:latin typeface="Courier New"/>
                <a:cs typeface="Courier New"/>
              </a:rPr>
              <a:t>/Emy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6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Courier New"/>
                <a:cs typeface="Courier New"/>
              </a:rPr>
              <a:t>G</a:t>
            </a:r>
            <a:r>
              <a:rPr b="1" dirty="0">
                <a:latin typeface="Courier New"/>
                <a:cs typeface="Courier New"/>
              </a:rPr>
              <a:t>e</a:t>
            </a:r>
            <a:r>
              <a:rPr b="1" spc="-10" dirty="0">
                <a:latin typeface="Courier New"/>
                <a:cs typeface="Courier New"/>
              </a:rPr>
              <a:t>orge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Courier New"/>
                <a:cs typeface="Courier New"/>
              </a:rPr>
              <a:t>Consol</a:t>
            </a:r>
            <a:r>
              <a:rPr b="1" dirty="0">
                <a:latin typeface="Courier New"/>
                <a:cs typeface="Courier New"/>
              </a:rPr>
              <a:t>e</a:t>
            </a:r>
            <a:r>
              <a:rPr b="1" spc="-10" dirty="0">
                <a:latin typeface="Courier New"/>
                <a:cs typeface="Courier New"/>
              </a:rPr>
              <a:t>.Wri</a:t>
            </a:r>
            <a:r>
              <a:rPr b="1" dirty="0">
                <a:latin typeface="Courier New"/>
                <a:cs typeface="Courier New"/>
              </a:rPr>
              <a:t>t</a:t>
            </a:r>
            <a:r>
              <a:rPr b="1" spc="-10" dirty="0">
                <a:latin typeface="Courier New"/>
                <a:cs typeface="Courier New"/>
              </a:rPr>
              <a:t>eLine(</a:t>
            </a:r>
            <a:r>
              <a:rPr b="1" dirty="0">
                <a:latin typeface="Courier New"/>
                <a:cs typeface="Courier New"/>
              </a:rPr>
              <a:t>e</a:t>
            </a:r>
            <a:r>
              <a:rPr b="1" spc="-10" dirty="0">
                <a:latin typeface="Courier New"/>
                <a:cs typeface="Courier New"/>
              </a:rPr>
              <a:t>mpTu</a:t>
            </a:r>
            <a:r>
              <a:rPr b="1" dirty="0">
                <a:latin typeface="Courier New"/>
                <a:cs typeface="Courier New"/>
              </a:rPr>
              <a:t>p</a:t>
            </a:r>
            <a:r>
              <a:rPr b="1" spc="-10" dirty="0">
                <a:latin typeface="Courier New"/>
                <a:cs typeface="Courier New"/>
              </a:rPr>
              <a:t>le.e_a</a:t>
            </a:r>
            <a:r>
              <a:rPr b="1" dirty="0">
                <a:latin typeface="Courier New"/>
                <a:cs typeface="Courier New"/>
              </a:rPr>
              <a:t>g</a:t>
            </a:r>
            <a:r>
              <a:rPr b="1" spc="-10" dirty="0">
                <a:latin typeface="Courier New"/>
                <a:cs typeface="Courier New"/>
              </a:rPr>
              <a:t>e);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60" dirty="0">
                <a:latin typeface="Times New Roman"/>
                <a:cs typeface="Times New Roman"/>
              </a:rPr>
              <a:t> </a:t>
            </a:r>
            <a:r>
              <a:rPr b="1" dirty="0">
                <a:latin typeface="Courier New"/>
                <a:cs typeface="Courier New"/>
              </a:rPr>
              <a:t>/</a:t>
            </a:r>
            <a:r>
              <a:rPr b="1" spc="-10" dirty="0">
                <a:latin typeface="Courier New"/>
                <a:cs typeface="Courier New"/>
              </a:rPr>
              <a:t>/30</a:t>
            </a:r>
            <a:endParaRPr b="1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10</a:t>
            </a:fld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4985">
              <a:lnSpc>
                <a:spcPct val="100000"/>
              </a:lnSpc>
              <a:tabLst>
                <a:tab pos="6455410" algn="l"/>
              </a:tabLst>
            </a:pPr>
            <a:r>
              <a:rPr spc="-20" dirty="0"/>
              <a:t>I</a:t>
            </a:r>
            <a:r>
              <a:rPr spc="-30" dirty="0"/>
              <a:t>m</a:t>
            </a:r>
            <a:r>
              <a:rPr spc="-15" dirty="0"/>
              <a:t>p</a:t>
            </a:r>
            <a:r>
              <a:rPr spc="-50" dirty="0"/>
              <a:t>r</a:t>
            </a:r>
            <a:r>
              <a:rPr spc="-25" dirty="0"/>
              <a:t>o</a:t>
            </a:r>
            <a:r>
              <a:rPr spc="-45" dirty="0"/>
              <a:t>v</a:t>
            </a:r>
            <a:r>
              <a:rPr spc="-15" dirty="0"/>
              <a:t>ed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25" dirty="0"/>
              <a:t>A</a:t>
            </a:r>
            <a:r>
              <a:rPr spc="-50" dirty="0"/>
              <a:t>s</a:t>
            </a:r>
            <a:r>
              <a:rPr spc="-10" dirty="0"/>
              <a:t>y</a:t>
            </a:r>
            <a:r>
              <a:rPr spc="-15" dirty="0"/>
              <a:t>n</a:t>
            </a:r>
            <a:r>
              <a:rPr spc="-20" dirty="0"/>
              <a:t>c</a:t>
            </a:r>
            <a:r>
              <a:rPr spc="-15" dirty="0"/>
              <a:t>h</a:t>
            </a:r>
            <a:r>
              <a:rPr spc="-50" dirty="0"/>
              <a:t>r</a:t>
            </a:r>
            <a:r>
              <a:rPr spc="-15" dirty="0"/>
              <a:t>oni</a:t>
            </a:r>
            <a:r>
              <a:rPr spc="-55" dirty="0"/>
              <a:t>z</a:t>
            </a:r>
            <a:r>
              <a:rPr spc="-15" dirty="0"/>
              <a:t>ed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>
                <a:latin typeface="Courier New"/>
                <a:cs typeface="Courier New"/>
              </a:rPr>
              <a:t>Main()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016503"/>
            <a:ext cx="7870825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830"/>
              </a:lnSpc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ll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sh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20" dirty="0">
                <a:latin typeface="Calibri"/>
                <a:cs typeface="Calibri"/>
              </a:rPr>
              <a:t>ow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ec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30"/>
              </a:lnSpc>
            </a:pPr>
            <a:r>
              <a:rPr sz="2400" spc="-5" dirty="0">
                <a:latin typeface="Courier New"/>
                <a:cs typeface="Courier New"/>
              </a:rPr>
              <a:t>Main()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C#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7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-15" dirty="0">
                <a:latin typeface="Calibri"/>
                <a:cs typeface="Calibri"/>
              </a:rPr>
              <a:t>1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pp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async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160" y="1840594"/>
            <a:ext cx="6096000" cy="457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05600" y="5242560"/>
            <a:ext cx="2292096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</a:t>
            </a:fld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412646"/>
            <a:ext cx="830707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1485">
              <a:lnSpc>
                <a:spcPct val="100000"/>
              </a:lnSpc>
            </a:pP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500" b="1" spc="-3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500" b="1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500" b="1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500" b="1" spc="-4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25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500" b="1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ow</a:t>
            </a:r>
            <a:r>
              <a:rPr sz="25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xp</a:t>
            </a:r>
            <a:r>
              <a:rPr sz="2500" b="1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essions</a:t>
            </a:r>
            <a:endParaRPr sz="2500">
              <a:latin typeface="Calibri"/>
              <a:cs typeface="Calibri"/>
            </a:endParaRPr>
          </a:p>
          <a:p>
            <a:pPr marL="355600" marR="5080" indent="-342900">
              <a:lnSpc>
                <a:spcPct val="103299"/>
              </a:lnSpc>
              <a:spcBef>
                <a:spcPts val="350"/>
              </a:spcBef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ol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sn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pp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thro</a:t>
            </a:r>
            <a:r>
              <a:rPr sz="1800" dirty="0">
                <a:latin typeface="Courier New"/>
                <a:cs typeface="Courier New"/>
              </a:rPr>
              <a:t>w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eme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us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us</a:t>
            </a:r>
            <a:r>
              <a:rPr sz="1800" spc="-10" dirty="0">
                <a:latin typeface="Calibri"/>
                <a:cs typeface="Calibri"/>
              </a:rPr>
              <a:t>ly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sepa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eme</a:t>
            </a:r>
            <a:r>
              <a:rPr sz="1800" spc="-20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2982719"/>
            <a:ext cx="8437880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3299"/>
              </a:lnSpc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oll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de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sh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C#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7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10" dirty="0">
                <a:latin typeface="Calibri"/>
                <a:cs typeface="Calibri"/>
              </a:rPr>
              <a:t>0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uses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thro</a:t>
            </a:r>
            <a:r>
              <a:rPr sz="1800" dirty="0">
                <a:latin typeface="Courier New"/>
                <a:cs typeface="Courier New"/>
              </a:rPr>
              <a:t>w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xp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ess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de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cise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mann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9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4545344"/>
            <a:ext cx="7734934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1800" spc="-2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oll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de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dem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Calibri"/>
                <a:cs typeface="Calibri"/>
              </a:rPr>
              <a:t>?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pe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ep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ese</a:t>
            </a:r>
            <a:r>
              <a:rPr sz="1800" spc="-2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40" dirty="0">
                <a:latin typeface="Calibri"/>
                <a:cs typeface="Calibri"/>
              </a:rPr>
              <a:t>/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lse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eme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2563" y="1520952"/>
            <a:ext cx="1377695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6946" y="2057400"/>
            <a:ext cx="7887463" cy="738664"/>
          </a:xfrm>
          <a:prstGeom prst="rect">
            <a:avLst/>
          </a:prstGeom>
          <a:solidFill>
            <a:srgbClr val="FFEDA3"/>
          </a:solidFill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 marR="5398770"/>
            <a:r>
              <a:rPr sz="1600" b="1" spc="-5" dirty="0">
                <a:latin typeface="Courier New"/>
                <a:cs typeface="Courier New"/>
              </a:rPr>
              <a:t>i</a:t>
            </a:r>
            <a:r>
              <a:rPr sz="1600" b="1" dirty="0">
                <a:latin typeface="Courier New"/>
                <a:cs typeface="Courier New"/>
              </a:rPr>
              <a:t>f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(nu</a:t>
            </a:r>
            <a:r>
              <a:rPr sz="1600" b="1" spc="5" dirty="0">
                <a:latin typeface="Courier New"/>
                <a:cs typeface="Courier New"/>
              </a:rPr>
              <a:t>m</a:t>
            </a:r>
            <a:r>
              <a:rPr sz="1600" b="1" dirty="0">
                <a:latin typeface="Courier New"/>
                <a:cs typeface="Courier New"/>
              </a:rPr>
              <a:t>1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=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14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nul</a:t>
            </a:r>
            <a:r>
              <a:rPr sz="1600" b="1" spc="5" dirty="0">
                <a:latin typeface="Courier New"/>
                <a:cs typeface="Courier New"/>
              </a:rPr>
              <a:t>l</a:t>
            </a:r>
            <a:r>
              <a:rPr sz="1600" b="1" dirty="0">
                <a:latin typeface="Courier New"/>
                <a:cs typeface="Courier New"/>
              </a:rPr>
              <a:t>)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Courier New"/>
                <a:cs typeface="Courier New"/>
              </a:rPr>
              <a:t>(</a:t>
            </a:r>
          </a:p>
          <a:p>
            <a:pPr marL="419734"/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th</a:t>
            </a:r>
            <a:r>
              <a:rPr sz="1600" b="1" spc="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</a:t>
            </a:r>
            <a:r>
              <a:rPr sz="1600" b="1" spc="5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w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A</a:t>
            </a:r>
            <a:r>
              <a:rPr sz="1600" b="1" spc="5" dirty="0">
                <a:latin typeface="Courier New"/>
                <a:cs typeface="Courier New"/>
              </a:rPr>
              <a:t>r</a:t>
            </a:r>
            <a:r>
              <a:rPr sz="1600" b="1" spc="-5" dirty="0">
                <a:latin typeface="Courier New"/>
                <a:cs typeface="Courier New"/>
              </a:rPr>
              <a:t>g</a:t>
            </a:r>
            <a:r>
              <a:rPr sz="1600" b="1" spc="5" dirty="0">
                <a:latin typeface="Courier New"/>
                <a:cs typeface="Courier New"/>
              </a:rPr>
              <a:t>u</a:t>
            </a:r>
            <a:r>
              <a:rPr sz="1600" b="1" spc="-5" dirty="0">
                <a:latin typeface="Courier New"/>
                <a:cs typeface="Courier New"/>
              </a:rPr>
              <a:t>mentNu</a:t>
            </a:r>
            <a:r>
              <a:rPr sz="1600" b="1" spc="5" dirty="0">
                <a:latin typeface="Courier New"/>
                <a:cs typeface="Courier New"/>
              </a:rPr>
              <a:t>l</a:t>
            </a:r>
            <a:r>
              <a:rPr sz="1600" b="1" spc="-5" dirty="0">
                <a:latin typeface="Courier New"/>
                <a:cs typeface="Courier New"/>
              </a:rPr>
              <a:t>lExc</a:t>
            </a:r>
            <a:r>
              <a:rPr sz="1600" b="1" spc="5" dirty="0">
                <a:latin typeface="Courier New"/>
                <a:cs typeface="Courier New"/>
              </a:rPr>
              <a:t>e</a:t>
            </a:r>
            <a:r>
              <a:rPr sz="1600" b="1" spc="-5" dirty="0">
                <a:latin typeface="Courier New"/>
                <a:cs typeface="Courier New"/>
              </a:rPr>
              <a:t>pti</a:t>
            </a:r>
            <a:r>
              <a:rPr sz="1600" b="1" spc="5" dirty="0">
                <a:latin typeface="Courier New"/>
                <a:cs typeface="Courier New"/>
              </a:rPr>
              <a:t>o</a:t>
            </a:r>
            <a:r>
              <a:rPr sz="1600" b="1" spc="-5" dirty="0">
                <a:latin typeface="Courier New"/>
                <a:cs typeface="Courier New"/>
              </a:rPr>
              <a:t>n</a:t>
            </a:r>
            <a:r>
              <a:rPr sz="1600" b="1" spc="5" dirty="0">
                <a:latin typeface="Courier New"/>
                <a:cs typeface="Courier New"/>
              </a:rPr>
              <a:t>(</a:t>
            </a:r>
            <a:r>
              <a:rPr sz="1600" b="1" spc="-5" dirty="0">
                <a:latin typeface="Courier New"/>
                <a:cs typeface="Courier New"/>
              </a:rPr>
              <a:t>nameof</a:t>
            </a:r>
            <a:r>
              <a:rPr sz="1600" b="1" spc="5" dirty="0">
                <a:latin typeface="Courier New"/>
                <a:cs typeface="Courier New"/>
              </a:rPr>
              <a:t>(</a:t>
            </a:r>
            <a:r>
              <a:rPr sz="1600" b="1" spc="-5" dirty="0">
                <a:latin typeface="Courier New"/>
                <a:cs typeface="Courier New"/>
              </a:rPr>
              <a:t>num1</a:t>
            </a:r>
            <a:r>
              <a:rPr sz="1600" b="1" spc="5" dirty="0">
                <a:latin typeface="Courier New"/>
                <a:cs typeface="Courier New"/>
              </a:rPr>
              <a:t>)</a:t>
            </a: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 b="1" dirty="0">
              <a:latin typeface="Courier New"/>
              <a:cs typeface="Courier New"/>
            </a:endParaRPr>
          </a:p>
          <a:p>
            <a:pPr marL="84455"/>
            <a:r>
              <a:rPr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4942" y="4049393"/>
            <a:ext cx="7911847" cy="246221"/>
          </a:xfrm>
          <a:prstGeom prst="rect">
            <a:avLst/>
          </a:prstGeom>
          <a:solidFill>
            <a:srgbClr val="FFEDA3"/>
          </a:solidFill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myNu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14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num</a:t>
            </a:r>
            <a:r>
              <a:rPr sz="1600" b="1" dirty="0">
                <a:latin typeface="Courier New"/>
                <a:cs typeface="Courier New"/>
              </a:rPr>
              <a:t>1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14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?</a:t>
            </a:r>
            <a:r>
              <a:rPr sz="1600" b="1" dirty="0">
                <a:latin typeface="Courier New"/>
                <a:cs typeface="Courier New"/>
              </a:rPr>
              <a:t>?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14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b="1" spc="5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ro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ne</a:t>
            </a:r>
            <a:r>
              <a:rPr sz="1600" b="1" dirty="0">
                <a:latin typeface="Courier New"/>
                <a:cs typeface="Courier New"/>
              </a:rPr>
              <a:t>w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14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Arg</a:t>
            </a:r>
            <a:r>
              <a:rPr sz="1600" b="1" spc="5" dirty="0">
                <a:latin typeface="Courier New"/>
                <a:cs typeface="Courier New"/>
              </a:rPr>
              <a:t>u</a:t>
            </a:r>
            <a:r>
              <a:rPr sz="1600" b="1" spc="-5" dirty="0">
                <a:latin typeface="Courier New"/>
                <a:cs typeface="Courier New"/>
              </a:rPr>
              <a:t>men</a:t>
            </a:r>
            <a:r>
              <a:rPr sz="1600" b="1" spc="5" dirty="0">
                <a:latin typeface="Courier New"/>
                <a:cs typeface="Courier New"/>
              </a:rPr>
              <a:t>t</a:t>
            </a:r>
            <a:r>
              <a:rPr sz="1600" b="1" spc="-5" dirty="0">
                <a:latin typeface="Courier New"/>
                <a:cs typeface="Courier New"/>
              </a:rPr>
              <a:t>N</a:t>
            </a:r>
            <a:r>
              <a:rPr sz="1600" b="1" spc="5" dirty="0">
                <a:latin typeface="Courier New"/>
                <a:cs typeface="Courier New"/>
              </a:rPr>
              <a:t>u</a:t>
            </a:r>
            <a:r>
              <a:rPr sz="1600" b="1" spc="-5" dirty="0">
                <a:latin typeface="Courier New"/>
                <a:cs typeface="Courier New"/>
              </a:rPr>
              <a:t>llExce</a:t>
            </a:r>
            <a:r>
              <a:rPr sz="1600" b="1" spc="5" dirty="0">
                <a:latin typeface="Courier New"/>
                <a:cs typeface="Courier New"/>
              </a:rPr>
              <a:t>p</a:t>
            </a:r>
            <a:r>
              <a:rPr sz="1600" b="1" spc="-5" dirty="0">
                <a:latin typeface="Courier New"/>
                <a:cs typeface="Courier New"/>
              </a:rPr>
              <a:t>tion</a:t>
            </a:r>
            <a:r>
              <a:rPr sz="1600" b="1" spc="5" dirty="0">
                <a:latin typeface="Courier New"/>
                <a:cs typeface="Courier New"/>
              </a:rPr>
              <a:t>(</a:t>
            </a:r>
            <a:r>
              <a:rPr sz="1600" b="1" spc="-5" dirty="0">
                <a:latin typeface="Courier New"/>
                <a:cs typeface="Courier New"/>
              </a:rPr>
              <a:t>nam</a:t>
            </a:r>
            <a:r>
              <a:rPr sz="1600" b="1" spc="5" dirty="0">
                <a:latin typeface="Courier New"/>
                <a:cs typeface="Courier New"/>
              </a:rPr>
              <a:t>e</a:t>
            </a:r>
            <a:r>
              <a:rPr sz="1600" b="1" spc="-5" dirty="0">
                <a:latin typeface="Courier New"/>
                <a:cs typeface="Courier New"/>
              </a:rPr>
              <a:t>o</a:t>
            </a:r>
            <a:r>
              <a:rPr sz="1600" b="1" spc="5" dirty="0">
                <a:latin typeface="Courier New"/>
                <a:cs typeface="Courier New"/>
              </a:rPr>
              <a:t>f</a:t>
            </a:r>
            <a:r>
              <a:rPr sz="1600" b="1" spc="-5" dirty="0">
                <a:latin typeface="Courier New"/>
                <a:cs typeface="Courier New"/>
              </a:rPr>
              <a:t>(num1)</a:t>
            </a:r>
            <a:r>
              <a:rPr sz="1600" b="1" spc="5" dirty="0"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8" name="object 8"/>
          <p:cNvSpPr/>
          <p:nvPr/>
        </p:nvSpPr>
        <p:spPr>
          <a:xfrm>
            <a:off x="694943" y="3515993"/>
            <a:ext cx="1377695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4942" y="5639351"/>
            <a:ext cx="7911847" cy="738664"/>
          </a:xfrm>
          <a:prstGeom prst="rect">
            <a:avLst/>
          </a:prstGeom>
          <a:solidFill>
            <a:srgbClr val="FFEDA3"/>
          </a:solidFill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 marR="2031364"/>
            <a:r>
              <a:rPr sz="1600" b="1" spc="-5" dirty="0" err="1">
                <a:latin typeface="Courier New"/>
                <a:cs typeface="Courier New"/>
              </a:rPr>
              <a:t>return</a:t>
            </a:r>
            <a:r>
              <a:rPr sz="1600" b="1" spc="5" dirty="0" err="1">
                <a:latin typeface="Courier New"/>
                <a:cs typeface="Courier New"/>
              </a:rPr>
              <a:t>v</a:t>
            </a:r>
            <a:r>
              <a:rPr sz="1600" b="1" spc="-5" dirty="0" err="1">
                <a:latin typeface="Courier New"/>
                <a:cs typeface="Courier New"/>
              </a:rPr>
              <a:t>a</a:t>
            </a:r>
            <a:r>
              <a:rPr sz="1600" b="1" dirty="0" err="1">
                <a:latin typeface="Courier New"/>
                <a:cs typeface="Courier New"/>
              </a:rPr>
              <a:t>l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05" dirty="0">
                <a:latin typeface="Times New Roman"/>
                <a:cs typeface="Times New Roman"/>
              </a:rPr>
              <a:t> </a:t>
            </a:r>
            <a:r>
              <a:rPr sz="1600" b="1" spc="-5" dirty="0" smtClean="0">
                <a:latin typeface="Courier New"/>
                <a:cs typeface="Courier New"/>
              </a:rPr>
              <a:t>&lt;</a:t>
            </a:r>
            <a:r>
              <a:rPr lang="en-US" sz="1600" b="1" spc="-5" dirty="0" smtClean="0">
                <a:latin typeface="Courier New"/>
                <a:cs typeface="Courier New"/>
              </a:rPr>
              <a:t> </a:t>
            </a:r>
            <a:r>
              <a:rPr sz="1600" b="1" spc="5" dirty="0" smtClean="0">
                <a:latin typeface="Courier New"/>
                <a:cs typeface="Courier New"/>
              </a:rPr>
              <a:t>1</a:t>
            </a:r>
            <a:r>
              <a:rPr sz="1600" b="1" dirty="0" smtClean="0">
                <a:latin typeface="Courier New"/>
                <a:cs typeface="Courier New"/>
              </a:rPr>
              <a:t>0</a:t>
            </a:r>
            <a:r>
              <a:rPr sz="1600" b="1" dirty="0" smtClean="0">
                <a:latin typeface="Times New Roman"/>
                <a:cs typeface="Times New Roman"/>
              </a:rPr>
              <a:t> </a:t>
            </a:r>
            <a:r>
              <a:rPr sz="1600" b="1" spc="105" dirty="0" smtClean="0"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?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14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v</a:t>
            </a:r>
            <a:r>
              <a:rPr sz="1600" b="1" spc="5" dirty="0">
                <a:latin typeface="Courier New"/>
                <a:cs typeface="Courier New"/>
              </a:rPr>
              <a:t>a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05" dirty="0"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th</a:t>
            </a:r>
            <a:r>
              <a:rPr sz="1600" b="1" spc="5" dirty="0">
                <a:latin typeface="Courier New"/>
                <a:cs typeface="Courier New"/>
              </a:rPr>
              <a:t>r</a:t>
            </a:r>
            <a:r>
              <a:rPr sz="1600" b="1" spc="-5" dirty="0">
                <a:latin typeface="Courier New"/>
                <a:cs typeface="Courier New"/>
              </a:rPr>
              <a:t>o</a:t>
            </a:r>
            <a:r>
              <a:rPr sz="1600" b="1" dirty="0">
                <a:latin typeface="Courier New"/>
                <a:cs typeface="Courier New"/>
              </a:rPr>
              <a:t>w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</a:t>
            </a:r>
            <a:r>
              <a:rPr sz="1600" b="1" spc="5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w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Argume</a:t>
            </a:r>
            <a:r>
              <a:rPr sz="1600" b="1" spc="5" dirty="0">
                <a:latin typeface="Courier New"/>
                <a:cs typeface="Courier New"/>
              </a:rPr>
              <a:t>n</a:t>
            </a:r>
            <a:r>
              <a:rPr sz="1600" b="1" spc="-5" dirty="0">
                <a:latin typeface="Courier New"/>
                <a:cs typeface="Courier New"/>
              </a:rPr>
              <a:t>tOut</a:t>
            </a:r>
            <a:r>
              <a:rPr sz="1600" b="1" spc="5" dirty="0">
                <a:latin typeface="Courier New"/>
                <a:cs typeface="Courier New"/>
              </a:rPr>
              <a:t>O</a:t>
            </a:r>
            <a:r>
              <a:rPr sz="1600" b="1" spc="-5" dirty="0">
                <a:latin typeface="Courier New"/>
                <a:cs typeface="Courier New"/>
              </a:rPr>
              <a:t>fRa</a:t>
            </a:r>
            <a:r>
              <a:rPr sz="1600" b="1" spc="5" dirty="0">
                <a:latin typeface="Courier New"/>
                <a:cs typeface="Courier New"/>
              </a:rPr>
              <a:t>n</a:t>
            </a:r>
            <a:r>
              <a:rPr sz="1600" b="1" spc="-5" dirty="0">
                <a:latin typeface="Courier New"/>
                <a:cs typeface="Courier New"/>
              </a:rPr>
              <a:t>g</a:t>
            </a:r>
            <a:r>
              <a:rPr sz="1600" b="1" spc="5" dirty="0">
                <a:latin typeface="Courier New"/>
                <a:cs typeface="Courier New"/>
              </a:rPr>
              <a:t>e</a:t>
            </a:r>
            <a:r>
              <a:rPr sz="1600" b="1" spc="-5" dirty="0">
                <a:latin typeface="Courier New"/>
                <a:cs typeface="Courier New"/>
              </a:rPr>
              <a:t>Except</a:t>
            </a: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spc="-5" dirty="0">
                <a:latin typeface="Courier New"/>
                <a:cs typeface="Courier New"/>
              </a:rPr>
              <a:t>on("</a:t>
            </a:r>
            <a:r>
              <a:rPr sz="1600" b="1" spc="5" dirty="0">
                <a:latin typeface="Courier New"/>
                <a:cs typeface="Courier New"/>
              </a:rPr>
              <a:t>V</a:t>
            </a:r>
            <a:r>
              <a:rPr sz="1600" b="1" spc="-5" dirty="0">
                <a:latin typeface="Courier New"/>
                <a:cs typeface="Courier New"/>
              </a:rPr>
              <a:t>alu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14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Courier New"/>
                <a:cs typeface="Courier New"/>
              </a:rPr>
              <a:t>h</a:t>
            </a:r>
            <a:r>
              <a:rPr sz="1600" b="1" spc="-5" dirty="0">
                <a:latin typeface="Courier New"/>
                <a:cs typeface="Courier New"/>
              </a:rPr>
              <a:t>a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0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</a:t>
            </a:r>
            <a:r>
              <a:rPr sz="1600" b="1" dirty="0">
                <a:latin typeface="Courier New"/>
                <a:cs typeface="Courier New"/>
              </a:rPr>
              <a:t>o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0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Courier New"/>
                <a:cs typeface="Courier New"/>
              </a:rPr>
              <a:t>l</a:t>
            </a:r>
            <a:r>
              <a:rPr sz="1600" b="1" spc="-5" dirty="0">
                <a:latin typeface="Courier New"/>
                <a:cs typeface="Courier New"/>
              </a:rPr>
              <a:t>es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0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Courier New"/>
                <a:cs typeface="Courier New"/>
              </a:rPr>
              <a:t>t</a:t>
            </a:r>
            <a:r>
              <a:rPr sz="1600" b="1" spc="-5" dirty="0">
                <a:latin typeface="Courier New"/>
                <a:cs typeface="Courier New"/>
              </a:rPr>
              <a:t>ha</a:t>
            </a:r>
            <a:r>
              <a:rPr sz="1600" b="1" dirty="0">
                <a:latin typeface="Courier New"/>
                <a:cs typeface="Courier New"/>
              </a:rPr>
              <a:t>n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14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1</a:t>
            </a:r>
            <a:r>
              <a:rPr sz="1600" b="1" spc="5" dirty="0">
                <a:latin typeface="Courier New"/>
                <a:cs typeface="Courier New"/>
              </a:rPr>
              <a:t>0</a:t>
            </a:r>
            <a:r>
              <a:rPr sz="1600" b="1" spc="-5" dirty="0">
                <a:latin typeface="Courier New"/>
                <a:cs typeface="Courier New"/>
              </a:rPr>
              <a:t>");</a:t>
            </a:r>
            <a:endParaRPr sz="1600" b="1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1706" y="5110522"/>
            <a:ext cx="1172509" cy="536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12</a:t>
            </a:fld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17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6095">
              <a:lnSpc>
                <a:spcPct val="100000"/>
              </a:lnSpc>
            </a:pPr>
            <a:r>
              <a:rPr spc="-20" dirty="0"/>
              <a:t>Mo</a:t>
            </a:r>
            <a:r>
              <a:rPr spc="-35" dirty="0"/>
              <a:t>r</a:t>
            </a:r>
            <a:r>
              <a:rPr spc="-15" dirty="0"/>
              <a:t>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5" dirty="0"/>
              <a:t>E</a:t>
            </a:r>
            <a:r>
              <a:rPr spc="-10" dirty="0"/>
              <a:t>x</a:t>
            </a:r>
            <a:r>
              <a:rPr spc="-15" dirty="0"/>
              <a:t>p</a:t>
            </a:r>
            <a:r>
              <a:rPr spc="-35" dirty="0"/>
              <a:t>r</a:t>
            </a:r>
            <a:r>
              <a:rPr spc="-15" dirty="0"/>
              <a:t>ession</a:t>
            </a:r>
            <a:r>
              <a:rPr spc="-5" dirty="0"/>
              <a:t>-</a:t>
            </a:r>
            <a:r>
              <a:rPr spc="-15" dirty="0"/>
              <a:t>bodied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0" dirty="0"/>
              <a:t>Me</a:t>
            </a:r>
            <a:r>
              <a:rPr spc="-30" dirty="0"/>
              <a:t>m</a:t>
            </a:r>
            <a:r>
              <a:rPr spc="-15" dirty="0"/>
              <a:t>be</a:t>
            </a:r>
            <a:r>
              <a:rPr spc="-50" dirty="0"/>
              <a:t>r</a:t>
            </a:r>
            <a:r>
              <a:rPr spc="-1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505200"/>
            <a:ext cx="1377695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757" y="933635"/>
            <a:ext cx="8730615" cy="2282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195" marR="508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With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C#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7.0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n-b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 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 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 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dirty="0">
                <a:latin typeface="Times New Roman"/>
                <a:cs typeface="Times New Roman"/>
              </a:rPr>
              <a:t>  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 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 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  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 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erty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cce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tr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tr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355600" marR="126364" indent="-342900">
              <a:lnSpc>
                <a:spcPts val="2540"/>
              </a:lnSpc>
              <a:spcBef>
                <a:spcPts val="1910"/>
              </a:spcBef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200" spc="-3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ll</a:t>
            </a:r>
            <a:r>
              <a:rPr sz="2200" spc="-2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pp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dem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spc="-2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xp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ss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-</a:t>
            </a:r>
            <a:r>
              <a:rPr sz="2200" spc="-20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m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th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b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55" dirty="0">
                <a:latin typeface="Calibri"/>
                <a:cs typeface="Calibri"/>
              </a:rPr>
              <a:t>n</a:t>
            </a:r>
            <a:r>
              <a:rPr sz="2200" spc="-30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85" dirty="0">
                <a:latin typeface="Calibri"/>
                <a:cs typeface="Calibri"/>
              </a:rPr>
              <a:t>k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m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ourier New"/>
                <a:cs typeface="Courier New"/>
              </a:rPr>
              <a:t>Main()</a:t>
            </a:r>
            <a:r>
              <a:rPr sz="2200" spc="-10" dirty="0"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4053840"/>
            <a:ext cx="7391400" cy="795731"/>
          </a:xfrm>
          <a:prstGeom prst="rect">
            <a:avLst/>
          </a:prstGeom>
          <a:solidFill>
            <a:srgbClr val="FFEDA3"/>
          </a:solidFill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 marR="687070">
              <a:lnSpc>
                <a:spcPct val="150000"/>
              </a:lnSpc>
              <a:tabLst>
                <a:tab pos="1042035" algn="l"/>
                <a:tab pos="1860550" algn="l"/>
                <a:tab pos="2543175" algn="l"/>
                <a:tab pos="3087370" algn="l"/>
                <a:tab pos="3496945" algn="l"/>
                <a:tab pos="4452620" algn="l"/>
                <a:tab pos="5271135" algn="l"/>
              </a:tabLst>
            </a:pPr>
            <a:r>
              <a:rPr sz="1800" b="1" spc="-5" dirty="0">
                <a:latin typeface="Courier New"/>
                <a:cs typeface="Courier New"/>
              </a:rPr>
              <a:t>st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t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yn</a:t>
            </a:r>
            <a:r>
              <a:rPr sz="1800" b="1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spc="-15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Courier New"/>
                <a:cs typeface="Courier New"/>
              </a:rPr>
              <a:t>k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urier New"/>
                <a:cs typeface="Courier New"/>
              </a:rPr>
              <a:t>M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spc="-15" dirty="0">
                <a:latin typeface="Courier New"/>
                <a:cs typeface="Courier New"/>
              </a:rPr>
              <a:t>in</a:t>
            </a:r>
            <a:r>
              <a:rPr sz="1800" b="1" spc="-5" dirty="0">
                <a:latin typeface="Courier New"/>
                <a:cs typeface="Courier New"/>
              </a:rPr>
              <a:t>(s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ng</a:t>
            </a:r>
            <a:r>
              <a:rPr sz="1800" b="1" spc="-15" dirty="0">
                <a:latin typeface="Courier New"/>
                <a:cs typeface="Courier New"/>
              </a:rPr>
              <a:t>[</a:t>
            </a:r>
            <a:r>
              <a:rPr sz="1800" b="1" dirty="0">
                <a:latin typeface="Courier New"/>
                <a:cs typeface="Courier New"/>
              </a:rPr>
              <a:t>]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rg</a:t>
            </a:r>
            <a:r>
              <a:rPr sz="1800" b="1" spc="-15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=&gt;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Wr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t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Li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($</a:t>
            </a:r>
            <a:r>
              <a:rPr sz="1800" b="1" spc="-5" dirty="0">
                <a:latin typeface="Courier New"/>
                <a:cs typeface="Courier New"/>
              </a:rPr>
              <a:t>"F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or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6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{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wa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sF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(6</a:t>
            </a:r>
            <a:r>
              <a:rPr sz="1800" b="1" spc="-15" dirty="0">
                <a:latin typeface="Courier New"/>
                <a:cs typeface="Courier New"/>
              </a:rPr>
              <a:t>)</a:t>
            </a:r>
            <a:r>
              <a:rPr sz="1800" b="1" spc="-5" dirty="0">
                <a:latin typeface="Courier New"/>
                <a:cs typeface="Courier New"/>
              </a:rPr>
              <a:t>}</a:t>
            </a:r>
            <a:r>
              <a:rPr sz="1800" b="1" spc="-15" dirty="0">
                <a:latin typeface="Courier New"/>
                <a:cs typeface="Courier New"/>
              </a:rPr>
              <a:t>")</a:t>
            </a:r>
            <a:r>
              <a:rPr sz="1800" b="1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6" name="object 6"/>
          <p:cNvSpPr/>
          <p:nvPr/>
        </p:nvSpPr>
        <p:spPr>
          <a:xfrm>
            <a:off x="6966204" y="5105400"/>
            <a:ext cx="1824227" cy="12527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13</a:t>
            </a:fld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41110">
              <a:lnSpc>
                <a:spcPct val="100000"/>
              </a:lnSpc>
            </a:pPr>
            <a:r>
              <a:rPr spc="-20" dirty="0"/>
              <a:t>S</a:t>
            </a:r>
            <a:r>
              <a:rPr spc="-15" dirty="0"/>
              <a:t>u</a:t>
            </a:r>
            <a:r>
              <a:rPr spc="-30" dirty="0"/>
              <a:t>mm</a:t>
            </a:r>
            <a:r>
              <a:rPr spc="-15" dirty="0"/>
              <a:t>a</a:t>
            </a:r>
            <a:r>
              <a:rPr dirty="0"/>
              <a:t>r</a:t>
            </a:r>
            <a:r>
              <a:rPr spc="-15" dirty="0"/>
              <a:t>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14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48863"/>
            <a:ext cx="8442960" cy="543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10185" indent="-342900">
              <a:lnSpc>
                <a:spcPct val="103299"/>
              </a:lnSpc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re</a:t>
            </a:r>
            <a:r>
              <a:rPr sz="2400" dirty="0">
                <a:latin typeface="Courier New"/>
                <a:cs typeface="Courier New"/>
              </a:rPr>
              <a:t>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Calibri"/>
                <a:cs typeface="Calibri"/>
              </a:rPr>
              <a:t>k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tur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2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ce.</a:t>
            </a:r>
            <a:endParaRPr sz="2400">
              <a:latin typeface="Calibri"/>
              <a:cs typeface="Calibri"/>
            </a:endParaRPr>
          </a:p>
          <a:p>
            <a:pPr marL="355600" marR="120650" indent="-342900">
              <a:lnSpc>
                <a:spcPct val="103299"/>
              </a:lnSpc>
              <a:spcBef>
                <a:spcPts val="384"/>
              </a:spcBef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re</a:t>
            </a:r>
            <a:r>
              <a:rPr sz="2400" dirty="0">
                <a:latin typeface="Courier New"/>
                <a:cs typeface="Courier New"/>
              </a:rPr>
              <a:t>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tur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re</a:t>
            </a:r>
            <a:r>
              <a:rPr sz="2400" dirty="0">
                <a:latin typeface="Courier New"/>
                <a:cs typeface="Courier New"/>
              </a:rPr>
              <a:t>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fu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10" dirty="0">
                <a:latin typeface="Calibri"/>
                <a:cs typeface="Calibri"/>
              </a:rPr>
              <a:t>ce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45" dirty="0">
                <a:latin typeface="Calibri"/>
                <a:cs typeface="Calibri"/>
              </a:rPr>
              <a:t>rg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tr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marR="93345" indent="-342900">
              <a:lnSpc>
                <a:spcPct val="100000"/>
              </a:lnSpc>
              <a:spcBef>
                <a:spcPts val="575"/>
              </a:spcBef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C#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7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-15" dirty="0">
                <a:latin typeface="Calibri"/>
                <a:cs typeface="Calibri"/>
              </a:rPr>
              <a:t>1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ec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ty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d.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il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C#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7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-15" dirty="0">
                <a:latin typeface="Calibri"/>
                <a:cs typeface="Calibri"/>
              </a:rPr>
              <a:t>1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rri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am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up</a:t>
            </a:r>
            <a:r>
              <a:rPr sz="2400" dirty="0">
                <a:latin typeface="Calibri"/>
                <a:cs typeface="Calibri"/>
              </a:rPr>
              <a:t>le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aria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</a:t>
            </a:r>
            <a:r>
              <a:rPr sz="2400" dirty="0">
                <a:latin typeface="Calibri"/>
                <a:cs typeface="Calibri"/>
              </a:rPr>
              <a:t>ll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nd</a:t>
            </a:r>
            <a:r>
              <a:rPr sz="2400" dirty="0">
                <a:latin typeface="Calibri"/>
                <a:cs typeface="Calibri"/>
              </a:rPr>
              <a:t>iti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ther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mb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marR="530860" indent="-342900">
              <a:lnSpc>
                <a:spcPct val="100000"/>
              </a:lnSpc>
              <a:spcBef>
                <a:spcPts val="575"/>
              </a:spcBef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C#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7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-15" dirty="0">
                <a:latin typeface="Calibri"/>
                <a:cs typeface="Calibri"/>
              </a:rPr>
              <a:t>1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dd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ow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ce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</a:t>
            </a:r>
            <a:r>
              <a:rPr sz="2400" dirty="0">
                <a:latin typeface="Calibri"/>
                <a:cs typeface="Calibri"/>
              </a:rPr>
              <a:t>ll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ale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nd</a:t>
            </a:r>
            <a:r>
              <a:rPr sz="2400" dirty="0">
                <a:latin typeface="Calibri"/>
                <a:cs typeface="Calibri"/>
              </a:rPr>
              <a:t>iti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n-b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mb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marR="346710" indent="-342900">
              <a:lnSpc>
                <a:spcPct val="100000"/>
              </a:lnSpc>
              <a:spcBef>
                <a:spcPts val="575"/>
              </a:spcBef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Ex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n-b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mb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ud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ot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tr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tr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erty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cce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5322" y="438059"/>
            <a:ext cx="14046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Ob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jecti</a:t>
            </a:r>
            <a:r>
              <a:rPr sz="2500" b="1" spc="-4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2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44037"/>
            <a:ext cx="8087359" cy="286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ib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ourier New"/>
                <a:cs typeface="Courier New"/>
              </a:rPr>
              <a:t>ref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ourier New"/>
                <a:cs typeface="Courier New"/>
              </a:rPr>
              <a:t>ref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ls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Clr>
                <a:srgbClr val="004E4C"/>
              </a:buClr>
              <a:buFont typeface="Wingdings"/>
              <a:buChar char=""/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  <a:tab pos="2513330" algn="l"/>
              </a:tabLst>
            </a:pP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xp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30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ts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ourier New"/>
                <a:cs typeface="Courier New"/>
              </a:rPr>
              <a:t>out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bl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upl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yn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Courier New"/>
                <a:cs typeface="Courier New"/>
              </a:rPr>
              <a:t>Main()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ourier New"/>
                <a:cs typeface="Courier New"/>
              </a:rPr>
              <a:t>throw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x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ssi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"/>
              </a:spcBef>
              <a:buClr>
                <a:srgbClr val="004E4C"/>
              </a:buClr>
              <a:buFont typeface="Wingdings"/>
              <a:buChar char=""/>
            </a:pPr>
            <a:endParaRPr sz="41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w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x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ssi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-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di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75839" y="445501"/>
            <a:ext cx="486537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dditional</a:t>
            </a:r>
            <a:r>
              <a:rPr sz="25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6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500" b="1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tu</a:t>
            </a:r>
            <a:r>
              <a:rPr sz="2500" b="1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5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5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#</a:t>
            </a:r>
            <a:r>
              <a:rPr sz="25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.0</a:t>
            </a:r>
            <a:r>
              <a:rPr sz="25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5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.1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961" y="1934718"/>
            <a:ext cx="8610600" cy="3406140"/>
          </a:xfrm>
          <a:custGeom>
            <a:avLst/>
            <a:gdLst/>
            <a:ahLst/>
            <a:cxnLst/>
            <a:rect l="l" t="t" r="r" b="b"/>
            <a:pathLst>
              <a:path w="8610600" h="3406140">
                <a:moveTo>
                  <a:pt x="0" y="3406139"/>
                </a:moveTo>
                <a:lnTo>
                  <a:pt x="8610599" y="3406139"/>
                </a:lnTo>
                <a:lnTo>
                  <a:pt x="8610599" y="0"/>
                </a:lnTo>
                <a:lnTo>
                  <a:pt x="0" y="0"/>
                </a:lnTo>
                <a:lnTo>
                  <a:pt x="0" y="34061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961" y="1934718"/>
            <a:ext cx="8610600" cy="3406140"/>
          </a:xfrm>
          <a:custGeom>
            <a:avLst/>
            <a:gdLst/>
            <a:ahLst/>
            <a:cxnLst/>
            <a:rect l="l" t="t" r="r" b="b"/>
            <a:pathLst>
              <a:path w="8610600" h="3406140">
                <a:moveTo>
                  <a:pt x="0" y="3406139"/>
                </a:moveTo>
                <a:lnTo>
                  <a:pt x="8610599" y="3406139"/>
                </a:lnTo>
                <a:lnTo>
                  <a:pt x="8610599" y="0"/>
                </a:lnTo>
                <a:lnTo>
                  <a:pt x="0" y="0"/>
                </a:lnTo>
                <a:lnTo>
                  <a:pt x="0" y="3406139"/>
                </a:lnTo>
                <a:close/>
              </a:path>
            </a:pathLst>
          </a:custGeom>
          <a:ln w="25907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9253" y="1594866"/>
            <a:ext cx="6027420" cy="680085"/>
          </a:xfrm>
          <a:custGeom>
            <a:avLst/>
            <a:gdLst/>
            <a:ahLst/>
            <a:cxnLst/>
            <a:rect l="l" t="t" r="r" b="b"/>
            <a:pathLst>
              <a:path w="6027420" h="680085">
                <a:moveTo>
                  <a:pt x="5914125" y="0"/>
                </a:moveTo>
                <a:lnTo>
                  <a:pt x="104218" y="357"/>
                </a:lnTo>
                <a:lnTo>
                  <a:pt x="63328" y="11582"/>
                </a:lnTo>
                <a:lnTo>
                  <a:pt x="30237" y="36237"/>
                </a:lnTo>
                <a:lnTo>
                  <a:pt x="8082" y="71186"/>
                </a:lnTo>
                <a:lnTo>
                  <a:pt x="0" y="113294"/>
                </a:lnTo>
                <a:lnTo>
                  <a:pt x="357" y="575480"/>
                </a:lnTo>
                <a:lnTo>
                  <a:pt x="11583" y="616375"/>
                </a:lnTo>
                <a:lnTo>
                  <a:pt x="36238" y="649467"/>
                </a:lnTo>
                <a:lnTo>
                  <a:pt x="71185" y="671622"/>
                </a:lnTo>
                <a:lnTo>
                  <a:pt x="113288" y="679703"/>
                </a:lnTo>
                <a:lnTo>
                  <a:pt x="5923201" y="679345"/>
                </a:lnTo>
                <a:lnTo>
                  <a:pt x="5964093" y="668119"/>
                </a:lnTo>
                <a:lnTo>
                  <a:pt x="5997184" y="643464"/>
                </a:lnTo>
                <a:lnTo>
                  <a:pt x="6019338" y="608516"/>
                </a:lnTo>
                <a:lnTo>
                  <a:pt x="6027419" y="566409"/>
                </a:lnTo>
                <a:lnTo>
                  <a:pt x="6027061" y="104218"/>
                </a:lnTo>
                <a:lnTo>
                  <a:pt x="6015835" y="63325"/>
                </a:lnTo>
                <a:lnTo>
                  <a:pt x="5991180" y="30235"/>
                </a:lnTo>
                <a:lnTo>
                  <a:pt x="5956232" y="8081"/>
                </a:lnTo>
                <a:lnTo>
                  <a:pt x="591412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9253" y="1594866"/>
            <a:ext cx="6027420" cy="680085"/>
          </a:xfrm>
          <a:custGeom>
            <a:avLst/>
            <a:gdLst/>
            <a:ahLst/>
            <a:cxnLst/>
            <a:rect l="l" t="t" r="r" b="b"/>
            <a:pathLst>
              <a:path w="6027420" h="680085">
                <a:moveTo>
                  <a:pt x="0" y="113294"/>
                </a:moveTo>
                <a:lnTo>
                  <a:pt x="8082" y="71186"/>
                </a:lnTo>
                <a:lnTo>
                  <a:pt x="30237" y="36237"/>
                </a:lnTo>
                <a:lnTo>
                  <a:pt x="63328" y="11582"/>
                </a:lnTo>
                <a:lnTo>
                  <a:pt x="104218" y="357"/>
                </a:lnTo>
                <a:lnTo>
                  <a:pt x="5914125" y="0"/>
                </a:lnTo>
                <a:lnTo>
                  <a:pt x="5928762" y="936"/>
                </a:lnTo>
                <a:lnTo>
                  <a:pt x="5968831" y="14057"/>
                </a:lnTo>
                <a:lnTo>
                  <a:pt x="6000697" y="40204"/>
                </a:lnTo>
                <a:lnTo>
                  <a:pt x="6021224" y="76244"/>
                </a:lnTo>
                <a:lnTo>
                  <a:pt x="6027419" y="566409"/>
                </a:lnTo>
                <a:lnTo>
                  <a:pt x="6026483" y="581047"/>
                </a:lnTo>
                <a:lnTo>
                  <a:pt x="6013362" y="621115"/>
                </a:lnTo>
                <a:lnTo>
                  <a:pt x="5987214" y="652981"/>
                </a:lnTo>
                <a:lnTo>
                  <a:pt x="5951175" y="673508"/>
                </a:lnTo>
                <a:lnTo>
                  <a:pt x="113288" y="679703"/>
                </a:lnTo>
                <a:lnTo>
                  <a:pt x="98652" y="678767"/>
                </a:lnTo>
                <a:lnTo>
                  <a:pt x="58586" y="665646"/>
                </a:lnTo>
                <a:lnTo>
                  <a:pt x="26721" y="639497"/>
                </a:lnTo>
                <a:lnTo>
                  <a:pt x="6194" y="603455"/>
                </a:lnTo>
                <a:lnTo>
                  <a:pt x="0" y="113294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12774" y="1722204"/>
            <a:ext cx="6400800" cy="298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ct val="100000"/>
              </a:lnSpc>
            </a:pPr>
            <a:r>
              <a:rPr sz="2300" spc="-3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3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3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5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3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3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3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3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3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du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3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3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#</a:t>
            </a:r>
            <a:r>
              <a:rPr sz="23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23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3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23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Calibri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oo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re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5" dirty="0">
                <a:latin typeface="Calibri"/>
                <a:cs typeface="Calibri"/>
              </a:rPr>
              <a:t>ngu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90"/>
              </a:spcBef>
              <a:buFont typeface="Calibri"/>
              <a:buChar char="•"/>
              <a:tabLst>
                <a:tab pos="241300" algn="l"/>
              </a:tabLst>
            </a:pP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ns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imp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aria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Calibri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tup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90"/>
              </a:spcBef>
              <a:buFont typeface="Calibri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Ma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()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90"/>
              </a:spcBef>
              <a:buFont typeface="Calibri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ow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Calibri"/>
              <a:buChar char="•"/>
              <a:tabLst>
                <a:tab pos="241300" algn="l"/>
              </a:tabLst>
            </a:pP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n-b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mb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05400" y="3880104"/>
            <a:ext cx="4038599" cy="2444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3</a:t>
            </a:fld>
            <a:endParaRPr spc="-10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0808" y="367117"/>
            <a:ext cx="720407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-15" dirty="0">
                <a:solidFill>
                  <a:srgbClr val="FFFFFF"/>
                </a:solidFill>
                <a:latin typeface="Courier New"/>
                <a:cs typeface="Courier New"/>
              </a:rPr>
              <a:t>ref</a:t>
            </a:r>
            <a:r>
              <a:rPr sz="25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500" b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turns,</a:t>
            </a:r>
            <a:r>
              <a:rPr sz="25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Courier New"/>
                <a:cs typeface="Courier New"/>
              </a:rPr>
              <a:t>ref</a:t>
            </a:r>
            <a:r>
              <a:rPr sz="25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sz="2500" b="1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s,</a:t>
            </a:r>
            <a:r>
              <a:rPr sz="25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5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500" b="1" spc="-3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500" b="1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500" b="1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500" b="1" spc="-4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25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Courier New"/>
                <a:cs typeface="Courier New"/>
              </a:rPr>
              <a:t>out</a:t>
            </a:r>
            <a:r>
              <a:rPr sz="25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b="1" spc="-15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500" b="1" spc="-15" dirty="0">
                <a:solidFill>
                  <a:srgbClr val="FFFFFF"/>
                </a:solidFill>
                <a:latin typeface="Calibri"/>
                <a:cs typeface="Calibri"/>
              </a:rPr>
              <a:t>ariables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886" y="2158746"/>
            <a:ext cx="4099560" cy="2459990"/>
          </a:xfrm>
          <a:prstGeom prst="rect">
            <a:avLst/>
          </a:prstGeom>
          <a:solidFill>
            <a:srgbClr val="C0504D"/>
          </a:solidFill>
          <a:ln w="25907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9220" marR="104139" indent="635" algn="ctr">
              <a:lnSpc>
                <a:spcPct val="92100"/>
              </a:lnSpc>
            </a:pP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000" spc="5" dirty="0">
                <a:solidFill>
                  <a:srgbClr val="FFFFFF"/>
                </a:solidFill>
                <a:latin typeface="Calibri"/>
                <a:cs typeface="Calibri"/>
              </a:rPr>
              <a:t>#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3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000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od</a:t>
            </a:r>
            <a:r>
              <a:rPr sz="3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0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000" spc="-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spc="-8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sz="3000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0" spc="-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000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0" spc="-4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pe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3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ass</a:t>
            </a:r>
            <a:r>
              <a:rPr sz="3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000" spc="-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0" spc="-8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ref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3000" spc="-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3000" spc="-5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0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8877" y="2158746"/>
            <a:ext cx="4099560" cy="2459990"/>
          </a:xfrm>
          <a:prstGeom prst="rect">
            <a:avLst/>
          </a:prstGeom>
          <a:solidFill>
            <a:srgbClr val="9BBB59"/>
          </a:solidFill>
          <a:ln w="25907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 marR="99060" indent="-1270" algn="ctr">
              <a:lnSpc>
                <a:spcPct val="92100"/>
              </a:lnSpc>
            </a:pP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om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pul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30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3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pe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000"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re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sz="3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3000" spc="-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3000" spc="-5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0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llin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000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od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3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000" spc="-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fini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lle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000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d.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19800" y="5029200"/>
            <a:ext cx="2255520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4</a:t>
            </a:fld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32805">
              <a:lnSpc>
                <a:spcPct val="100000"/>
              </a:lnSpc>
            </a:pPr>
            <a:r>
              <a:rPr spc="-15" dirty="0">
                <a:latin typeface="Courier New"/>
                <a:cs typeface="Courier New"/>
              </a:rPr>
              <a:t>ref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5" dirty="0"/>
              <a:t>R</a:t>
            </a:r>
            <a:r>
              <a:rPr spc="-25" dirty="0"/>
              <a:t>e</a:t>
            </a:r>
            <a:r>
              <a:rPr spc="-15" dirty="0"/>
              <a:t>turns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48482"/>
            <a:ext cx="8218805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200" spc="-3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ll</a:t>
            </a:r>
            <a:r>
              <a:rPr sz="2200" spc="-2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mp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pp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wh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ch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dem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spc="-2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ourier New"/>
                <a:cs typeface="Courier New"/>
              </a:rPr>
              <a:t>ref</a:t>
            </a:r>
            <a:endParaRPr sz="2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sz="2200" spc="-85" dirty="0">
                <a:latin typeface="Calibri"/>
                <a:cs typeface="Calibri"/>
              </a:rPr>
              <a:t>k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y</a:t>
            </a:r>
            <a:r>
              <a:rPr sz="2200" spc="-45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alue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ss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re</a:t>
            </a:r>
            <a:r>
              <a:rPr sz="2200" spc="-70" dirty="0">
                <a:latin typeface="Calibri"/>
                <a:cs typeface="Calibri"/>
              </a:rPr>
              <a:t>f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enc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lo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ari</a:t>
            </a:r>
            <a:r>
              <a:rPr sz="2200" spc="-15" dirty="0">
                <a:latin typeface="Calibri"/>
                <a:cs typeface="Calibri"/>
              </a:rPr>
              <a:t>able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9411" y="1595628"/>
            <a:ext cx="1377950" cy="398145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0" rIns="0" bIns="0" rtlCol="0">
            <a:spAutoFit/>
          </a:bodyPr>
          <a:lstStyle/>
          <a:p>
            <a:pPr marL="26733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et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2077212"/>
            <a:ext cx="8406010" cy="4323588"/>
          </a:xfrm>
          <a:custGeom>
            <a:avLst/>
            <a:gdLst/>
            <a:ahLst/>
            <a:cxnLst/>
            <a:rect l="l" t="t" r="r" b="b"/>
            <a:pathLst>
              <a:path w="7952740" h="3790315">
                <a:moveTo>
                  <a:pt x="0" y="3790187"/>
                </a:moveTo>
                <a:lnTo>
                  <a:pt x="7952231" y="3790187"/>
                </a:lnTo>
                <a:lnTo>
                  <a:pt x="7952231" y="0"/>
                </a:lnTo>
                <a:lnTo>
                  <a:pt x="0" y="0"/>
                </a:lnTo>
                <a:lnTo>
                  <a:pt x="0" y="3790187"/>
                </a:lnTo>
                <a:close/>
              </a:path>
            </a:pathLst>
          </a:custGeom>
          <a:solidFill>
            <a:srgbClr val="FFED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2077212"/>
            <a:ext cx="8406010" cy="4323588"/>
          </a:xfrm>
          <a:custGeom>
            <a:avLst/>
            <a:gdLst/>
            <a:ahLst/>
            <a:cxnLst/>
            <a:rect l="l" t="t" r="r" b="b"/>
            <a:pathLst>
              <a:path w="7952740" h="3790315">
                <a:moveTo>
                  <a:pt x="0" y="3790187"/>
                </a:moveTo>
                <a:lnTo>
                  <a:pt x="7952231" y="3790187"/>
                </a:lnTo>
                <a:lnTo>
                  <a:pt x="7952231" y="0"/>
                </a:lnTo>
                <a:lnTo>
                  <a:pt x="0" y="0"/>
                </a:lnTo>
                <a:lnTo>
                  <a:pt x="0" y="3790187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7200" y="2099951"/>
            <a:ext cx="2286000" cy="739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17195" algn="ctr">
              <a:lnSpc>
                <a:spcPts val="1530"/>
              </a:lnSpc>
            </a:pPr>
            <a:r>
              <a:rPr sz="1600" b="1" spc="-5" dirty="0">
                <a:latin typeface="Courier New"/>
                <a:cs typeface="Courier New"/>
              </a:rPr>
              <a:t>clas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35" dirty="0">
                <a:latin typeface="Times New Roman"/>
                <a:cs typeface="Times New Roman"/>
              </a:rPr>
              <a:t> </a:t>
            </a:r>
            <a:r>
              <a:rPr sz="1600" b="1" spc="-15" dirty="0" smtClean="0">
                <a:latin typeface="Courier New"/>
                <a:cs typeface="Courier New"/>
              </a:rPr>
              <a:t>P</a:t>
            </a:r>
            <a:r>
              <a:rPr sz="1600" b="1" spc="-5" dirty="0" smtClean="0">
                <a:latin typeface="Courier New"/>
                <a:cs typeface="Courier New"/>
              </a:rPr>
              <a:t>rog</a:t>
            </a:r>
            <a:r>
              <a:rPr sz="1600" b="1" spc="-15" dirty="0" smtClean="0">
                <a:latin typeface="Courier New"/>
                <a:cs typeface="Courier New"/>
              </a:rPr>
              <a:t>r</a:t>
            </a:r>
            <a:r>
              <a:rPr sz="1600" b="1" spc="-5" dirty="0" smtClean="0">
                <a:latin typeface="Courier New"/>
                <a:cs typeface="Courier New"/>
              </a:rPr>
              <a:t>am</a:t>
            </a:r>
            <a:endParaRPr sz="1600" b="1" dirty="0" smtClean="0">
              <a:latin typeface="Courier New"/>
              <a:cs typeface="Courier New"/>
            </a:endParaRPr>
          </a:p>
          <a:p>
            <a:pPr marL="426084">
              <a:lnSpc>
                <a:spcPts val="1380"/>
              </a:lnSpc>
            </a:pPr>
            <a:r>
              <a:rPr sz="1400" b="1" dirty="0" smtClean="0">
                <a:latin typeface="Courier New"/>
                <a:cs typeface="Courier New"/>
              </a:rPr>
              <a:t>{</a:t>
            </a:r>
          </a:p>
          <a:p>
            <a:pPr marL="640080">
              <a:lnSpc>
                <a:spcPts val="1375"/>
              </a:lnSpc>
            </a:pPr>
            <a:r>
              <a:rPr sz="1400" b="1" spc="-15" dirty="0" smtClean="0">
                <a:latin typeface="Courier New"/>
                <a:cs typeface="Courier New"/>
              </a:rPr>
              <a:t>s</a:t>
            </a:r>
            <a:r>
              <a:rPr sz="1400" b="1" spc="-5" dirty="0" smtClean="0">
                <a:latin typeface="Courier New"/>
                <a:cs typeface="Courier New"/>
              </a:rPr>
              <a:t>tat</a:t>
            </a:r>
            <a:r>
              <a:rPr sz="1400" b="1" spc="-15" dirty="0" smtClean="0">
                <a:latin typeface="Courier New"/>
                <a:cs typeface="Courier New"/>
              </a:rPr>
              <a:t>i</a:t>
            </a:r>
            <a:r>
              <a:rPr sz="1400" b="1" dirty="0" smtClean="0">
                <a:latin typeface="Courier New"/>
                <a:cs typeface="Courier New"/>
              </a:rPr>
              <a:t>c</a:t>
            </a:r>
            <a:r>
              <a:rPr sz="1400" b="1" dirty="0" smtClean="0">
                <a:latin typeface="Times New Roman"/>
                <a:cs typeface="Times New Roman"/>
              </a:rPr>
              <a:t> </a:t>
            </a:r>
            <a:r>
              <a:rPr sz="1400" b="1" spc="135" dirty="0" smtClean="0">
                <a:latin typeface="Times New Roman"/>
                <a:cs typeface="Times New Roman"/>
              </a:rPr>
              <a:t> </a:t>
            </a:r>
            <a:r>
              <a:rPr sz="1400" b="1" spc="-15" dirty="0" smtClean="0">
                <a:latin typeface="Courier New"/>
                <a:cs typeface="Courier New"/>
              </a:rPr>
              <a:t>v</a:t>
            </a:r>
            <a:r>
              <a:rPr sz="1400" b="1" spc="-5" dirty="0" smtClean="0">
                <a:latin typeface="Courier New"/>
                <a:cs typeface="Courier New"/>
              </a:rPr>
              <a:t>oid</a:t>
            </a:r>
            <a:endParaRPr lang="en-US" sz="1400" b="1" dirty="0">
              <a:latin typeface="Courier New"/>
              <a:cs typeface="Courier New"/>
            </a:endParaRPr>
          </a:p>
          <a:p>
            <a:pPr marL="640080">
              <a:lnSpc>
                <a:spcPts val="1375"/>
              </a:lnSpc>
            </a:pPr>
            <a:r>
              <a:rPr sz="1400" b="1" dirty="0" smtClean="0">
                <a:latin typeface="Courier New"/>
                <a:cs typeface="Courier New"/>
              </a:rPr>
              <a:t>{</a:t>
            </a:r>
            <a:endParaRPr sz="1400" b="1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5</a:t>
            </a:fld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17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57628" y="2454218"/>
            <a:ext cx="6248908" cy="571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Ma</a:t>
            </a:r>
            <a:r>
              <a:rPr sz="1400" b="1" spc="-15" dirty="0">
                <a:latin typeface="Courier New"/>
                <a:cs typeface="Courier New"/>
              </a:rPr>
              <a:t>i</a:t>
            </a:r>
            <a:r>
              <a:rPr sz="1400" b="1" spc="-5" dirty="0">
                <a:latin typeface="Courier New"/>
                <a:cs typeface="Courier New"/>
              </a:rPr>
              <a:t>n(s</a:t>
            </a:r>
            <a:r>
              <a:rPr sz="1400" b="1" spc="-15" dirty="0">
                <a:latin typeface="Courier New"/>
                <a:cs typeface="Courier New"/>
              </a:rPr>
              <a:t>t</a:t>
            </a:r>
            <a:r>
              <a:rPr sz="1400" b="1" spc="-5" dirty="0">
                <a:latin typeface="Courier New"/>
                <a:cs typeface="Courier New"/>
              </a:rPr>
              <a:t>ri</a:t>
            </a:r>
            <a:r>
              <a:rPr sz="1400" b="1" spc="-15" dirty="0">
                <a:latin typeface="Courier New"/>
                <a:cs typeface="Courier New"/>
              </a:rPr>
              <a:t>n</a:t>
            </a:r>
            <a:r>
              <a:rPr sz="1400" b="1" spc="-5" dirty="0">
                <a:latin typeface="Courier New"/>
                <a:cs typeface="Courier New"/>
              </a:rPr>
              <a:t>g[</a:t>
            </a:r>
            <a:r>
              <a:rPr sz="1400" b="1" dirty="0">
                <a:latin typeface="Courier New"/>
                <a:cs typeface="Courier New"/>
              </a:rPr>
              <a:t>]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ar</a:t>
            </a:r>
            <a:r>
              <a:rPr sz="1400" b="1" spc="-15" dirty="0">
                <a:latin typeface="Courier New"/>
                <a:cs typeface="Courier New"/>
              </a:rPr>
              <a:t>g</a:t>
            </a:r>
            <a:r>
              <a:rPr sz="1400" b="1" spc="-5" dirty="0">
                <a:latin typeface="Courier New"/>
                <a:cs typeface="Courier New"/>
              </a:rPr>
              <a:t>s)</a:t>
            </a:r>
            <a:endParaRPr sz="1400" b="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r>
              <a:rPr sz="1400" b="1" spc="-5" dirty="0" smtClean="0">
                <a:latin typeface="Courier New"/>
                <a:cs typeface="Courier New"/>
              </a:rPr>
              <a:t>wr</a:t>
            </a:r>
            <a:r>
              <a:rPr sz="1400" b="1" spc="-15" dirty="0" smtClean="0">
                <a:latin typeface="Courier New"/>
                <a:cs typeface="Courier New"/>
              </a:rPr>
              <a:t>i</a:t>
            </a:r>
            <a:r>
              <a:rPr sz="1400" b="1" spc="-5" dirty="0" smtClean="0">
                <a:latin typeface="Courier New"/>
                <a:cs typeface="Courier New"/>
              </a:rPr>
              <a:t>ter</a:t>
            </a:r>
            <a:r>
              <a:rPr sz="1400" b="1" dirty="0" smtClean="0">
                <a:latin typeface="Courier New"/>
                <a:cs typeface="Courier New"/>
              </a:rPr>
              <a:t>s</a:t>
            </a:r>
            <a:r>
              <a:rPr sz="1400" b="1" dirty="0" smtClean="0">
                <a:latin typeface="Times New Roman"/>
                <a:cs typeface="Times New Roman"/>
              </a:rPr>
              <a:t> </a:t>
            </a:r>
            <a:r>
              <a:rPr sz="1400" b="1" spc="125" dirty="0" smtClean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{"Em</a:t>
            </a:r>
            <a:r>
              <a:rPr sz="1400" b="1" dirty="0">
                <a:latin typeface="Courier New"/>
                <a:cs typeface="Courier New"/>
              </a:rPr>
              <a:t>y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Courier New"/>
                <a:cs typeface="Courier New"/>
              </a:rPr>
              <a:t>G</a:t>
            </a:r>
            <a:r>
              <a:rPr sz="1400" b="1" spc="-5" dirty="0">
                <a:latin typeface="Courier New"/>
                <a:cs typeface="Courier New"/>
              </a:rPr>
              <a:t>eor</a:t>
            </a:r>
            <a:r>
              <a:rPr sz="1400" b="1" spc="-15" dirty="0">
                <a:latin typeface="Courier New"/>
                <a:cs typeface="Courier New"/>
              </a:rPr>
              <a:t>g</a:t>
            </a:r>
            <a:r>
              <a:rPr sz="1400" b="1" spc="-5" dirty="0">
                <a:latin typeface="Courier New"/>
                <a:cs typeface="Courier New"/>
              </a:rPr>
              <a:t>e"</a:t>
            </a:r>
            <a:r>
              <a:rPr sz="1400" b="1" dirty="0">
                <a:latin typeface="Courier New"/>
                <a:cs typeface="Courier New"/>
              </a:rPr>
              <a:t>,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"Le</a:t>
            </a:r>
            <a:r>
              <a:rPr sz="1400" b="1" dirty="0">
                <a:latin typeface="Courier New"/>
                <a:cs typeface="Courier New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Courier New"/>
                <a:cs typeface="Courier New"/>
              </a:rPr>
              <a:t>M</a:t>
            </a:r>
            <a:r>
              <a:rPr sz="1400" b="1" spc="-5" dirty="0">
                <a:latin typeface="Courier New"/>
                <a:cs typeface="Courier New"/>
              </a:rPr>
              <a:t>ein</a:t>
            </a:r>
            <a:r>
              <a:rPr sz="1400" b="1" spc="-15" dirty="0">
                <a:latin typeface="Courier New"/>
                <a:cs typeface="Courier New"/>
              </a:rPr>
              <a:t>"</a:t>
            </a:r>
            <a:r>
              <a:rPr sz="1400" b="1" dirty="0">
                <a:latin typeface="Courier New"/>
                <a:cs typeface="Courier New"/>
              </a:rPr>
              <a:t>,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Courier New"/>
                <a:cs typeface="Courier New"/>
              </a:rPr>
              <a:t>"</a:t>
            </a:r>
            <a:r>
              <a:rPr sz="1400" b="1" spc="-5" dirty="0">
                <a:latin typeface="Courier New"/>
                <a:cs typeface="Courier New"/>
              </a:rPr>
              <a:t>Joh</a:t>
            </a:r>
            <a:r>
              <a:rPr sz="1400" b="1" dirty="0">
                <a:latin typeface="Courier New"/>
                <a:cs typeface="Courier New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W</a:t>
            </a:r>
            <a:r>
              <a:rPr sz="1400" b="1" spc="-15" dirty="0">
                <a:latin typeface="Courier New"/>
                <a:cs typeface="Courier New"/>
              </a:rPr>
              <a:t>a</a:t>
            </a:r>
            <a:r>
              <a:rPr sz="1400" b="1" spc="-5" dirty="0">
                <a:latin typeface="Courier New"/>
                <a:cs typeface="Courier New"/>
              </a:rPr>
              <a:t>sh",</a:t>
            </a:r>
            <a:endParaRPr sz="1400" b="1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7503" y="2810725"/>
            <a:ext cx="85026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</a:t>
            </a:r>
            <a:r>
              <a:rPr sz="1400" b="1" spc="-15" dirty="0">
                <a:latin typeface="Courier New"/>
                <a:cs typeface="Courier New"/>
              </a:rPr>
              <a:t>t</a:t>
            </a:r>
            <a:r>
              <a:rPr sz="1400" b="1" spc="-5" dirty="0">
                <a:latin typeface="Courier New"/>
                <a:cs typeface="Courier New"/>
              </a:rPr>
              <a:t>ri</a:t>
            </a:r>
            <a:r>
              <a:rPr sz="1400" b="1" spc="-15" dirty="0">
                <a:latin typeface="Courier New"/>
                <a:cs typeface="Courier New"/>
              </a:rPr>
              <a:t>n</a:t>
            </a:r>
            <a:r>
              <a:rPr sz="1400" b="1" spc="-5" dirty="0">
                <a:latin typeface="Courier New"/>
                <a:cs typeface="Courier New"/>
              </a:rPr>
              <a:t>g[]</a:t>
            </a:r>
            <a:endParaRPr sz="1400" b="1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381000" y="3109608"/>
            <a:ext cx="9296400" cy="2805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1710">
              <a:lnSpc>
                <a:spcPts val="1525"/>
              </a:lnSpc>
            </a:pPr>
            <a:r>
              <a:rPr sz="1600" b="1" spc="-5" dirty="0"/>
              <a:t>"</a:t>
            </a:r>
            <a:r>
              <a:rPr b="1" spc="-5" dirty="0"/>
              <a:t>Sicil</a:t>
            </a:r>
            <a:r>
              <a:rPr b="1" dirty="0"/>
              <a:t>y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25" dirty="0">
                <a:latin typeface="Times New Roman"/>
                <a:cs typeface="Times New Roman"/>
              </a:rPr>
              <a:t> </a:t>
            </a:r>
            <a:r>
              <a:rPr b="1" spc="-5" dirty="0"/>
              <a:t>Wa</a:t>
            </a:r>
            <a:r>
              <a:rPr b="1" spc="-15" dirty="0"/>
              <a:t>n</a:t>
            </a:r>
            <a:r>
              <a:rPr b="1" spc="-5" dirty="0"/>
              <a:t>g</a:t>
            </a:r>
            <a:r>
              <a:rPr b="1" spc="-5" dirty="0" smtClean="0"/>
              <a:t>"</a:t>
            </a:r>
            <a:r>
              <a:rPr b="1" spc="-15" dirty="0" smtClean="0"/>
              <a:t>}</a:t>
            </a:r>
            <a:r>
              <a:rPr b="1" dirty="0" smtClean="0"/>
              <a:t>;</a:t>
            </a:r>
            <a:endParaRPr lang="en-US" b="1" spc="-5" dirty="0" smtClean="0"/>
          </a:p>
          <a:p>
            <a:pPr marL="801370">
              <a:spcBef>
                <a:spcPts val="140"/>
              </a:spcBef>
            </a:pPr>
            <a:r>
              <a:rPr b="1" spc="-5" dirty="0" smtClean="0">
                <a:solidFill>
                  <a:srgbClr val="FF0000"/>
                </a:solidFill>
              </a:rPr>
              <a:t>re</a:t>
            </a:r>
            <a:r>
              <a:rPr b="1" dirty="0" smtClean="0">
                <a:solidFill>
                  <a:srgbClr val="FF0000"/>
                </a:solidFill>
              </a:rPr>
              <a:t>f</a:t>
            </a:r>
            <a:r>
              <a:rPr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1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5" dirty="0"/>
              <a:t>s</a:t>
            </a:r>
            <a:r>
              <a:rPr b="1" spc="-15" dirty="0"/>
              <a:t>t</a:t>
            </a:r>
            <a:r>
              <a:rPr b="1" spc="-5" dirty="0"/>
              <a:t>rin</a:t>
            </a:r>
            <a:r>
              <a:rPr b="1" dirty="0"/>
              <a:t>g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35" dirty="0">
                <a:latin typeface="Times New Roman"/>
                <a:cs typeface="Times New Roman"/>
              </a:rPr>
              <a:t> </a:t>
            </a:r>
            <a:r>
              <a:rPr b="1" spc="-5" dirty="0"/>
              <a:t>w</a:t>
            </a:r>
            <a:r>
              <a:rPr b="1" spc="-15" dirty="0"/>
              <a:t>r</a:t>
            </a:r>
            <a:r>
              <a:rPr b="1" spc="-5" dirty="0"/>
              <a:t>ite</a:t>
            </a:r>
            <a:r>
              <a:rPr b="1" spc="-15" dirty="0"/>
              <a:t>r</a:t>
            </a:r>
            <a:r>
              <a:rPr b="1" dirty="0"/>
              <a:t>2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35" dirty="0">
                <a:latin typeface="Times New Roman"/>
                <a:cs typeface="Times New Roman"/>
              </a:rPr>
              <a:t> </a:t>
            </a:r>
            <a:r>
              <a:rPr b="1" dirty="0"/>
              <a:t>=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25" dirty="0"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FF0000"/>
                </a:solidFill>
              </a:rPr>
              <a:t>re</a:t>
            </a:r>
            <a:r>
              <a:rPr b="1" dirty="0">
                <a:solidFill>
                  <a:srgbClr val="FF0000"/>
                </a:solidFill>
              </a:rPr>
              <a:t>f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5" dirty="0"/>
              <a:t>n</a:t>
            </a:r>
            <a:r>
              <a:rPr b="1" spc="-15" dirty="0"/>
              <a:t>e</a:t>
            </a:r>
            <a:r>
              <a:rPr b="1" dirty="0"/>
              <a:t>w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35" dirty="0">
                <a:latin typeface="Times New Roman"/>
                <a:cs typeface="Times New Roman"/>
              </a:rPr>
              <a:t> </a:t>
            </a:r>
            <a:r>
              <a:rPr b="1" spc="-5" dirty="0"/>
              <a:t>P</a:t>
            </a:r>
            <a:r>
              <a:rPr b="1" spc="-15" dirty="0"/>
              <a:t>r</a:t>
            </a:r>
            <a:r>
              <a:rPr b="1" spc="-5" dirty="0"/>
              <a:t>og</a:t>
            </a:r>
            <a:r>
              <a:rPr b="1" spc="-15" dirty="0"/>
              <a:t>r</a:t>
            </a:r>
            <a:r>
              <a:rPr b="1" spc="-5" dirty="0"/>
              <a:t>am().F</a:t>
            </a:r>
            <a:r>
              <a:rPr b="1" spc="-15" dirty="0"/>
              <a:t>i</a:t>
            </a:r>
            <a:r>
              <a:rPr b="1" spc="-5" dirty="0"/>
              <a:t>ndW</a:t>
            </a:r>
            <a:r>
              <a:rPr b="1" spc="-15" dirty="0"/>
              <a:t>r</a:t>
            </a:r>
            <a:r>
              <a:rPr b="1" spc="-5" dirty="0"/>
              <a:t>it</a:t>
            </a:r>
            <a:r>
              <a:rPr b="1" spc="-15" dirty="0"/>
              <a:t>e</a:t>
            </a:r>
            <a:r>
              <a:rPr b="1" spc="-5" dirty="0"/>
              <a:t>r(1</a:t>
            </a:r>
            <a:r>
              <a:rPr b="1" dirty="0"/>
              <a:t>,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35" dirty="0">
                <a:latin typeface="Times New Roman"/>
                <a:cs typeface="Times New Roman"/>
              </a:rPr>
              <a:t> </a:t>
            </a:r>
            <a:r>
              <a:rPr b="1" spc="-5" dirty="0"/>
              <a:t>w</a:t>
            </a:r>
            <a:r>
              <a:rPr b="1" spc="-15" dirty="0"/>
              <a:t>r</a:t>
            </a:r>
            <a:r>
              <a:rPr b="1" spc="-5" dirty="0"/>
              <a:t>ite</a:t>
            </a:r>
            <a:r>
              <a:rPr b="1" spc="-15" dirty="0"/>
              <a:t>r</a:t>
            </a:r>
            <a:r>
              <a:rPr b="1" spc="-5" dirty="0"/>
              <a:t>s);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r>
              <a:rPr b="1" spc="-5" dirty="0"/>
              <a:t>Co</a:t>
            </a:r>
            <a:r>
              <a:rPr b="1" spc="-15" dirty="0"/>
              <a:t>n</a:t>
            </a:r>
            <a:r>
              <a:rPr b="1" spc="-5" dirty="0"/>
              <a:t>so</a:t>
            </a:r>
            <a:r>
              <a:rPr b="1" spc="-15" dirty="0"/>
              <a:t>l</a:t>
            </a:r>
            <a:r>
              <a:rPr b="1" spc="-5" dirty="0"/>
              <a:t>e.Writ</a:t>
            </a:r>
            <a:r>
              <a:rPr b="1" spc="-15" dirty="0"/>
              <a:t>e</a:t>
            </a:r>
            <a:r>
              <a:rPr b="1" spc="-5" dirty="0"/>
              <a:t>Lin</a:t>
            </a:r>
            <a:r>
              <a:rPr b="1" spc="-15" dirty="0"/>
              <a:t>e</a:t>
            </a:r>
            <a:r>
              <a:rPr b="1" spc="-5" dirty="0"/>
              <a:t>("</a:t>
            </a:r>
            <a:r>
              <a:rPr b="1" spc="-15" dirty="0"/>
              <a:t>O</a:t>
            </a:r>
            <a:r>
              <a:rPr b="1" spc="-5" dirty="0"/>
              <a:t>rigina</a:t>
            </a:r>
            <a:r>
              <a:rPr b="1" dirty="0"/>
              <a:t>l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25" dirty="0">
                <a:latin typeface="Times New Roman"/>
                <a:cs typeface="Times New Roman"/>
              </a:rPr>
              <a:t> </a:t>
            </a:r>
            <a:r>
              <a:rPr b="1" spc="-5" dirty="0"/>
              <a:t>wr</a:t>
            </a:r>
            <a:r>
              <a:rPr b="1" spc="-15" dirty="0"/>
              <a:t>i</a:t>
            </a:r>
            <a:r>
              <a:rPr b="1" spc="-5" dirty="0"/>
              <a:t>te</a:t>
            </a:r>
            <a:r>
              <a:rPr b="1" spc="-15" dirty="0"/>
              <a:t>r</a:t>
            </a:r>
            <a:r>
              <a:rPr b="1" spc="-5" dirty="0"/>
              <a:t>:{0}"</a:t>
            </a:r>
            <a:r>
              <a:rPr b="1" dirty="0"/>
              <a:t>,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25" dirty="0">
                <a:latin typeface="Times New Roman"/>
                <a:cs typeface="Times New Roman"/>
              </a:rPr>
              <a:t> </a:t>
            </a:r>
            <a:r>
              <a:rPr b="1" spc="-5" dirty="0"/>
              <a:t>wri</a:t>
            </a:r>
            <a:r>
              <a:rPr b="1" spc="-15" dirty="0"/>
              <a:t>t</a:t>
            </a:r>
            <a:r>
              <a:rPr b="1" spc="-5" dirty="0"/>
              <a:t>er</a:t>
            </a:r>
            <a:r>
              <a:rPr b="1" spc="-15" dirty="0"/>
              <a:t>2</a:t>
            </a:r>
            <a:r>
              <a:rPr b="1" spc="-5" dirty="0"/>
              <a:t>);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r>
              <a:rPr b="1" spc="-5" dirty="0"/>
              <a:t>Co</a:t>
            </a:r>
            <a:r>
              <a:rPr b="1" spc="-15" dirty="0"/>
              <a:t>n</a:t>
            </a:r>
            <a:r>
              <a:rPr b="1" spc="-5" dirty="0"/>
              <a:t>so</a:t>
            </a:r>
            <a:r>
              <a:rPr b="1" spc="-15" dirty="0"/>
              <a:t>l</a:t>
            </a:r>
            <a:r>
              <a:rPr b="1" spc="-5" dirty="0"/>
              <a:t>e.Writ</a:t>
            </a:r>
            <a:r>
              <a:rPr b="1" spc="-15" dirty="0"/>
              <a:t>e</a:t>
            </a:r>
            <a:r>
              <a:rPr b="1" spc="-5" dirty="0"/>
              <a:t>Lin</a:t>
            </a:r>
            <a:r>
              <a:rPr b="1" spc="-15" dirty="0"/>
              <a:t>e</a:t>
            </a:r>
            <a:r>
              <a:rPr b="1" spc="-5" dirty="0"/>
              <a:t>();</a:t>
            </a:r>
          </a:p>
          <a:p>
            <a:pPr marL="801370"/>
            <a:r>
              <a:rPr b="1" spc="-5" dirty="0"/>
              <a:t>wr</a:t>
            </a:r>
            <a:r>
              <a:rPr b="1" spc="-15" dirty="0"/>
              <a:t>i</a:t>
            </a:r>
            <a:r>
              <a:rPr b="1" spc="-5" dirty="0"/>
              <a:t>te</a:t>
            </a:r>
            <a:r>
              <a:rPr b="1" spc="-15" dirty="0"/>
              <a:t>r</a:t>
            </a:r>
            <a:r>
              <a:rPr b="1" dirty="0"/>
              <a:t>2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35" dirty="0">
                <a:latin typeface="Times New Roman"/>
                <a:cs typeface="Times New Roman"/>
              </a:rPr>
              <a:t> </a:t>
            </a:r>
            <a:r>
              <a:rPr b="1" dirty="0"/>
              <a:t>=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35" dirty="0">
                <a:latin typeface="Times New Roman"/>
                <a:cs typeface="Times New Roman"/>
              </a:rPr>
              <a:t> </a:t>
            </a:r>
            <a:r>
              <a:rPr b="1" spc="-5" dirty="0"/>
              <a:t>"J</a:t>
            </a:r>
            <a:r>
              <a:rPr b="1" spc="-15" dirty="0"/>
              <a:t>o</a:t>
            </a:r>
            <a:r>
              <a:rPr b="1" spc="-5" dirty="0"/>
              <a:t>ha</a:t>
            </a:r>
            <a:r>
              <a:rPr b="1" dirty="0"/>
              <a:t>n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25" dirty="0">
                <a:latin typeface="Times New Roman"/>
                <a:cs typeface="Times New Roman"/>
              </a:rPr>
              <a:t> </a:t>
            </a:r>
            <a:r>
              <a:rPr b="1" spc="-5" dirty="0"/>
              <a:t>Mu</a:t>
            </a:r>
            <a:r>
              <a:rPr b="1" spc="-15" dirty="0"/>
              <a:t>l</a:t>
            </a:r>
            <a:r>
              <a:rPr b="1" spc="-5" dirty="0"/>
              <a:t>ler";</a:t>
            </a:r>
          </a:p>
          <a:p>
            <a:pPr marL="801370" marR="948690">
              <a:spcBef>
                <a:spcPts val="145"/>
              </a:spcBef>
            </a:pPr>
            <a:r>
              <a:rPr b="1" spc="-5" dirty="0"/>
              <a:t>Co</a:t>
            </a:r>
            <a:r>
              <a:rPr b="1" spc="-15" dirty="0"/>
              <a:t>n</a:t>
            </a:r>
            <a:r>
              <a:rPr b="1" spc="-5" dirty="0"/>
              <a:t>so</a:t>
            </a:r>
            <a:r>
              <a:rPr b="1" spc="-15" dirty="0"/>
              <a:t>l</a:t>
            </a:r>
            <a:r>
              <a:rPr b="1" spc="-5" dirty="0"/>
              <a:t>e.Writ</a:t>
            </a:r>
            <a:r>
              <a:rPr b="1" spc="-15" dirty="0"/>
              <a:t>e</a:t>
            </a:r>
            <a:r>
              <a:rPr b="1" spc="-5" dirty="0"/>
              <a:t>Lin</a:t>
            </a:r>
            <a:r>
              <a:rPr b="1" spc="-15" dirty="0"/>
              <a:t>e</a:t>
            </a:r>
            <a:r>
              <a:rPr b="1" spc="-5" dirty="0"/>
              <a:t>("</a:t>
            </a:r>
            <a:r>
              <a:rPr b="1" spc="-15" dirty="0"/>
              <a:t>R</a:t>
            </a:r>
            <a:r>
              <a:rPr b="1" spc="-5" dirty="0"/>
              <a:t>eplace</a:t>
            </a:r>
            <a:r>
              <a:rPr b="1" dirty="0"/>
              <a:t>d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25" dirty="0">
                <a:latin typeface="Times New Roman"/>
                <a:cs typeface="Times New Roman"/>
              </a:rPr>
              <a:t> </a:t>
            </a:r>
            <a:r>
              <a:rPr b="1" spc="-5" dirty="0"/>
              <a:t>wr</a:t>
            </a:r>
            <a:r>
              <a:rPr b="1" spc="-15" dirty="0"/>
              <a:t>i</a:t>
            </a:r>
            <a:r>
              <a:rPr b="1" spc="-5" dirty="0"/>
              <a:t>te</a:t>
            </a:r>
            <a:r>
              <a:rPr b="1" spc="-15" dirty="0"/>
              <a:t>r</a:t>
            </a:r>
            <a:r>
              <a:rPr b="1" spc="-5" dirty="0"/>
              <a:t>:{0}"</a:t>
            </a:r>
            <a:r>
              <a:rPr b="1" dirty="0"/>
              <a:t>,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25" dirty="0">
                <a:latin typeface="Times New Roman"/>
                <a:cs typeface="Times New Roman"/>
              </a:rPr>
              <a:t> </a:t>
            </a:r>
            <a:r>
              <a:rPr b="1" spc="-5" dirty="0"/>
              <a:t>wri</a:t>
            </a:r>
            <a:r>
              <a:rPr b="1" spc="-15" dirty="0"/>
              <a:t>t</a:t>
            </a:r>
            <a:r>
              <a:rPr b="1" spc="-5" dirty="0"/>
              <a:t>er</a:t>
            </a:r>
            <a:r>
              <a:rPr b="1" spc="-15" dirty="0"/>
              <a:t>s</a:t>
            </a:r>
            <a:r>
              <a:rPr b="1" spc="-5" dirty="0"/>
              <a:t>[1]);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r>
              <a:rPr b="1" spc="-5" dirty="0"/>
              <a:t>Co</a:t>
            </a:r>
            <a:r>
              <a:rPr b="1" spc="-15" dirty="0"/>
              <a:t>n</a:t>
            </a:r>
            <a:r>
              <a:rPr b="1" spc="-5" dirty="0"/>
              <a:t>so</a:t>
            </a:r>
            <a:r>
              <a:rPr b="1" spc="-15" dirty="0"/>
              <a:t>l</a:t>
            </a:r>
            <a:r>
              <a:rPr b="1" spc="-5" dirty="0"/>
              <a:t>e.Read</a:t>
            </a:r>
            <a:r>
              <a:rPr b="1" spc="-15" dirty="0"/>
              <a:t>K</a:t>
            </a:r>
            <a:r>
              <a:rPr b="1" spc="-5" dirty="0"/>
              <a:t>ey(</a:t>
            </a:r>
            <a:r>
              <a:rPr b="1" spc="-15" dirty="0"/>
              <a:t>)</a:t>
            </a:r>
            <a:r>
              <a:rPr b="1" dirty="0"/>
              <a:t>;</a:t>
            </a:r>
          </a:p>
          <a:p>
            <a:pPr marL="801370"/>
            <a:r>
              <a:rPr b="1" dirty="0"/>
              <a:t>}</a:t>
            </a:r>
          </a:p>
          <a:p>
            <a:pPr marL="801370"/>
            <a:r>
              <a:rPr b="1" spc="-5" dirty="0"/>
              <a:t>pu</a:t>
            </a:r>
            <a:r>
              <a:rPr b="1" spc="-15" dirty="0"/>
              <a:t>b</a:t>
            </a:r>
            <a:r>
              <a:rPr b="1" spc="-5" dirty="0"/>
              <a:t>li</a:t>
            </a:r>
            <a:r>
              <a:rPr b="1" dirty="0"/>
              <a:t>c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25" dirty="0">
                <a:latin typeface="Times New Roman"/>
                <a:cs typeface="Times New Roman"/>
              </a:rPr>
              <a:t> </a:t>
            </a:r>
            <a:r>
              <a:rPr b="1" spc="-5" dirty="0"/>
              <a:t>re</a:t>
            </a:r>
            <a:r>
              <a:rPr b="1" dirty="0"/>
              <a:t>f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35" dirty="0">
                <a:latin typeface="Times New Roman"/>
                <a:cs typeface="Times New Roman"/>
              </a:rPr>
              <a:t> </a:t>
            </a:r>
            <a:r>
              <a:rPr b="1" spc="-5" dirty="0"/>
              <a:t>s</a:t>
            </a:r>
            <a:r>
              <a:rPr b="1" spc="-15" dirty="0"/>
              <a:t>t</a:t>
            </a:r>
            <a:r>
              <a:rPr b="1" spc="-5" dirty="0"/>
              <a:t>rin</a:t>
            </a:r>
            <a:r>
              <a:rPr b="1" dirty="0"/>
              <a:t>g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25" dirty="0">
                <a:latin typeface="Times New Roman"/>
                <a:cs typeface="Times New Roman"/>
              </a:rPr>
              <a:t> </a:t>
            </a:r>
            <a:r>
              <a:rPr b="1" spc="-5" dirty="0"/>
              <a:t>F</a:t>
            </a:r>
            <a:r>
              <a:rPr b="1" spc="-15" dirty="0"/>
              <a:t>i</a:t>
            </a:r>
            <a:r>
              <a:rPr b="1" spc="-5" dirty="0"/>
              <a:t>ndWrit</a:t>
            </a:r>
            <a:r>
              <a:rPr b="1" spc="-15" dirty="0"/>
              <a:t>e</a:t>
            </a:r>
            <a:r>
              <a:rPr b="1" spc="-5" dirty="0"/>
              <a:t>r(i</a:t>
            </a:r>
            <a:r>
              <a:rPr b="1" spc="-15" dirty="0"/>
              <a:t>n</a:t>
            </a:r>
            <a:r>
              <a:rPr b="1" dirty="0"/>
              <a:t>t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35" dirty="0">
                <a:latin typeface="Times New Roman"/>
                <a:cs typeface="Times New Roman"/>
              </a:rPr>
              <a:t> </a:t>
            </a:r>
            <a:r>
              <a:rPr b="1" spc="-15" dirty="0"/>
              <a:t>n</a:t>
            </a:r>
            <a:r>
              <a:rPr b="1" spc="-5" dirty="0"/>
              <a:t>um</a:t>
            </a:r>
            <a:r>
              <a:rPr b="1" dirty="0"/>
              <a:t>,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35" dirty="0">
                <a:latin typeface="Times New Roman"/>
                <a:cs typeface="Times New Roman"/>
              </a:rPr>
              <a:t> </a:t>
            </a:r>
            <a:r>
              <a:rPr b="1" spc="-5" dirty="0"/>
              <a:t>st</a:t>
            </a:r>
            <a:r>
              <a:rPr b="1" spc="-15" dirty="0"/>
              <a:t>r</a:t>
            </a:r>
            <a:r>
              <a:rPr b="1" spc="-5" dirty="0"/>
              <a:t>ing</a:t>
            </a:r>
            <a:r>
              <a:rPr b="1" spc="-15" dirty="0"/>
              <a:t>[</a:t>
            </a:r>
            <a:r>
              <a:rPr b="1" dirty="0"/>
              <a:t>]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35" dirty="0">
                <a:latin typeface="Times New Roman"/>
                <a:cs typeface="Times New Roman"/>
              </a:rPr>
              <a:t> </a:t>
            </a:r>
            <a:r>
              <a:rPr b="1" spc="-15" dirty="0"/>
              <a:t>n</a:t>
            </a:r>
            <a:r>
              <a:rPr b="1" spc="-5" dirty="0"/>
              <a:t>ames)</a:t>
            </a:r>
          </a:p>
          <a:p>
            <a:pPr marL="801370"/>
            <a:r>
              <a:rPr b="1" dirty="0"/>
              <a:t>{</a:t>
            </a:r>
          </a:p>
          <a:p>
            <a:pPr marL="1652270" marR="3393440" indent="-425450">
              <a:spcBef>
                <a:spcPts val="140"/>
              </a:spcBef>
            </a:pPr>
            <a:r>
              <a:rPr b="1" spc="-5" dirty="0"/>
              <a:t>i</a:t>
            </a:r>
            <a:r>
              <a:rPr b="1" dirty="0"/>
              <a:t>f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25" dirty="0">
                <a:latin typeface="Times New Roman"/>
                <a:cs typeface="Times New Roman"/>
              </a:rPr>
              <a:t> </a:t>
            </a:r>
            <a:r>
              <a:rPr b="1" spc="-5" dirty="0"/>
              <a:t>(name</a:t>
            </a:r>
            <a:r>
              <a:rPr b="1" spc="-15" dirty="0"/>
              <a:t>s</a:t>
            </a:r>
            <a:r>
              <a:rPr b="1" spc="-5" dirty="0"/>
              <a:t>.Le</a:t>
            </a:r>
            <a:r>
              <a:rPr b="1" spc="-15" dirty="0"/>
              <a:t>n</a:t>
            </a:r>
            <a:r>
              <a:rPr b="1" spc="-5" dirty="0"/>
              <a:t>gt</a:t>
            </a:r>
            <a:r>
              <a:rPr b="1" dirty="0"/>
              <a:t>h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25" dirty="0">
                <a:latin typeface="Times New Roman"/>
                <a:cs typeface="Times New Roman"/>
              </a:rPr>
              <a:t> </a:t>
            </a:r>
            <a:r>
              <a:rPr b="1" dirty="0"/>
              <a:t>&gt;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35" dirty="0">
                <a:latin typeface="Times New Roman"/>
                <a:cs typeface="Times New Roman"/>
              </a:rPr>
              <a:t> </a:t>
            </a:r>
            <a:r>
              <a:rPr b="1" spc="-5" dirty="0"/>
              <a:t>0)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endParaRPr lang="en-US" b="1" spc="-5" dirty="0" smtClean="0">
              <a:latin typeface="Times New Roman"/>
              <a:cs typeface="Times New Roman"/>
            </a:endParaRPr>
          </a:p>
          <a:p>
            <a:pPr marL="1652270" marR="3393440" indent="-425450">
              <a:spcBef>
                <a:spcPts val="140"/>
              </a:spcBef>
            </a:pPr>
            <a:r>
              <a:rPr lang="en-US" b="1" spc="-5" dirty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    </a:t>
            </a:r>
            <a:r>
              <a:rPr b="1" spc="-5" dirty="0" smtClean="0"/>
              <a:t>retu</a:t>
            </a:r>
            <a:r>
              <a:rPr b="1" spc="-15" dirty="0" smtClean="0"/>
              <a:t>r</a:t>
            </a:r>
            <a:r>
              <a:rPr b="1" dirty="0" smtClean="0"/>
              <a:t>n</a:t>
            </a:r>
            <a:r>
              <a:rPr b="1" dirty="0" smtClean="0">
                <a:latin typeface="Times New Roman"/>
                <a:cs typeface="Times New Roman"/>
              </a:rPr>
              <a:t> </a:t>
            </a:r>
            <a:r>
              <a:rPr b="1" spc="135" dirty="0" smtClean="0"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FF0000"/>
                </a:solidFill>
              </a:rPr>
              <a:t>r</a:t>
            </a:r>
            <a:r>
              <a:rPr b="1" spc="-15" dirty="0">
                <a:solidFill>
                  <a:srgbClr val="FF0000"/>
                </a:solidFill>
              </a:rPr>
              <a:t>e</a:t>
            </a:r>
            <a:r>
              <a:rPr b="1" dirty="0">
                <a:solidFill>
                  <a:srgbClr val="FF0000"/>
                </a:solidFill>
              </a:rPr>
              <a:t>f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15" dirty="0"/>
              <a:t>n</a:t>
            </a:r>
            <a:r>
              <a:rPr b="1" spc="-5" dirty="0"/>
              <a:t>ames[n</a:t>
            </a:r>
            <a:r>
              <a:rPr b="1" spc="-15" dirty="0"/>
              <a:t>u</a:t>
            </a:r>
            <a:r>
              <a:rPr b="1" spc="-5" dirty="0"/>
              <a:t>m];</a:t>
            </a:r>
          </a:p>
          <a:p>
            <a:pPr marL="1226820" marR="842010">
              <a:spcBef>
                <a:spcPts val="5"/>
              </a:spcBef>
            </a:pPr>
            <a:r>
              <a:rPr lang="en-US" b="1" spc="-5" dirty="0" smtClean="0"/>
              <a:t>  </a:t>
            </a:r>
            <a:r>
              <a:rPr b="1" spc="-5" dirty="0" smtClean="0"/>
              <a:t>t</a:t>
            </a:r>
            <a:r>
              <a:rPr b="1" spc="-15" dirty="0" smtClean="0"/>
              <a:t>h</a:t>
            </a:r>
            <a:r>
              <a:rPr b="1" spc="-5" dirty="0" smtClean="0"/>
              <a:t>ro</a:t>
            </a:r>
            <a:r>
              <a:rPr b="1" dirty="0" smtClean="0"/>
              <a:t>w</a:t>
            </a:r>
            <a:r>
              <a:rPr b="1" dirty="0" smtClean="0">
                <a:latin typeface="Times New Roman"/>
                <a:cs typeface="Times New Roman"/>
              </a:rPr>
              <a:t> </a:t>
            </a:r>
            <a:r>
              <a:rPr b="1" spc="135" dirty="0" smtClean="0">
                <a:latin typeface="Times New Roman"/>
                <a:cs typeface="Times New Roman"/>
              </a:rPr>
              <a:t> </a:t>
            </a:r>
            <a:r>
              <a:rPr b="1" spc="-5" dirty="0"/>
              <a:t>ne</a:t>
            </a:r>
            <a:r>
              <a:rPr b="1" dirty="0"/>
              <a:t>w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125" dirty="0">
                <a:latin typeface="Times New Roman"/>
                <a:cs typeface="Times New Roman"/>
              </a:rPr>
              <a:t> </a:t>
            </a:r>
            <a:r>
              <a:rPr b="1" spc="-5" dirty="0"/>
              <a:t>In</a:t>
            </a:r>
            <a:r>
              <a:rPr b="1" spc="-15" dirty="0"/>
              <a:t>d</a:t>
            </a:r>
            <a:r>
              <a:rPr b="1" spc="-5" dirty="0"/>
              <a:t>ex</a:t>
            </a:r>
            <a:r>
              <a:rPr b="1" spc="-15" dirty="0"/>
              <a:t>O</a:t>
            </a:r>
            <a:r>
              <a:rPr b="1" spc="-5" dirty="0"/>
              <a:t>utOfRa</a:t>
            </a:r>
            <a:r>
              <a:rPr b="1" spc="-15" dirty="0"/>
              <a:t>n</a:t>
            </a:r>
            <a:r>
              <a:rPr b="1" spc="-5" dirty="0"/>
              <a:t>geE</a:t>
            </a:r>
            <a:r>
              <a:rPr b="1" spc="-15" dirty="0"/>
              <a:t>x</a:t>
            </a:r>
            <a:r>
              <a:rPr b="1" spc="-5" dirty="0"/>
              <a:t>ce</a:t>
            </a:r>
            <a:r>
              <a:rPr b="1" spc="-15" dirty="0"/>
              <a:t>p</a:t>
            </a:r>
            <a:r>
              <a:rPr b="1" spc="-5" dirty="0"/>
              <a:t>tion($</a:t>
            </a:r>
            <a:r>
              <a:rPr b="1" spc="-15" dirty="0"/>
              <a:t>"</a:t>
            </a:r>
            <a:r>
              <a:rPr b="1" spc="-5" dirty="0"/>
              <a:t>{na</a:t>
            </a:r>
            <a:r>
              <a:rPr b="1" spc="-15" dirty="0"/>
              <a:t>m</a:t>
            </a:r>
            <a:r>
              <a:rPr b="1" spc="-5" dirty="0"/>
              <a:t>eo</a:t>
            </a:r>
            <a:r>
              <a:rPr b="1" spc="-15" dirty="0"/>
              <a:t>f</a:t>
            </a:r>
            <a:r>
              <a:rPr b="1" spc="-5" dirty="0"/>
              <a:t>(num)}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r>
              <a:rPr b="1" spc="-5" dirty="0"/>
              <a:t>u</a:t>
            </a:r>
            <a:r>
              <a:rPr b="1" spc="-15" dirty="0"/>
              <a:t>n</a:t>
            </a:r>
            <a:r>
              <a:rPr b="1" spc="-5" dirty="0"/>
              <a:t>availa</a:t>
            </a:r>
            <a:r>
              <a:rPr b="1" spc="-15" dirty="0"/>
              <a:t>b</a:t>
            </a:r>
            <a:r>
              <a:rPr b="1" spc="-5" dirty="0"/>
              <a:t>le.</a:t>
            </a:r>
            <a:r>
              <a:rPr b="1" spc="-15" dirty="0"/>
              <a:t>"</a:t>
            </a:r>
            <a:r>
              <a:rPr b="1" spc="-5" dirty="0"/>
              <a:t>);</a:t>
            </a:r>
          </a:p>
          <a:p>
            <a:pPr marL="801370"/>
            <a:r>
              <a:rPr b="1" dirty="0"/>
              <a:t>}</a:t>
            </a:r>
          </a:p>
          <a:p>
            <a:pPr marL="376555">
              <a:lnSpc>
                <a:spcPts val="1530"/>
              </a:lnSpc>
            </a:pPr>
            <a:r>
              <a:rPr b="1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8230">
              <a:lnSpc>
                <a:spcPct val="100000"/>
              </a:lnSpc>
            </a:pPr>
            <a:r>
              <a:rPr spc="-15" dirty="0">
                <a:latin typeface="Courier New"/>
                <a:cs typeface="Courier New"/>
              </a:rPr>
              <a:t>ref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/>
              <a:t>Lo</a:t>
            </a:r>
            <a:r>
              <a:rPr spc="-30" dirty="0"/>
              <a:t>c</a:t>
            </a:r>
            <a:r>
              <a:rPr spc="-15" dirty="0"/>
              <a:t>al</a:t>
            </a:r>
            <a:r>
              <a:rPr spc="-10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685800"/>
            <a:ext cx="8622030" cy="920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200" spc="-3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2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15" dirty="0">
                <a:latin typeface="Calibri"/>
                <a:cs typeface="Calibri"/>
              </a:rPr>
              <a:t>ing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nipp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de</a:t>
            </a:r>
            <a:r>
              <a:rPr sz="2200" spc="-25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th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it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is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ss</a:t>
            </a:r>
            <a:r>
              <a:rPr sz="2200" spc="-15" dirty="0">
                <a:latin typeface="Calibri"/>
                <a:cs typeface="Calibri"/>
              </a:rPr>
              <a:t>ible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5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40" dirty="0">
                <a:latin typeface="Calibri"/>
                <a:cs typeface="Calibri"/>
              </a:rPr>
              <a:t>e</a:t>
            </a:r>
            <a:r>
              <a:rPr sz="2200" spc="-70" dirty="0">
                <a:latin typeface="Calibri"/>
                <a:cs typeface="Calibri"/>
              </a:rPr>
              <a:t>f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en</a:t>
            </a:r>
            <a:r>
              <a:rPr sz="2200" spc="-15" dirty="0">
                <a:latin typeface="Calibri"/>
                <a:cs typeface="Calibri"/>
              </a:rPr>
              <a:t>ce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lo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ari</a:t>
            </a:r>
            <a:r>
              <a:rPr sz="2200" spc="-15" dirty="0">
                <a:latin typeface="Calibri"/>
                <a:cs typeface="Calibri"/>
              </a:rPr>
              <a:t>able</a:t>
            </a:r>
            <a:r>
              <a:rPr sz="2200" spc="-10" dirty="0" smtClean="0">
                <a:latin typeface="Calibri"/>
                <a:cs typeface="Calibri"/>
              </a:rPr>
              <a:t>:</a:t>
            </a:r>
            <a:endParaRPr lang="en-US" sz="2200" spc="-10" dirty="0" smtClean="0">
              <a:latin typeface="Calibri"/>
              <a:cs typeface="Calibri"/>
            </a:endParaRPr>
          </a:p>
          <a:p>
            <a:pPr marL="455295">
              <a:lnSpc>
                <a:spcPts val="1930"/>
              </a:lnSpc>
            </a:pPr>
            <a:r>
              <a:rPr sz="2000" spc="-5" dirty="0" smtClean="0">
                <a:solidFill>
                  <a:srgbClr val="FFFFFF"/>
                </a:solidFill>
                <a:latin typeface="Tahoma"/>
                <a:cs typeface="Tahoma"/>
              </a:rPr>
              <a:t>Snipp</a:t>
            </a:r>
            <a:r>
              <a:rPr sz="2000" dirty="0" smtClean="0">
                <a:solidFill>
                  <a:srgbClr val="FFFFFF"/>
                </a:solidFill>
                <a:latin typeface="Tahoma"/>
                <a:cs typeface="Tahoma"/>
              </a:rPr>
              <a:t>et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0" y="1371600"/>
            <a:ext cx="8167370" cy="5177028"/>
          </a:xfrm>
          <a:custGeom>
            <a:avLst/>
            <a:gdLst/>
            <a:ahLst/>
            <a:cxnLst/>
            <a:rect l="l" t="t" r="r" b="b"/>
            <a:pathLst>
              <a:path w="8167370" h="4648200">
                <a:moveTo>
                  <a:pt x="0" y="4648199"/>
                </a:moveTo>
                <a:lnTo>
                  <a:pt x="8167115" y="4648199"/>
                </a:lnTo>
                <a:lnTo>
                  <a:pt x="8167115" y="0"/>
                </a:lnTo>
                <a:lnTo>
                  <a:pt x="0" y="0"/>
                </a:lnTo>
                <a:lnTo>
                  <a:pt x="0" y="4648199"/>
                </a:lnTo>
                <a:close/>
              </a:path>
            </a:pathLst>
          </a:custGeom>
          <a:solidFill>
            <a:srgbClr val="FFED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0" y="1371600"/>
            <a:ext cx="8167370" cy="5177028"/>
          </a:xfrm>
          <a:custGeom>
            <a:avLst/>
            <a:gdLst/>
            <a:ahLst/>
            <a:cxnLst/>
            <a:rect l="l" t="t" r="r" b="b"/>
            <a:pathLst>
              <a:path w="8167370" h="4648200">
                <a:moveTo>
                  <a:pt x="0" y="4648199"/>
                </a:moveTo>
                <a:lnTo>
                  <a:pt x="8167115" y="4648199"/>
                </a:lnTo>
                <a:lnTo>
                  <a:pt x="8167115" y="0"/>
                </a:lnTo>
                <a:lnTo>
                  <a:pt x="0" y="0"/>
                </a:lnTo>
                <a:lnTo>
                  <a:pt x="0" y="46481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0740" y="1343338"/>
            <a:ext cx="8088630" cy="5286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-5" dirty="0">
                <a:latin typeface="Courier New"/>
                <a:cs typeface="Courier New"/>
              </a:rPr>
              <a:t>clas</a:t>
            </a:r>
            <a:r>
              <a:rPr sz="1400" b="1" dirty="0">
                <a:latin typeface="Courier New"/>
                <a:cs typeface="Courier New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Courier New"/>
                <a:cs typeface="Courier New"/>
              </a:rPr>
              <a:t>P</a:t>
            </a:r>
            <a:r>
              <a:rPr sz="1400" b="1" spc="-5" dirty="0">
                <a:latin typeface="Courier New"/>
                <a:cs typeface="Courier New"/>
              </a:rPr>
              <a:t>rog</a:t>
            </a:r>
            <a:r>
              <a:rPr sz="1400" b="1" spc="-15" dirty="0">
                <a:latin typeface="Courier New"/>
                <a:cs typeface="Courier New"/>
              </a:rPr>
              <a:t>r</a:t>
            </a:r>
            <a:r>
              <a:rPr sz="1400" b="1" spc="-5" dirty="0">
                <a:latin typeface="Courier New"/>
                <a:cs typeface="Courier New"/>
              </a:rPr>
              <a:t>a</a:t>
            </a:r>
            <a:r>
              <a:rPr sz="1400" b="1" dirty="0">
                <a:latin typeface="Courier New"/>
                <a:cs typeface="Courier New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</a:p>
          <a:p>
            <a:pPr marL="332740" marR="1069340">
              <a:spcBef>
                <a:spcPts val="145"/>
              </a:spcBef>
            </a:pPr>
            <a:r>
              <a:rPr sz="1400" b="1" spc="-5" dirty="0">
                <a:latin typeface="Courier New"/>
                <a:cs typeface="Courier New"/>
              </a:rPr>
              <a:t>pub</a:t>
            </a:r>
            <a:r>
              <a:rPr sz="1400" b="1" spc="-15" dirty="0">
                <a:latin typeface="Courier New"/>
                <a:cs typeface="Courier New"/>
              </a:rPr>
              <a:t>l</a:t>
            </a:r>
            <a:r>
              <a:rPr sz="1400" b="1" spc="-5" dirty="0">
                <a:latin typeface="Courier New"/>
                <a:cs typeface="Courier New"/>
              </a:rPr>
              <a:t>i</a:t>
            </a:r>
            <a:r>
              <a:rPr sz="1400" b="1" dirty="0">
                <a:latin typeface="Courier New"/>
                <a:cs typeface="Courier New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Courier New"/>
                <a:cs typeface="Courier New"/>
              </a:rPr>
              <a:t>s</a:t>
            </a:r>
            <a:r>
              <a:rPr sz="1400" b="1" spc="-5" dirty="0">
                <a:latin typeface="Courier New"/>
                <a:cs typeface="Courier New"/>
              </a:rPr>
              <a:t>ta</a:t>
            </a:r>
            <a:r>
              <a:rPr sz="1400" b="1" spc="-15" dirty="0">
                <a:latin typeface="Courier New"/>
                <a:cs typeface="Courier New"/>
              </a:rPr>
              <a:t>t</a:t>
            </a:r>
            <a:r>
              <a:rPr sz="1400" b="1" spc="-5" dirty="0">
                <a:latin typeface="Courier New"/>
                <a:cs typeface="Courier New"/>
              </a:rPr>
              <a:t>i</a:t>
            </a:r>
            <a:r>
              <a:rPr sz="1400" b="1" dirty="0">
                <a:latin typeface="Courier New"/>
                <a:cs typeface="Courier New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obj</a:t>
            </a:r>
            <a:r>
              <a:rPr sz="1400" b="1" spc="-15" dirty="0">
                <a:latin typeface="Courier New"/>
                <a:cs typeface="Courier New"/>
              </a:rPr>
              <a:t>e</a:t>
            </a:r>
            <a:r>
              <a:rPr sz="1400" b="1" spc="-5" dirty="0">
                <a:latin typeface="Courier New"/>
                <a:cs typeface="Courier New"/>
              </a:rPr>
              <a:t>c</a:t>
            </a:r>
            <a:r>
              <a:rPr sz="1400" b="1" dirty="0">
                <a:latin typeface="Courier New"/>
                <a:cs typeface="Courier New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Courier New"/>
                <a:cs typeface="Courier New"/>
              </a:rPr>
              <a:t>R</a:t>
            </a:r>
            <a:r>
              <a:rPr sz="1400" b="1" spc="-5" dirty="0">
                <a:latin typeface="Courier New"/>
                <a:cs typeface="Courier New"/>
              </a:rPr>
              <a:t>et</a:t>
            </a:r>
            <a:r>
              <a:rPr sz="1400" b="1" spc="-15" dirty="0">
                <a:latin typeface="Courier New"/>
                <a:cs typeface="Courier New"/>
              </a:rPr>
              <a:t>u</a:t>
            </a:r>
            <a:r>
              <a:rPr sz="1400" b="1" spc="-5" dirty="0">
                <a:latin typeface="Courier New"/>
                <a:cs typeface="Courier New"/>
              </a:rPr>
              <a:t>rnChar</a:t>
            </a:r>
            <a:r>
              <a:rPr sz="1400" b="1" dirty="0">
                <a:latin typeface="Courier New"/>
                <a:cs typeface="Courier New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Courier New"/>
                <a:cs typeface="Courier New"/>
              </a:rPr>
              <a:t>g</a:t>
            </a:r>
            <a:r>
              <a:rPr sz="1400" b="1" spc="-5" dirty="0">
                <a:latin typeface="Courier New"/>
                <a:cs typeface="Courier New"/>
              </a:rPr>
              <a:t>et</a:t>
            </a:r>
            <a:r>
              <a:rPr sz="1400" b="1" dirty="0">
                <a:latin typeface="Courier New"/>
                <a:cs typeface="Courier New"/>
              </a:rPr>
              <a:t>;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priva</a:t>
            </a:r>
            <a:r>
              <a:rPr sz="1400" b="1" spc="-15" dirty="0">
                <a:latin typeface="Courier New"/>
                <a:cs typeface="Courier New"/>
              </a:rPr>
              <a:t>t</a:t>
            </a:r>
            <a:r>
              <a:rPr sz="1400" b="1" dirty="0">
                <a:latin typeface="Courier New"/>
                <a:cs typeface="Courier New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</a:t>
            </a:r>
            <a:r>
              <a:rPr sz="1400" b="1" spc="-15" dirty="0">
                <a:latin typeface="Courier New"/>
                <a:cs typeface="Courier New"/>
              </a:rPr>
              <a:t>e</a:t>
            </a:r>
            <a:r>
              <a:rPr sz="1400" b="1" spc="-5" dirty="0">
                <a:latin typeface="Courier New"/>
                <a:cs typeface="Courier New"/>
              </a:rPr>
              <a:t>t</a:t>
            </a:r>
            <a:r>
              <a:rPr sz="1400" b="1" dirty="0">
                <a:latin typeface="Courier New"/>
                <a:cs typeface="Courier New"/>
              </a:rPr>
              <a:t>;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Courier New"/>
                <a:cs typeface="Courier New"/>
              </a:rPr>
              <a:t>}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endParaRPr lang="en-US" sz="1400" b="1" dirty="0" smtClean="0">
              <a:latin typeface="Times New Roman"/>
              <a:cs typeface="Times New Roman"/>
            </a:endParaRPr>
          </a:p>
          <a:p>
            <a:pPr marL="332740" marR="1069340">
              <a:spcBef>
                <a:spcPts val="145"/>
              </a:spcBef>
            </a:pPr>
            <a:r>
              <a:rPr sz="1400" b="1" spc="-5" dirty="0" smtClean="0">
                <a:latin typeface="Courier New"/>
                <a:cs typeface="Courier New"/>
              </a:rPr>
              <a:t>sta</a:t>
            </a:r>
            <a:r>
              <a:rPr sz="1400" b="1" spc="-15" dirty="0" smtClean="0">
                <a:latin typeface="Courier New"/>
                <a:cs typeface="Courier New"/>
              </a:rPr>
              <a:t>t</a:t>
            </a:r>
            <a:r>
              <a:rPr sz="1400" b="1" spc="-5" dirty="0" smtClean="0">
                <a:latin typeface="Courier New"/>
                <a:cs typeface="Courier New"/>
              </a:rPr>
              <a:t>i</a:t>
            </a:r>
            <a:r>
              <a:rPr sz="1400" b="1" dirty="0" smtClean="0">
                <a:latin typeface="Courier New"/>
                <a:cs typeface="Courier New"/>
              </a:rPr>
              <a:t>c</a:t>
            </a:r>
            <a:r>
              <a:rPr sz="1400" b="1" dirty="0" smtClean="0">
                <a:latin typeface="Times New Roman"/>
                <a:cs typeface="Times New Roman"/>
              </a:rPr>
              <a:t> </a:t>
            </a:r>
            <a:r>
              <a:rPr sz="1400" b="1" spc="135" dirty="0" smtClean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Courier New"/>
                <a:cs typeface="Courier New"/>
              </a:rPr>
              <a:t>v</a:t>
            </a:r>
            <a:r>
              <a:rPr sz="1400" b="1" spc="-5" dirty="0">
                <a:latin typeface="Courier New"/>
                <a:cs typeface="Courier New"/>
              </a:rPr>
              <a:t>oi</a:t>
            </a:r>
            <a:r>
              <a:rPr sz="1400" b="1" dirty="0">
                <a:latin typeface="Courier New"/>
                <a:cs typeface="Courier New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Main(</a:t>
            </a:r>
            <a:r>
              <a:rPr sz="1400" b="1" spc="-15" dirty="0">
                <a:latin typeface="Courier New"/>
                <a:cs typeface="Courier New"/>
              </a:rPr>
              <a:t>s</a:t>
            </a:r>
            <a:r>
              <a:rPr sz="1400" b="1" spc="-5" dirty="0">
                <a:latin typeface="Courier New"/>
                <a:cs typeface="Courier New"/>
              </a:rPr>
              <a:t>tri</a:t>
            </a:r>
            <a:r>
              <a:rPr sz="1400" b="1" spc="-15" dirty="0">
                <a:latin typeface="Courier New"/>
                <a:cs typeface="Courier New"/>
              </a:rPr>
              <a:t>n</a:t>
            </a:r>
            <a:r>
              <a:rPr sz="1400" b="1" spc="-5" dirty="0">
                <a:latin typeface="Courier New"/>
                <a:cs typeface="Courier New"/>
              </a:rPr>
              <a:t>g[</a:t>
            </a:r>
            <a:r>
              <a:rPr sz="1400" b="1" dirty="0">
                <a:latin typeface="Courier New"/>
                <a:cs typeface="Courier New"/>
              </a:rPr>
              <a:t>]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args)</a:t>
            </a:r>
            <a:endParaRPr sz="1400" b="1" dirty="0">
              <a:latin typeface="Courier New"/>
              <a:cs typeface="Courier New"/>
            </a:endParaRPr>
          </a:p>
          <a:p>
            <a:pPr marL="438784"/>
            <a:r>
              <a:rPr sz="1400" b="1" dirty="0">
                <a:latin typeface="Courier New"/>
                <a:cs typeface="Courier New"/>
              </a:rPr>
              <a:t>{</a:t>
            </a:r>
          </a:p>
          <a:p>
            <a:pPr marL="545465"/>
            <a:r>
              <a:rPr sz="1400" b="1" spc="-5" dirty="0">
                <a:latin typeface="Courier New"/>
                <a:cs typeface="Courier New"/>
              </a:rPr>
              <a:t>C</a:t>
            </a:r>
            <a:r>
              <a:rPr sz="1400" b="1" spc="-15" dirty="0">
                <a:latin typeface="Courier New"/>
                <a:cs typeface="Courier New"/>
              </a:rPr>
              <a:t>o</a:t>
            </a:r>
            <a:r>
              <a:rPr sz="1400" b="1" spc="-5" dirty="0">
                <a:latin typeface="Courier New"/>
                <a:cs typeface="Courier New"/>
              </a:rPr>
              <a:t>nso</a:t>
            </a:r>
            <a:r>
              <a:rPr sz="1400" b="1" spc="-15" dirty="0">
                <a:latin typeface="Courier New"/>
                <a:cs typeface="Courier New"/>
              </a:rPr>
              <a:t>l</a:t>
            </a:r>
            <a:r>
              <a:rPr sz="1400" b="1" spc="-5" dirty="0">
                <a:latin typeface="Courier New"/>
                <a:cs typeface="Courier New"/>
              </a:rPr>
              <a:t>e.</a:t>
            </a:r>
            <a:r>
              <a:rPr sz="1400" b="1" spc="-15" dirty="0">
                <a:latin typeface="Courier New"/>
                <a:cs typeface="Courier New"/>
              </a:rPr>
              <a:t>W</a:t>
            </a:r>
            <a:r>
              <a:rPr sz="1400" b="1" spc="-5" dirty="0">
                <a:latin typeface="Courier New"/>
                <a:cs typeface="Courier New"/>
              </a:rPr>
              <a:t>riteLi</a:t>
            </a:r>
            <a:r>
              <a:rPr sz="1400" b="1" spc="-15" dirty="0">
                <a:latin typeface="Courier New"/>
                <a:cs typeface="Courier New"/>
              </a:rPr>
              <a:t>n</a:t>
            </a:r>
            <a:r>
              <a:rPr sz="1400" b="1" spc="-5" dirty="0">
                <a:latin typeface="Courier New"/>
                <a:cs typeface="Courier New"/>
              </a:rPr>
              <a:t>e("</a:t>
            </a:r>
            <a:r>
              <a:rPr sz="1400" b="1" spc="-15" dirty="0">
                <a:latin typeface="Courier New"/>
                <a:cs typeface="Courier New"/>
              </a:rPr>
              <a:t>I</a:t>
            </a:r>
            <a:r>
              <a:rPr sz="1400" b="1" spc="-5" dirty="0">
                <a:latin typeface="Courier New"/>
                <a:cs typeface="Courier New"/>
              </a:rPr>
              <a:t>np</a:t>
            </a:r>
            <a:r>
              <a:rPr sz="1400" b="1" spc="-15" dirty="0">
                <a:latin typeface="Courier New"/>
                <a:cs typeface="Courier New"/>
              </a:rPr>
              <a:t>u</a:t>
            </a:r>
            <a:r>
              <a:rPr sz="1400" b="1" dirty="0">
                <a:latin typeface="Courier New"/>
                <a:cs typeface="Courier New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Courier New"/>
                <a:cs typeface="Courier New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st</a:t>
            </a:r>
            <a:r>
              <a:rPr sz="1400" b="1" spc="-15" dirty="0">
                <a:latin typeface="Courier New"/>
                <a:cs typeface="Courier New"/>
              </a:rPr>
              <a:t>r</a:t>
            </a:r>
            <a:r>
              <a:rPr sz="1400" b="1" spc="-5" dirty="0">
                <a:latin typeface="Courier New"/>
                <a:cs typeface="Courier New"/>
              </a:rPr>
              <a:t>ing</a:t>
            </a:r>
            <a:r>
              <a:rPr sz="1400" b="1" spc="-15" dirty="0">
                <a:latin typeface="Courier New"/>
                <a:cs typeface="Courier New"/>
              </a:rPr>
              <a:t>"</a:t>
            </a:r>
            <a:r>
              <a:rPr sz="1400" b="1" spc="-5" dirty="0">
                <a:latin typeface="Courier New"/>
                <a:cs typeface="Courier New"/>
              </a:rPr>
              <a:t>);</a:t>
            </a:r>
            <a:endParaRPr sz="1400" b="1" dirty="0">
              <a:latin typeface="Courier New"/>
              <a:cs typeface="Courier New"/>
            </a:endParaRPr>
          </a:p>
          <a:p>
            <a:pPr marL="545465" marR="5080">
              <a:spcBef>
                <a:spcPts val="155"/>
              </a:spcBef>
            </a:pPr>
            <a:r>
              <a:rPr sz="1400" b="1" spc="-5" dirty="0">
                <a:latin typeface="Courier New"/>
                <a:cs typeface="Courier New"/>
              </a:rPr>
              <a:t>c</a:t>
            </a:r>
            <a:r>
              <a:rPr sz="1400" b="1" spc="-15" dirty="0">
                <a:latin typeface="Courier New"/>
                <a:cs typeface="Courier New"/>
              </a:rPr>
              <a:t>h</a:t>
            </a:r>
            <a:r>
              <a:rPr sz="1400" b="1" spc="-5" dirty="0">
                <a:latin typeface="Courier New"/>
                <a:cs typeface="Courier New"/>
              </a:rPr>
              <a:t>ar[</a:t>
            </a:r>
            <a:r>
              <a:rPr sz="1400" b="1" dirty="0">
                <a:latin typeface="Courier New"/>
                <a:cs typeface="Courier New"/>
              </a:rPr>
              <a:t>]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c</a:t>
            </a:r>
            <a:r>
              <a:rPr sz="1400" b="1" spc="-15" dirty="0">
                <a:latin typeface="Courier New"/>
                <a:cs typeface="Courier New"/>
              </a:rPr>
              <a:t>s</a:t>
            </a:r>
            <a:r>
              <a:rPr sz="1400" b="1" spc="-5" dirty="0">
                <a:latin typeface="Courier New"/>
                <a:cs typeface="Courier New"/>
              </a:rPr>
              <a:t>e</a:t>
            </a:r>
            <a:r>
              <a:rPr sz="1400" b="1" dirty="0">
                <a:latin typeface="Courier New"/>
                <a:cs typeface="Courier New"/>
              </a:rPr>
              <a:t>q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C</a:t>
            </a:r>
            <a:r>
              <a:rPr sz="1400" b="1" spc="-15" dirty="0">
                <a:latin typeface="Courier New"/>
                <a:cs typeface="Courier New"/>
              </a:rPr>
              <a:t>o</a:t>
            </a:r>
            <a:r>
              <a:rPr sz="1400" b="1" spc="-5" dirty="0">
                <a:latin typeface="Courier New"/>
                <a:cs typeface="Courier New"/>
              </a:rPr>
              <a:t>nso</a:t>
            </a:r>
            <a:r>
              <a:rPr sz="1400" b="1" spc="-15" dirty="0">
                <a:latin typeface="Courier New"/>
                <a:cs typeface="Courier New"/>
              </a:rPr>
              <a:t>l</a:t>
            </a:r>
            <a:r>
              <a:rPr sz="1400" b="1" spc="-5" dirty="0">
                <a:latin typeface="Courier New"/>
                <a:cs typeface="Courier New"/>
              </a:rPr>
              <a:t>e.</a:t>
            </a:r>
            <a:r>
              <a:rPr sz="1400" b="1" spc="-15" dirty="0">
                <a:latin typeface="Courier New"/>
                <a:cs typeface="Courier New"/>
              </a:rPr>
              <a:t>R</a:t>
            </a:r>
            <a:r>
              <a:rPr sz="1400" b="1" spc="-5" dirty="0">
                <a:latin typeface="Courier New"/>
                <a:cs typeface="Courier New"/>
              </a:rPr>
              <a:t>eadLin</a:t>
            </a:r>
            <a:r>
              <a:rPr sz="1400" b="1" spc="-15" dirty="0">
                <a:latin typeface="Courier New"/>
                <a:cs typeface="Courier New"/>
              </a:rPr>
              <a:t>e</a:t>
            </a:r>
            <a:r>
              <a:rPr sz="1400" b="1" spc="-5" dirty="0">
                <a:latin typeface="Courier New"/>
                <a:cs typeface="Courier New"/>
              </a:rPr>
              <a:t>().</a:t>
            </a:r>
            <a:r>
              <a:rPr sz="1400" b="1" spc="-15" dirty="0">
                <a:latin typeface="Courier New"/>
                <a:cs typeface="Courier New"/>
              </a:rPr>
              <a:t>T</a:t>
            </a:r>
            <a:r>
              <a:rPr sz="1400" b="1" spc="-5" dirty="0">
                <a:latin typeface="Courier New"/>
                <a:cs typeface="Courier New"/>
              </a:rPr>
              <a:t>oC</a:t>
            </a:r>
            <a:r>
              <a:rPr sz="1400" b="1" spc="-15" dirty="0">
                <a:latin typeface="Courier New"/>
                <a:cs typeface="Courier New"/>
              </a:rPr>
              <a:t>h</a:t>
            </a:r>
            <a:r>
              <a:rPr sz="1400" b="1" spc="-5" dirty="0">
                <a:latin typeface="Courier New"/>
                <a:cs typeface="Courier New"/>
              </a:rPr>
              <a:t>arArra</a:t>
            </a:r>
            <a:r>
              <a:rPr sz="1400" b="1" spc="-15" dirty="0">
                <a:latin typeface="Courier New"/>
                <a:cs typeface="Courier New"/>
              </a:rPr>
              <a:t>y</a:t>
            </a:r>
            <a:r>
              <a:rPr sz="1400" b="1" spc="-5" dirty="0">
                <a:latin typeface="Courier New"/>
                <a:cs typeface="Courier New"/>
              </a:rPr>
              <a:t>();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C</a:t>
            </a:r>
            <a:r>
              <a:rPr sz="1400" b="1" spc="-15" dirty="0">
                <a:latin typeface="Courier New"/>
                <a:cs typeface="Courier New"/>
              </a:rPr>
              <a:t>o</a:t>
            </a:r>
            <a:r>
              <a:rPr sz="1400" b="1" spc="-5" dirty="0">
                <a:latin typeface="Courier New"/>
                <a:cs typeface="Courier New"/>
              </a:rPr>
              <a:t>nso</a:t>
            </a:r>
            <a:r>
              <a:rPr sz="1400" b="1" spc="-15" dirty="0">
                <a:latin typeface="Courier New"/>
                <a:cs typeface="Courier New"/>
              </a:rPr>
              <a:t>l</a:t>
            </a:r>
            <a:r>
              <a:rPr sz="1400" b="1" spc="-5" dirty="0">
                <a:latin typeface="Courier New"/>
                <a:cs typeface="Courier New"/>
              </a:rPr>
              <a:t>e.</a:t>
            </a:r>
            <a:r>
              <a:rPr sz="1400" b="1" spc="-15" dirty="0">
                <a:latin typeface="Courier New"/>
                <a:cs typeface="Courier New"/>
              </a:rPr>
              <a:t>W</a:t>
            </a:r>
            <a:r>
              <a:rPr sz="1400" b="1" spc="-5" dirty="0">
                <a:latin typeface="Courier New"/>
                <a:cs typeface="Courier New"/>
              </a:rPr>
              <a:t>riteLi</a:t>
            </a:r>
            <a:r>
              <a:rPr sz="1400" b="1" spc="-15" dirty="0">
                <a:latin typeface="Courier New"/>
                <a:cs typeface="Courier New"/>
              </a:rPr>
              <a:t>n</a:t>
            </a:r>
            <a:r>
              <a:rPr sz="1400" b="1" spc="-5" dirty="0">
                <a:latin typeface="Courier New"/>
                <a:cs typeface="Courier New"/>
              </a:rPr>
              <a:t>e($</a:t>
            </a:r>
            <a:r>
              <a:rPr sz="1400" b="1" spc="-15" dirty="0">
                <a:latin typeface="Courier New"/>
                <a:cs typeface="Courier New"/>
              </a:rPr>
              <a:t>"</a:t>
            </a:r>
            <a:r>
              <a:rPr sz="1400" b="1" spc="-5" dirty="0">
                <a:latin typeface="Courier New"/>
                <a:cs typeface="Courier New"/>
              </a:rPr>
              <a:t>Pr</a:t>
            </a:r>
            <a:r>
              <a:rPr sz="1400" b="1" spc="-15" dirty="0">
                <a:latin typeface="Courier New"/>
                <a:cs typeface="Courier New"/>
              </a:rPr>
              <a:t>i</a:t>
            </a:r>
            <a:r>
              <a:rPr sz="1400" b="1" spc="-5" dirty="0">
                <a:latin typeface="Courier New"/>
                <a:cs typeface="Courier New"/>
              </a:rPr>
              <a:t>o</a:t>
            </a:r>
            <a:r>
              <a:rPr sz="1400" b="1" dirty="0">
                <a:latin typeface="Courier New"/>
                <a:cs typeface="Courier New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</a:t>
            </a:r>
            <a:r>
              <a:rPr sz="1400" b="1" dirty="0">
                <a:latin typeface="Courier New"/>
                <a:cs typeface="Courier New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Courier New"/>
                <a:cs typeface="Courier New"/>
              </a:rPr>
              <a:t>r</a:t>
            </a:r>
            <a:r>
              <a:rPr sz="1400" b="1" spc="-5" dirty="0">
                <a:latin typeface="Courier New"/>
                <a:cs typeface="Courier New"/>
              </a:rPr>
              <a:t>epl</a:t>
            </a:r>
            <a:r>
              <a:rPr sz="1400" b="1" spc="-15" dirty="0">
                <a:latin typeface="Courier New"/>
                <a:cs typeface="Courier New"/>
              </a:rPr>
              <a:t>a</a:t>
            </a:r>
            <a:r>
              <a:rPr sz="1400" b="1" spc="-5" dirty="0">
                <a:latin typeface="Courier New"/>
                <a:cs typeface="Courier New"/>
              </a:rPr>
              <a:t>ci</a:t>
            </a:r>
            <a:r>
              <a:rPr sz="1400" b="1" spc="-15" dirty="0">
                <a:latin typeface="Courier New"/>
                <a:cs typeface="Courier New"/>
              </a:rPr>
              <a:t>n</a:t>
            </a:r>
            <a:r>
              <a:rPr sz="1400" b="1" spc="-5" dirty="0">
                <a:latin typeface="Courier New"/>
                <a:cs typeface="Courier New"/>
              </a:rPr>
              <a:t>g</a:t>
            </a:r>
            <a:r>
              <a:rPr sz="1400" b="1" dirty="0">
                <a:latin typeface="Courier New"/>
                <a:cs typeface="Courier New"/>
              </a:rPr>
              <a:t>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n</a:t>
            </a:r>
            <a:r>
              <a:rPr sz="1400" b="1" spc="-15" dirty="0">
                <a:latin typeface="Courier New"/>
                <a:cs typeface="Courier New"/>
              </a:rPr>
              <a:t>e</a:t>
            </a:r>
            <a:r>
              <a:rPr sz="1400" b="1" dirty="0">
                <a:latin typeface="Courier New"/>
                <a:cs typeface="Courier New"/>
              </a:rPr>
              <a:t>w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</a:t>
            </a:r>
            <a:r>
              <a:rPr sz="1400" b="1" spc="-15" dirty="0">
                <a:latin typeface="Courier New"/>
                <a:cs typeface="Courier New"/>
              </a:rPr>
              <a:t>t</a:t>
            </a:r>
            <a:r>
              <a:rPr sz="1400" b="1" spc="-5" dirty="0">
                <a:latin typeface="Courier New"/>
                <a:cs typeface="Courier New"/>
              </a:rPr>
              <a:t>ri</a:t>
            </a:r>
            <a:r>
              <a:rPr sz="1400" b="1" spc="-15" dirty="0">
                <a:latin typeface="Courier New"/>
                <a:cs typeface="Courier New"/>
              </a:rPr>
              <a:t>n</a:t>
            </a:r>
            <a:r>
              <a:rPr sz="1400" b="1" spc="-5" dirty="0">
                <a:latin typeface="Courier New"/>
                <a:cs typeface="Courier New"/>
              </a:rPr>
              <a:t>g(cseq</a:t>
            </a:r>
            <a:r>
              <a:rPr sz="1400" b="1" spc="-15" dirty="0">
                <a:latin typeface="Courier New"/>
                <a:cs typeface="Courier New"/>
              </a:rPr>
              <a:t>)</a:t>
            </a:r>
            <a:r>
              <a:rPr sz="1400" b="1" spc="-5" dirty="0">
                <a:latin typeface="Courier New"/>
                <a:cs typeface="Courier New"/>
              </a:rPr>
              <a:t>}");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endParaRPr lang="en-US" sz="1400" b="1" spc="-5" dirty="0" smtClean="0">
              <a:latin typeface="Times New Roman"/>
              <a:cs typeface="Times New Roman"/>
            </a:endParaRPr>
          </a:p>
          <a:p>
            <a:pPr marL="545465" marR="5080">
              <a:spcBef>
                <a:spcPts val="155"/>
              </a:spcBef>
            </a:pPr>
            <a:r>
              <a:rPr sz="1400" b="1" spc="-5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400" b="1" spc="-15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1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c</a:t>
            </a:r>
            <a:r>
              <a:rPr sz="1400" b="1" spc="-15" dirty="0">
                <a:latin typeface="Courier New"/>
                <a:cs typeface="Courier New"/>
              </a:rPr>
              <a:t>h</a:t>
            </a:r>
            <a:r>
              <a:rPr sz="1400" b="1" spc="-5" dirty="0">
                <a:latin typeface="Courier New"/>
                <a:cs typeface="Courier New"/>
              </a:rPr>
              <a:t>a</a:t>
            </a:r>
            <a:r>
              <a:rPr sz="1400" b="1" dirty="0">
                <a:latin typeface="Courier New"/>
                <a:cs typeface="Courier New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cre</a:t>
            </a:r>
            <a:r>
              <a:rPr sz="1400" b="1" dirty="0">
                <a:latin typeface="Courier New"/>
                <a:cs typeface="Courier New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re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Re</a:t>
            </a:r>
            <a:r>
              <a:rPr sz="1400" b="1" spc="-15" dirty="0">
                <a:latin typeface="Courier New"/>
                <a:cs typeface="Courier New"/>
              </a:rPr>
              <a:t>t</a:t>
            </a:r>
            <a:r>
              <a:rPr sz="1400" b="1" spc="-5" dirty="0">
                <a:latin typeface="Courier New"/>
                <a:cs typeface="Courier New"/>
              </a:rPr>
              <a:t>RefLoc</a:t>
            </a:r>
            <a:r>
              <a:rPr sz="1400" b="1" spc="-15" dirty="0">
                <a:latin typeface="Courier New"/>
                <a:cs typeface="Courier New"/>
              </a:rPr>
              <a:t>a</a:t>
            </a:r>
            <a:r>
              <a:rPr sz="1400" b="1" spc="-5" dirty="0">
                <a:latin typeface="Courier New"/>
                <a:cs typeface="Courier New"/>
              </a:rPr>
              <a:t>l.S</a:t>
            </a:r>
            <a:r>
              <a:rPr sz="1400" b="1" spc="-15" dirty="0">
                <a:latin typeface="Courier New"/>
                <a:cs typeface="Courier New"/>
              </a:rPr>
              <a:t>e</a:t>
            </a:r>
            <a:r>
              <a:rPr sz="1400" b="1" spc="-5" dirty="0">
                <a:latin typeface="Courier New"/>
                <a:cs typeface="Courier New"/>
              </a:rPr>
              <a:t>ek</a:t>
            </a:r>
            <a:r>
              <a:rPr sz="1400" b="1" spc="-15" dirty="0">
                <a:latin typeface="Courier New"/>
                <a:cs typeface="Courier New"/>
              </a:rPr>
              <a:t>C</a:t>
            </a:r>
            <a:r>
              <a:rPr sz="1400" b="1" spc="-5" dirty="0">
                <a:latin typeface="Courier New"/>
                <a:cs typeface="Courier New"/>
              </a:rPr>
              <a:t>harRef</a:t>
            </a:r>
            <a:r>
              <a:rPr sz="1400" b="1" spc="-15" dirty="0">
                <a:latin typeface="Courier New"/>
                <a:cs typeface="Courier New"/>
              </a:rPr>
              <a:t>(</a:t>
            </a:r>
            <a:r>
              <a:rPr sz="1400" b="1" spc="-5" dirty="0">
                <a:latin typeface="Courier New"/>
                <a:cs typeface="Courier New"/>
              </a:rPr>
              <a:t>cse</a:t>
            </a:r>
            <a:r>
              <a:rPr sz="1400" b="1" spc="-15" dirty="0">
                <a:latin typeface="Courier New"/>
                <a:cs typeface="Courier New"/>
              </a:rPr>
              <a:t>q</a:t>
            </a:r>
            <a:r>
              <a:rPr sz="1400" b="1" spc="-5" dirty="0">
                <a:latin typeface="Courier New"/>
                <a:cs typeface="Courier New"/>
              </a:rPr>
              <a:t>[0</a:t>
            </a:r>
            <a:r>
              <a:rPr sz="1400" b="1" spc="-15" dirty="0">
                <a:latin typeface="Courier New"/>
                <a:cs typeface="Courier New"/>
              </a:rPr>
              <a:t>]</a:t>
            </a:r>
            <a:r>
              <a:rPr sz="1400" b="1" spc="-5" dirty="0">
                <a:latin typeface="Courier New"/>
                <a:cs typeface="Courier New"/>
              </a:rPr>
              <a:t>,</a:t>
            </a:r>
            <a:r>
              <a:rPr sz="1400" b="1" spc="-5" dirty="0" err="1">
                <a:latin typeface="Courier New"/>
                <a:cs typeface="Courier New"/>
              </a:rPr>
              <a:t>cseq</a:t>
            </a:r>
            <a:r>
              <a:rPr sz="1400" b="1" spc="-5" dirty="0" smtClean="0">
                <a:latin typeface="Courier New"/>
                <a:cs typeface="Courier New"/>
              </a:rPr>
              <a:t>);</a:t>
            </a:r>
            <a:endParaRPr lang="en-US" sz="1400" b="1" spc="-5" dirty="0" smtClean="0">
              <a:latin typeface="Courier New"/>
              <a:cs typeface="Courier New"/>
            </a:endParaRPr>
          </a:p>
          <a:p>
            <a:pPr marL="545465" marR="5080">
              <a:spcBef>
                <a:spcPts val="155"/>
              </a:spcBef>
            </a:pPr>
            <a:r>
              <a:rPr sz="1400" b="1" spc="-5" dirty="0" err="1" smtClean="0">
                <a:latin typeface="Courier New"/>
                <a:cs typeface="Courier New"/>
              </a:rPr>
              <a:t>c</a:t>
            </a:r>
            <a:r>
              <a:rPr sz="1400" b="1" spc="-15" dirty="0" err="1" smtClean="0">
                <a:latin typeface="Courier New"/>
                <a:cs typeface="Courier New"/>
              </a:rPr>
              <a:t>r</a:t>
            </a:r>
            <a:r>
              <a:rPr sz="1400" b="1" spc="-5" dirty="0" err="1" smtClean="0">
                <a:latin typeface="Courier New"/>
                <a:cs typeface="Courier New"/>
              </a:rPr>
              <a:t>e</a:t>
            </a:r>
            <a:r>
              <a:rPr sz="1400" b="1" dirty="0" err="1" smtClean="0">
                <a:latin typeface="Courier New"/>
                <a:cs typeface="Courier New"/>
              </a:rPr>
              <a:t>f</a:t>
            </a:r>
            <a:r>
              <a:rPr sz="1400" b="1" dirty="0" smtClean="0">
                <a:latin typeface="Times New Roman"/>
                <a:cs typeface="Times New Roman"/>
              </a:rPr>
              <a:t> </a:t>
            </a:r>
            <a:r>
              <a:rPr sz="1400" b="1" spc="135" dirty="0" smtClean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'</a:t>
            </a:r>
            <a:r>
              <a:rPr sz="1400" b="1" spc="-15" dirty="0">
                <a:latin typeface="Courier New"/>
                <a:cs typeface="Courier New"/>
              </a:rPr>
              <a:t>p</a:t>
            </a:r>
            <a:r>
              <a:rPr sz="1400" b="1" spc="-5" dirty="0">
                <a:latin typeface="Courier New"/>
                <a:cs typeface="Courier New"/>
              </a:rPr>
              <a:t>';</a:t>
            </a:r>
            <a:endParaRPr sz="1400" b="1" dirty="0">
              <a:latin typeface="Courier New"/>
              <a:cs typeface="Courier New"/>
            </a:endParaRPr>
          </a:p>
          <a:p>
            <a:pPr marL="545465"/>
            <a:r>
              <a:rPr sz="1400" b="1" spc="-5" dirty="0">
                <a:latin typeface="Courier New"/>
                <a:cs typeface="Courier New"/>
              </a:rPr>
              <a:t>C</a:t>
            </a:r>
            <a:r>
              <a:rPr sz="1400" b="1" spc="-15" dirty="0">
                <a:latin typeface="Courier New"/>
                <a:cs typeface="Courier New"/>
              </a:rPr>
              <a:t>o</a:t>
            </a:r>
            <a:r>
              <a:rPr sz="1400" b="1" spc="-5" dirty="0">
                <a:latin typeface="Courier New"/>
                <a:cs typeface="Courier New"/>
              </a:rPr>
              <a:t>nso</a:t>
            </a:r>
            <a:r>
              <a:rPr sz="1400" b="1" spc="-15" dirty="0">
                <a:latin typeface="Courier New"/>
                <a:cs typeface="Courier New"/>
              </a:rPr>
              <a:t>l</a:t>
            </a:r>
            <a:r>
              <a:rPr sz="1400" b="1" spc="-5" dirty="0">
                <a:latin typeface="Courier New"/>
                <a:cs typeface="Courier New"/>
              </a:rPr>
              <a:t>e.</a:t>
            </a:r>
            <a:r>
              <a:rPr sz="1400" b="1" spc="-15" dirty="0">
                <a:latin typeface="Courier New"/>
                <a:cs typeface="Courier New"/>
              </a:rPr>
              <a:t>W</a:t>
            </a:r>
            <a:r>
              <a:rPr sz="1400" b="1" spc="-5" dirty="0">
                <a:latin typeface="Courier New"/>
                <a:cs typeface="Courier New"/>
              </a:rPr>
              <a:t>riteLi</a:t>
            </a:r>
            <a:r>
              <a:rPr sz="1400" b="1" spc="-15" dirty="0">
                <a:latin typeface="Courier New"/>
                <a:cs typeface="Courier New"/>
              </a:rPr>
              <a:t>n</a:t>
            </a:r>
            <a:r>
              <a:rPr sz="1400" b="1" spc="-5" dirty="0">
                <a:latin typeface="Courier New"/>
                <a:cs typeface="Courier New"/>
              </a:rPr>
              <a:t>e($</a:t>
            </a:r>
            <a:r>
              <a:rPr sz="1400" b="1" spc="-15" dirty="0">
                <a:latin typeface="Courier New"/>
                <a:cs typeface="Courier New"/>
              </a:rPr>
              <a:t>"</a:t>
            </a:r>
            <a:r>
              <a:rPr sz="1400" b="1" spc="-5" dirty="0">
                <a:latin typeface="Courier New"/>
                <a:cs typeface="Courier New"/>
              </a:rPr>
              <a:t>Po</a:t>
            </a:r>
            <a:r>
              <a:rPr sz="1400" b="1" spc="-15" dirty="0">
                <a:latin typeface="Courier New"/>
                <a:cs typeface="Courier New"/>
              </a:rPr>
              <a:t>s</a:t>
            </a:r>
            <a:r>
              <a:rPr sz="1400" b="1" dirty="0">
                <a:latin typeface="Courier New"/>
                <a:cs typeface="Courier New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repl</a:t>
            </a:r>
            <a:r>
              <a:rPr sz="1400" b="1" spc="-15" dirty="0">
                <a:latin typeface="Courier New"/>
                <a:cs typeface="Courier New"/>
              </a:rPr>
              <a:t>a</a:t>
            </a:r>
            <a:r>
              <a:rPr sz="1400" b="1" spc="-5" dirty="0">
                <a:latin typeface="Courier New"/>
                <a:cs typeface="Courier New"/>
              </a:rPr>
              <a:t>cin</a:t>
            </a:r>
            <a:r>
              <a:rPr sz="1400" b="1" spc="-15" dirty="0">
                <a:latin typeface="Courier New"/>
                <a:cs typeface="Courier New"/>
              </a:rPr>
              <a:t>g</a:t>
            </a:r>
            <a:r>
              <a:rPr sz="1400" b="1" dirty="0">
                <a:latin typeface="Courier New"/>
                <a:cs typeface="Courier New"/>
              </a:rPr>
              <a:t>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Courier New"/>
                <a:cs typeface="Courier New"/>
              </a:rPr>
              <a:t>{</a:t>
            </a:r>
            <a:r>
              <a:rPr sz="1400" b="1" spc="-5" dirty="0">
                <a:latin typeface="Courier New"/>
                <a:cs typeface="Courier New"/>
              </a:rPr>
              <a:t>ne</a:t>
            </a:r>
            <a:r>
              <a:rPr sz="1400" b="1" dirty="0">
                <a:latin typeface="Courier New"/>
                <a:cs typeface="Courier New"/>
              </a:rPr>
              <a:t>w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st</a:t>
            </a:r>
            <a:r>
              <a:rPr sz="1400" b="1" spc="-15" dirty="0">
                <a:latin typeface="Courier New"/>
                <a:cs typeface="Courier New"/>
              </a:rPr>
              <a:t>r</a:t>
            </a:r>
            <a:r>
              <a:rPr sz="1400" b="1" spc="-5" dirty="0">
                <a:latin typeface="Courier New"/>
                <a:cs typeface="Courier New"/>
              </a:rPr>
              <a:t>in</a:t>
            </a:r>
            <a:r>
              <a:rPr sz="1400" b="1" dirty="0">
                <a:latin typeface="Courier New"/>
                <a:cs typeface="Courier New"/>
              </a:rPr>
              <a:t>g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(c</a:t>
            </a:r>
            <a:r>
              <a:rPr sz="1400" b="1" spc="-15" dirty="0">
                <a:latin typeface="Courier New"/>
                <a:cs typeface="Courier New"/>
              </a:rPr>
              <a:t>s</a:t>
            </a:r>
            <a:r>
              <a:rPr sz="1400" b="1" spc="-5" dirty="0">
                <a:latin typeface="Courier New"/>
                <a:cs typeface="Courier New"/>
              </a:rPr>
              <a:t>eq)}");</a:t>
            </a:r>
            <a:endParaRPr sz="1400" b="1" dirty="0">
              <a:latin typeface="Courier New"/>
              <a:cs typeface="Courier New"/>
            </a:endParaRPr>
          </a:p>
          <a:p>
            <a:pPr marL="545465"/>
            <a:r>
              <a:rPr sz="1400" b="1" spc="-5" dirty="0">
                <a:latin typeface="Courier New"/>
                <a:cs typeface="Courier New"/>
              </a:rPr>
              <a:t>C</a:t>
            </a:r>
            <a:r>
              <a:rPr sz="1400" b="1" spc="-15" dirty="0">
                <a:latin typeface="Courier New"/>
                <a:cs typeface="Courier New"/>
              </a:rPr>
              <a:t>o</a:t>
            </a:r>
            <a:r>
              <a:rPr sz="1400" b="1" spc="-5" dirty="0">
                <a:latin typeface="Courier New"/>
                <a:cs typeface="Courier New"/>
              </a:rPr>
              <a:t>nso</a:t>
            </a:r>
            <a:r>
              <a:rPr sz="1400" b="1" spc="-15" dirty="0">
                <a:latin typeface="Courier New"/>
                <a:cs typeface="Courier New"/>
              </a:rPr>
              <a:t>l</a:t>
            </a:r>
            <a:r>
              <a:rPr sz="1400" b="1" spc="-5" dirty="0">
                <a:latin typeface="Courier New"/>
                <a:cs typeface="Courier New"/>
              </a:rPr>
              <a:t>e.</a:t>
            </a:r>
            <a:r>
              <a:rPr sz="1400" b="1" spc="-15" dirty="0">
                <a:latin typeface="Courier New"/>
                <a:cs typeface="Courier New"/>
              </a:rPr>
              <a:t>R</a:t>
            </a:r>
            <a:r>
              <a:rPr sz="1400" b="1" spc="-5" dirty="0">
                <a:latin typeface="Courier New"/>
                <a:cs typeface="Courier New"/>
              </a:rPr>
              <a:t>eadLin</a:t>
            </a:r>
            <a:r>
              <a:rPr sz="1400" b="1" spc="-15" dirty="0">
                <a:latin typeface="Courier New"/>
                <a:cs typeface="Courier New"/>
              </a:rPr>
              <a:t>e</a:t>
            </a:r>
            <a:r>
              <a:rPr sz="1400" b="1" spc="-5" dirty="0">
                <a:latin typeface="Courier New"/>
                <a:cs typeface="Courier New"/>
              </a:rPr>
              <a:t>();</a:t>
            </a:r>
            <a:endParaRPr sz="1400" b="1" dirty="0">
              <a:latin typeface="Courier New"/>
              <a:cs typeface="Courier New"/>
            </a:endParaRPr>
          </a:p>
          <a:p>
            <a:pPr marL="12700">
              <a:lnSpc>
                <a:spcPts val="1375"/>
              </a:lnSpc>
            </a:pPr>
            <a:r>
              <a:rPr sz="1400" b="1" dirty="0">
                <a:latin typeface="Courier New"/>
                <a:cs typeface="Courier New"/>
              </a:rPr>
              <a:t>}</a:t>
            </a:r>
          </a:p>
          <a:p>
            <a:pPr marL="12700"/>
            <a:r>
              <a:rPr sz="1400" b="1" spc="-5" dirty="0">
                <a:latin typeface="Courier New"/>
                <a:cs typeface="Courier New"/>
              </a:rPr>
              <a:t>clas</a:t>
            </a:r>
            <a:r>
              <a:rPr sz="1400" b="1" dirty="0">
                <a:latin typeface="Courier New"/>
                <a:cs typeface="Courier New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Courier New"/>
                <a:cs typeface="Courier New"/>
              </a:rPr>
              <a:t>R</a:t>
            </a:r>
            <a:r>
              <a:rPr sz="1400" b="1" spc="-5" dirty="0">
                <a:latin typeface="Courier New"/>
                <a:cs typeface="Courier New"/>
              </a:rPr>
              <a:t>etR</a:t>
            </a:r>
            <a:r>
              <a:rPr sz="1400" b="1" spc="-15" dirty="0">
                <a:latin typeface="Courier New"/>
                <a:cs typeface="Courier New"/>
              </a:rPr>
              <a:t>e</a:t>
            </a:r>
            <a:r>
              <a:rPr sz="1400" b="1" spc="-5" dirty="0">
                <a:latin typeface="Courier New"/>
                <a:cs typeface="Courier New"/>
              </a:rPr>
              <a:t>fL</a:t>
            </a:r>
            <a:r>
              <a:rPr sz="1400" b="1" spc="-15" dirty="0">
                <a:latin typeface="Courier New"/>
                <a:cs typeface="Courier New"/>
              </a:rPr>
              <a:t>o</a:t>
            </a:r>
            <a:r>
              <a:rPr sz="1400" b="1" spc="-5" dirty="0">
                <a:latin typeface="Courier New"/>
                <a:cs typeface="Courier New"/>
              </a:rPr>
              <a:t>ca</a:t>
            </a:r>
            <a:r>
              <a:rPr sz="1400" b="1" dirty="0">
                <a:latin typeface="Courier New"/>
                <a:cs typeface="Courier New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</a:p>
          <a:p>
            <a:pPr marL="438784"/>
            <a:r>
              <a:rPr sz="1400" b="1" spc="-5" dirty="0">
                <a:latin typeface="Courier New"/>
                <a:cs typeface="Courier New"/>
              </a:rPr>
              <a:t>pu</a:t>
            </a:r>
            <a:r>
              <a:rPr sz="1400" b="1" spc="-15" dirty="0">
                <a:latin typeface="Courier New"/>
                <a:cs typeface="Courier New"/>
              </a:rPr>
              <a:t>b</a:t>
            </a:r>
            <a:r>
              <a:rPr sz="1400" b="1" spc="-5" dirty="0">
                <a:latin typeface="Courier New"/>
                <a:cs typeface="Courier New"/>
              </a:rPr>
              <a:t>li</a:t>
            </a:r>
            <a:r>
              <a:rPr sz="1400" b="1" dirty="0">
                <a:latin typeface="Courier New"/>
                <a:cs typeface="Courier New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st</a:t>
            </a:r>
            <a:r>
              <a:rPr sz="1400" b="1" spc="-15" dirty="0">
                <a:latin typeface="Courier New"/>
                <a:cs typeface="Courier New"/>
              </a:rPr>
              <a:t>a</a:t>
            </a:r>
            <a:r>
              <a:rPr sz="1400" b="1" spc="-5" dirty="0">
                <a:latin typeface="Courier New"/>
                <a:cs typeface="Courier New"/>
              </a:rPr>
              <a:t>ti</a:t>
            </a:r>
            <a:r>
              <a:rPr sz="1400" b="1" dirty="0">
                <a:latin typeface="Courier New"/>
                <a:cs typeface="Courier New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re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ch</a:t>
            </a:r>
            <a:r>
              <a:rPr sz="1400" b="1" spc="-15" dirty="0">
                <a:latin typeface="Courier New"/>
                <a:cs typeface="Courier New"/>
              </a:rPr>
              <a:t>a</a:t>
            </a:r>
            <a:r>
              <a:rPr sz="1400" b="1" dirty="0">
                <a:latin typeface="Courier New"/>
                <a:cs typeface="Courier New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Courier New"/>
                <a:cs typeface="Courier New"/>
              </a:rPr>
              <a:t>S</a:t>
            </a:r>
            <a:r>
              <a:rPr sz="1400" b="1" spc="-5" dirty="0">
                <a:latin typeface="Courier New"/>
                <a:cs typeface="Courier New"/>
              </a:rPr>
              <a:t>eekCha</a:t>
            </a:r>
            <a:r>
              <a:rPr sz="1400" b="1" spc="-15" dirty="0">
                <a:latin typeface="Courier New"/>
                <a:cs typeface="Courier New"/>
              </a:rPr>
              <a:t>r</a:t>
            </a:r>
            <a:r>
              <a:rPr sz="1400" b="1" spc="-5" dirty="0">
                <a:latin typeface="Courier New"/>
                <a:cs typeface="Courier New"/>
              </a:rPr>
              <a:t>Ref</a:t>
            </a:r>
            <a:r>
              <a:rPr sz="1400" b="1" spc="-15" dirty="0">
                <a:latin typeface="Courier New"/>
                <a:cs typeface="Courier New"/>
              </a:rPr>
              <a:t>(</a:t>
            </a:r>
            <a:r>
              <a:rPr sz="1400" b="1" spc="-5" dirty="0">
                <a:latin typeface="Courier New"/>
                <a:cs typeface="Courier New"/>
              </a:rPr>
              <a:t>ch</a:t>
            </a:r>
            <a:r>
              <a:rPr sz="1400" b="1" spc="-15" dirty="0">
                <a:latin typeface="Courier New"/>
                <a:cs typeface="Courier New"/>
              </a:rPr>
              <a:t>a</a:t>
            </a:r>
            <a:r>
              <a:rPr sz="1400" b="1" dirty="0">
                <a:latin typeface="Courier New"/>
                <a:cs typeface="Courier New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val</a:t>
            </a:r>
            <a:r>
              <a:rPr sz="1400" b="1" dirty="0">
                <a:latin typeface="Courier New"/>
                <a:cs typeface="Courier New"/>
              </a:rPr>
              <a:t>,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cha</a:t>
            </a:r>
            <a:r>
              <a:rPr sz="1400" b="1" spc="-15" dirty="0">
                <a:latin typeface="Courier New"/>
                <a:cs typeface="Courier New"/>
              </a:rPr>
              <a:t>r</a:t>
            </a:r>
            <a:r>
              <a:rPr sz="1400" b="1" spc="-5" dirty="0">
                <a:latin typeface="Courier New"/>
                <a:cs typeface="Courier New"/>
              </a:rPr>
              <a:t>[</a:t>
            </a:r>
            <a:r>
              <a:rPr sz="1400" b="1" dirty="0">
                <a:latin typeface="Courier New"/>
                <a:cs typeface="Courier New"/>
              </a:rPr>
              <a:t>]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cSeq)</a:t>
            </a:r>
            <a:endParaRPr sz="1400" b="1" dirty="0">
              <a:latin typeface="Courier New"/>
              <a:cs typeface="Courier New"/>
            </a:endParaRPr>
          </a:p>
          <a:p>
            <a:pPr marL="438784"/>
            <a:r>
              <a:rPr sz="1400" b="1" dirty="0">
                <a:latin typeface="Courier New"/>
                <a:cs typeface="Courier New"/>
              </a:rPr>
              <a:t>{</a:t>
            </a:r>
          </a:p>
          <a:p>
            <a:pPr marL="864235">
              <a:lnSpc>
                <a:spcPts val="1375"/>
              </a:lnSpc>
            </a:pPr>
            <a:r>
              <a:rPr sz="1400" b="1" spc="-5" dirty="0">
                <a:latin typeface="Courier New"/>
                <a:cs typeface="Courier New"/>
              </a:rPr>
              <a:t>fo</a:t>
            </a:r>
            <a:r>
              <a:rPr sz="1400" b="1" dirty="0">
                <a:latin typeface="Courier New"/>
                <a:cs typeface="Courier New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(</a:t>
            </a:r>
            <a:r>
              <a:rPr sz="1400" b="1" spc="-15" dirty="0">
                <a:latin typeface="Courier New"/>
                <a:cs typeface="Courier New"/>
              </a:rPr>
              <a:t>i</a:t>
            </a:r>
            <a:r>
              <a:rPr sz="1400" b="1" spc="-5" dirty="0">
                <a:latin typeface="Courier New"/>
                <a:cs typeface="Courier New"/>
              </a:rPr>
              <a:t>n</a:t>
            </a:r>
            <a:r>
              <a:rPr sz="1400" b="1" dirty="0">
                <a:latin typeface="Courier New"/>
                <a:cs typeface="Courier New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Courier New"/>
                <a:cs typeface="Courier New"/>
              </a:rPr>
              <a:t>k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0</a:t>
            </a:r>
            <a:r>
              <a:rPr sz="1400" b="1" dirty="0">
                <a:latin typeface="Courier New"/>
                <a:cs typeface="Courier New"/>
              </a:rPr>
              <a:t>;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Courier New"/>
                <a:cs typeface="Courier New"/>
              </a:rPr>
              <a:t>k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Courier New"/>
                <a:cs typeface="Courier New"/>
              </a:rPr>
              <a:t>&lt;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cSeq.L</a:t>
            </a:r>
            <a:r>
              <a:rPr sz="1400" b="1" spc="-15" dirty="0">
                <a:latin typeface="Courier New"/>
                <a:cs typeface="Courier New"/>
              </a:rPr>
              <a:t>e</a:t>
            </a:r>
            <a:r>
              <a:rPr sz="1400" b="1" spc="-5" dirty="0">
                <a:latin typeface="Courier New"/>
                <a:cs typeface="Courier New"/>
              </a:rPr>
              <a:t>ngt</a:t>
            </a:r>
            <a:r>
              <a:rPr sz="1400" b="1" spc="-15" dirty="0">
                <a:latin typeface="Courier New"/>
                <a:cs typeface="Courier New"/>
              </a:rPr>
              <a:t>h</a:t>
            </a:r>
            <a:r>
              <a:rPr sz="1400" b="1" dirty="0">
                <a:latin typeface="Courier New"/>
                <a:cs typeface="Courier New"/>
              </a:rPr>
              <a:t>;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Courier New"/>
                <a:cs typeface="Courier New"/>
              </a:rPr>
              <a:t>k</a:t>
            </a:r>
            <a:r>
              <a:rPr sz="1400" b="1" spc="-5" dirty="0">
                <a:latin typeface="Courier New"/>
                <a:cs typeface="Courier New"/>
              </a:rPr>
              <a:t>++)</a:t>
            </a:r>
            <a:endParaRPr sz="1400" b="1" dirty="0">
              <a:latin typeface="Courier New"/>
              <a:cs typeface="Courier New"/>
            </a:endParaRPr>
          </a:p>
          <a:p>
            <a:pPr marL="864235">
              <a:lnSpc>
                <a:spcPts val="1380"/>
              </a:lnSpc>
            </a:pPr>
            <a:r>
              <a:rPr sz="1400" b="1" dirty="0">
                <a:latin typeface="Courier New"/>
                <a:cs typeface="Courier New"/>
              </a:rPr>
              <a:t>{</a:t>
            </a:r>
          </a:p>
          <a:p>
            <a:pPr marL="1289685">
              <a:lnSpc>
                <a:spcPts val="1375"/>
              </a:lnSpc>
            </a:pPr>
            <a:r>
              <a:rPr sz="1400" b="1" spc="-5" dirty="0">
                <a:latin typeface="Courier New"/>
                <a:cs typeface="Courier New"/>
              </a:rPr>
              <a:t>i</a:t>
            </a:r>
            <a:r>
              <a:rPr sz="1400" b="1" dirty="0">
                <a:latin typeface="Courier New"/>
                <a:cs typeface="Courier New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(cSeq</a:t>
            </a:r>
            <a:r>
              <a:rPr sz="1400" b="1" spc="-15" dirty="0">
                <a:latin typeface="Courier New"/>
                <a:cs typeface="Courier New"/>
              </a:rPr>
              <a:t>[</a:t>
            </a:r>
            <a:r>
              <a:rPr sz="1400" b="1" spc="-5" dirty="0">
                <a:latin typeface="Courier New"/>
                <a:cs typeface="Courier New"/>
              </a:rPr>
              <a:t>k</a:t>
            </a:r>
            <a:r>
              <a:rPr sz="1400" b="1" dirty="0">
                <a:latin typeface="Courier New"/>
                <a:cs typeface="Courier New"/>
              </a:rPr>
              <a:t>]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Courier New"/>
                <a:cs typeface="Courier New"/>
              </a:rPr>
              <a:t>=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Courier New"/>
                <a:cs typeface="Courier New"/>
              </a:rPr>
              <a:t>v</a:t>
            </a:r>
            <a:r>
              <a:rPr sz="1400" b="1" spc="-5" dirty="0">
                <a:latin typeface="Courier New"/>
                <a:cs typeface="Courier New"/>
              </a:rPr>
              <a:t>al)</a:t>
            </a:r>
            <a:endParaRPr sz="1400" b="1" dirty="0">
              <a:latin typeface="Courier New"/>
              <a:cs typeface="Courier New"/>
            </a:endParaRPr>
          </a:p>
          <a:p>
            <a:pPr marL="1289685">
              <a:lnSpc>
                <a:spcPts val="1375"/>
              </a:lnSpc>
            </a:pPr>
            <a:r>
              <a:rPr sz="1400" b="1" dirty="0">
                <a:latin typeface="Courier New"/>
                <a:cs typeface="Courier New"/>
              </a:rPr>
              <a:t>{</a:t>
            </a:r>
          </a:p>
          <a:p>
            <a:pPr marL="1715135">
              <a:lnSpc>
                <a:spcPts val="1380"/>
              </a:lnSpc>
            </a:pPr>
            <a:r>
              <a:rPr sz="1400" b="1" spc="-5" dirty="0">
                <a:latin typeface="Courier New"/>
                <a:cs typeface="Courier New"/>
              </a:rPr>
              <a:t>retu</a:t>
            </a:r>
            <a:r>
              <a:rPr sz="1400" b="1" spc="-15" dirty="0">
                <a:latin typeface="Courier New"/>
                <a:cs typeface="Courier New"/>
              </a:rPr>
              <a:t>r</a:t>
            </a:r>
            <a:r>
              <a:rPr sz="1400" b="1" dirty="0">
                <a:latin typeface="Courier New"/>
                <a:cs typeface="Courier New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Courier New"/>
                <a:cs typeface="Courier New"/>
              </a:rPr>
              <a:t>c</a:t>
            </a:r>
            <a:r>
              <a:rPr sz="1400" b="1" spc="-5" dirty="0">
                <a:latin typeface="Courier New"/>
                <a:cs typeface="Courier New"/>
              </a:rPr>
              <a:t>Seq[k];</a:t>
            </a:r>
            <a:endParaRPr sz="1400" b="1" dirty="0">
              <a:latin typeface="Courier New"/>
              <a:cs typeface="Courier New"/>
            </a:endParaRPr>
          </a:p>
          <a:p>
            <a:pPr marL="1289685">
              <a:lnSpc>
                <a:spcPts val="1375"/>
              </a:lnSpc>
            </a:pPr>
            <a:r>
              <a:rPr sz="1400" b="1" dirty="0">
                <a:latin typeface="Courier New"/>
                <a:cs typeface="Courier New"/>
              </a:rPr>
              <a:t>}</a:t>
            </a:r>
          </a:p>
          <a:p>
            <a:pPr marL="864235">
              <a:lnSpc>
                <a:spcPts val="1375"/>
              </a:lnSpc>
            </a:pPr>
            <a:r>
              <a:rPr sz="1400" b="1" dirty="0">
                <a:latin typeface="Courier New"/>
                <a:cs typeface="Courier New"/>
              </a:rPr>
              <a:t>}</a:t>
            </a:r>
          </a:p>
          <a:p>
            <a:pPr marL="864235">
              <a:lnSpc>
                <a:spcPts val="1380"/>
              </a:lnSpc>
            </a:pPr>
            <a:r>
              <a:rPr sz="1400" b="1" spc="-5" dirty="0">
                <a:latin typeface="Courier New"/>
                <a:cs typeface="Courier New"/>
              </a:rPr>
              <a:t>th</a:t>
            </a:r>
            <a:r>
              <a:rPr sz="1400" b="1" spc="-15" dirty="0">
                <a:latin typeface="Courier New"/>
                <a:cs typeface="Courier New"/>
              </a:rPr>
              <a:t>r</a:t>
            </a:r>
            <a:r>
              <a:rPr sz="1400" b="1" spc="-5" dirty="0">
                <a:latin typeface="Courier New"/>
                <a:cs typeface="Courier New"/>
              </a:rPr>
              <a:t>o</a:t>
            </a:r>
            <a:r>
              <a:rPr sz="1400" b="1" dirty="0">
                <a:latin typeface="Courier New"/>
                <a:cs typeface="Courier New"/>
              </a:rPr>
              <a:t>w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ne</a:t>
            </a:r>
            <a:r>
              <a:rPr sz="1400" b="1" dirty="0">
                <a:latin typeface="Courier New"/>
                <a:cs typeface="Courier New"/>
              </a:rPr>
              <a:t>w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In</a:t>
            </a:r>
            <a:r>
              <a:rPr sz="1400" b="1" spc="-15" dirty="0">
                <a:latin typeface="Courier New"/>
                <a:cs typeface="Courier New"/>
              </a:rPr>
              <a:t>d</a:t>
            </a:r>
            <a:r>
              <a:rPr sz="1400" b="1" spc="-5" dirty="0">
                <a:latin typeface="Courier New"/>
                <a:cs typeface="Courier New"/>
              </a:rPr>
              <a:t>exO</a:t>
            </a:r>
            <a:r>
              <a:rPr sz="1400" b="1" spc="-15" dirty="0">
                <a:latin typeface="Courier New"/>
                <a:cs typeface="Courier New"/>
              </a:rPr>
              <a:t>u</a:t>
            </a:r>
            <a:r>
              <a:rPr sz="1400" b="1" spc="-5" dirty="0">
                <a:latin typeface="Courier New"/>
                <a:cs typeface="Courier New"/>
              </a:rPr>
              <a:t>tO</a:t>
            </a:r>
            <a:r>
              <a:rPr sz="1400" b="1" spc="-15" dirty="0">
                <a:latin typeface="Courier New"/>
                <a:cs typeface="Courier New"/>
              </a:rPr>
              <a:t>f</a:t>
            </a:r>
            <a:r>
              <a:rPr sz="1400" b="1" spc="-5" dirty="0">
                <a:latin typeface="Courier New"/>
                <a:cs typeface="Courier New"/>
              </a:rPr>
              <a:t>RangeE</a:t>
            </a:r>
            <a:r>
              <a:rPr sz="1400" b="1" spc="-15" dirty="0">
                <a:latin typeface="Courier New"/>
                <a:cs typeface="Courier New"/>
              </a:rPr>
              <a:t>x</a:t>
            </a:r>
            <a:r>
              <a:rPr sz="1400" b="1" spc="-5" dirty="0">
                <a:latin typeface="Courier New"/>
                <a:cs typeface="Courier New"/>
              </a:rPr>
              <a:t>cep</a:t>
            </a:r>
            <a:r>
              <a:rPr sz="1400" b="1" spc="-15" dirty="0">
                <a:latin typeface="Courier New"/>
                <a:cs typeface="Courier New"/>
              </a:rPr>
              <a:t>t</a:t>
            </a:r>
            <a:r>
              <a:rPr sz="1400" b="1" spc="-5" dirty="0">
                <a:latin typeface="Courier New"/>
                <a:cs typeface="Courier New"/>
              </a:rPr>
              <a:t>io</a:t>
            </a:r>
            <a:r>
              <a:rPr sz="1400" b="1" spc="-15" dirty="0">
                <a:latin typeface="Courier New"/>
                <a:cs typeface="Courier New"/>
              </a:rPr>
              <a:t>n</a:t>
            </a:r>
            <a:r>
              <a:rPr sz="1400" b="1" spc="-5" dirty="0">
                <a:latin typeface="Courier New"/>
                <a:cs typeface="Courier New"/>
              </a:rPr>
              <a:t>(va</a:t>
            </a:r>
            <a:r>
              <a:rPr sz="1400" b="1" dirty="0">
                <a:latin typeface="Courier New"/>
                <a:cs typeface="Courier New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Courier New"/>
                <a:cs typeface="Courier New"/>
              </a:rPr>
              <a:t>+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"no</a:t>
            </a:r>
            <a:r>
              <a:rPr sz="1400" b="1" dirty="0">
                <a:latin typeface="Courier New"/>
                <a:cs typeface="Courier New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</a:t>
            </a:r>
            <a:r>
              <a:rPr sz="1400" b="1" spc="-15" dirty="0">
                <a:latin typeface="Courier New"/>
                <a:cs typeface="Courier New"/>
              </a:rPr>
              <a:t>h</a:t>
            </a:r>
            <a:r>
              <a:rPr sz="1400" b="1" spc="-5" dirty="0">
                <a:latin typeface="Courier New"/>
                <a:cs typeface="Courier New"/>
              </a:rPr>
              <a:t>ere");</a:t>
            </a:r>
            <a:endParaRPr sz="1400" b="1" dirty="0">
              <a:latin typeface="Courier New"/>
              <a:cs typeface="Courier New"/>
            </a:endParaRPr>
          </a:p>
          <a:p>
            <a:pPr marL="438784">
              <a:lnSpc>
                <a:spcPts val="1375"/>
              </a:lnSpc>
            </a:pPr>
            <a:r>
              <a:rPr sz="1400" b="1" dirty="0">
                <a:latin typeface="Courier New"/>
                <a:cs typeface="Courier New"/>
              </a:rPr>
              <a:t>}</a:t>
            </a:r>
          </a:p>
          <a:p>
            <a:pPr marL="332740">
              <a:lnSpc>
                <a:spcPts val="1375"/>
              </a:lnSpc>
            </a:pPr>
            <a:r>
              <a:rPr sz="1400" b="1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1530"/>
              </a:lnSpc>
            </a:pPr>
            <a:r>
              <a:rPr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69535" y="662247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6365">
              <a:lnSpc>
                <a:spcPct val="100000"/>
              </a:lnSpc>
            </a:pPr>
            <a:r>
              <a:rPr spc="-20" dirty="0"/>
              <a:t>I</a:t>
            </a:r>
            <a:r>
              <a:rPr spc="-30" dirty="0"/>
              <a:t>m</a:t>
            </a:r>
            <a:r>
              <a:rPr spc="-15" dirty="0"/>
              <a:t>p</a:t>
            </a:r>
            <a:r>
              <a:rPr spc="-50" dirty="0"/>
              <a:t>r</a:t>
            </a:r>
            <a:r>
              <a:rPr spc="-25" dirty="0"/>
              <a:t>o</a:t>
            </a:r>
            <a:r>
              <a:rPr spc="-45" dirty="0"/>
              <a:t>v</a:t>
            </a:r>
            <a:r>
              <a:rPr spc="-15" dirty="0"/>
              <a:t>ed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ourier New"/>
                <a:cs typeface="Courier New"/>
              </a:rPr>
              <a:t>out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0" dirty="0"/>
              <a:t>V</a:t>
            </a:r>
            <a:r>
              <a:rPr spc="-15" dirty="0"/>
              <a:t>ariables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5" dirty="0"/>
              <a:t>and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0" dirty="0"/>
              <a:t>Di</a:t>
            </a:r>
            <a:r>
              <a:rPr spc="-10" dirty="0"/>
              <a:t>s</a:t>
            </a:r>
            <a:r>
              <a:rPr spc="-30" dirty="0"/>
              <a:t>c</a:t>
            </a:r>
            <a:r>
              <a:rPr spc="-15" dirty="0"/>
              <a:t>a</a:t>
            </a:r>
            <a:r>
              <a:rPr spc="-50" dirty="0"/>
              <a:t>r</a:t>
            </a:r>
            <a:r>
              <a:rPr spc="-15" dirty="0"/>
              <a:t>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57626"/>
            <a:ext cx="8221345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540"/>
              </a:lnSpc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200" spc="-3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ll</a:t>
            </a:r>
            <a:r>
              <a:rPr sz="2200" spc="-2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pp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dem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spc="-2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30" dirty="0">
                <a:latin typeface="Calibri"/>
                <a:cs typeface="Calibri"/>
              </a:rPr>
              <a:t>ev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pe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20" dirty="0">
                <a:latin typeface="Calibri"/>
                <a:cs typeface="Calibri"/>
              </a:rPr>
              <a:t>pec</a:t>
            </a:r>
            <a:r>
              <a:rPr sz="2200" dirty="0">
                <a:latin typeface="Calibri"/>
                <a:cs typeface="Calibri"/>
              </a:rPr>
              <a:t>if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type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ourier New"/>
                <a:cs typeface="Courier New"/>
              </a:rPr>
              <a:t>out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m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inline</a:t>
            </a:r>
            <a:r>
              <a:rPr sz="2200" spc="-10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5695" y="1524000"/>
            <a:ext cx="1377695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9411" y="2057400"/>
            <a:ext cx="8362189" cy="3652282"/>
          </a:xfrm>
          <a:prstGeom prst="rect">
            <a:avLst/>
          </a:prstGeom>
          <a:solidFill>
            <a:srgbClr val="FFEDA3"/>
          </a:solidFill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/>
            <a:r>
              <a:rPr sz="1600" b="1" spc="-10" dirty="0">
                <a:latin typeface="Courier New"/>
                <a:cs typeface="Courier New"/>
              </a:rPr>
              <a:t>class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1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Courier New"/>
                <a:cs typeface="Courier New"/>
              </a:rPr>
              <a:t>B</a:t>
            </a:r>
            <a:r>
              <a:rPr sz="1600" b="1" spc="-10" dirty="0">
                <a:latin typeface="Courier New"/>
                <a:cs typeface="Courier New"/>
              </a:rPr>
              <a:t>ookA</a:t>
            </a:r>
            <a:r>
              <a:rPr sz="1600" b="1" dirty="0">
                <a:latin typeface="Courier New"/>
                <a:cs typeface="Courier New"/>
              </a:rPr>
              <a:t>p</a:t>
            </a:r>
            <a:r>
              <a:rPr sz="1600" b="1" spc="-10" dirty="0">
                <a:latin typeface="Courier New"/>
                <a:cs typeface="Courier New"/>
              </a:rPr>
              <a:t>plicat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on</a:t>
            </a:r>
            <a:endParaRPr sz="1600" b="1" dirty="0">
              <a:latin typeface="Courier New"/>
              <a:cs typeface="Courier New"/>
            </a:endParaRPr>
          </a:p>
          <a:p>
            <a:pPr marL="85090"/>
            <a:r>
              <a:rPr sz="1600" b="1" spc="-10" dirty="0">
                <a:latin typeface="Courier New"/>
                <a:cs typeface="Courier New"/>
              </a:rPr>
              <a:t>{</a:t>
            </a:r>
            <a:endParaRPr sz="1600" b="1" dirty="0">
              <a:latin typeface="Courier New"/>
              <a:cs typeface="Courier New"/>
            </a:endParaRPr>
          </a:p>
          <a:p>
            <a:pPr marL="85090"/>
            <a:r>
              <a:rPr lang="en-US" sz="1600" b="1" spc="-10" dirty="0" smtClean="0">
                <a:latin typeface="Courier New"/>
                <a:cs typeface="Courier New"/>
              </a:rPr>
              <a:t> </a:t>
            </a:r>
            <a:r>
              <a:rPr sz="1600" b="1" spc="-10" dirty="0" smtClean="0">
                <a:latin typeface="Courier New"/>
                <a:cs typeface="Courier New"/>
              </a:rPr>
              <a:t>static</a:t>
            </a:r>
            <a:r>
              <a:rPr sz="1600" b="1" spc="-10" dirty="0" smtClean="0">
                <a:latin typeface="Times New Roman"/>
                <a:cs typeface="Times New Roman"/>
              </a:rPr>
              <a:t> </a:t>
            </a:r>
            <a:r>
              <a:rPr sz="1600" b="1" spc="170" dirty="0" smtClean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void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Main(s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10" dirty="0">
                <a:latin typeface="Courier New"/>
                <a:cs typeface="Courier New"/>
              </a:rPr>
              <a:t>ring</a:t>
            </a:r>
            <a:r>
              <a:rPr sz="1600" b="1" dirty="0">
                <a:latin typeface="Courier New"/>
                <a:cs typeface="Courier New"/>
              </a:rPr>
              <a:t>[</a:t>
            </a:r>
            <a:r>
              <a:rPr sz="1600" b="1" spc="-10" dirty="0">
                <a:latin typeface="Courier New"/>
                <a:cs typeface="Courier New"/>
              </a:rPr>
              <a:t>]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args)</a:t>
            </a:r>
            <a:endParaRPr sz="1600" b="1" dirty="0">
              <a:latin typeface="Courier New"/>
              <a:cs typeface="Courier New"/>
            </a:endParaRPr>
          </a:p>
          <a:p>
            <a:pPr marL="85090"/>
            <a:r>
              <a:rPr lang="en-US" sz="1600" b="1" spc="-10" dirty="0" smtClean="0">
                <a:latin typeface="Courier New"/>
                <a:cs typeface="Courier New"/>
              </a:rPr>
              <a:t> </a:t>
            </a:r>
            <a:r>
              <a:rPr sz="1600" b="1" spc="-10" dirty="0" smtClean="0">
                <a:latin typeface="Courier New"/>
                <a:cs typeface="Courier New"/>
              </a:rPr>
              <a:t>{</a:t>
            </a:r>
            <a:endParaRPr sz="1600" b="1" dirty="0">
              <a:latin typeface="Courier New"/>
              <a:cs typeface="Courier New"/>
            </a:endParaRPr>
          </a:p>
          <a:p>
            <a:pPr marL="328930" marR="535305" indent="-243840">
              <a:spcBef>
                <a:spcPts val="165"/>
              </a:spcBef>
            </a:pPr>
            <a:r>
              <a:rPr lang="en-US" sz="1600" b="1" spc="-10" dirty="0" smtClean="0">
                <a:latin typeface="Courier New"/>
                <a:cs typeface="Courier New"/>
              </a:rPr>
              <a:t>   </a:t>
            </a:r>
            <a:r>
              <a:rPr sz="1600" b="1" spc="-10" dirty="0" err="1" smtClean="0">
                <a:latin typeface="Courier New"/>
                <a:cs typeface="Courier New"/>
              </a:rPr>
              <a:t>BookBy</a:t>
            </a:r>
            <a:r>
              <a:rPr sz="1600" b="1" dirty="0" err="1" smtClean="0">
                <a:latin typeface="Courier New"/>
                <a:cs typeface="Courier New"/>
              </a:rPr>
              <a:t>O</a:t>
            </a:r>
            <a:r>
              <a:rPr sz="1600" b="1" spc="-10" dirty="0" err="1" smtClean="0">
                <a:latin typeface="Courier New"/>
                <a:cs typeface="Courier New"/>
              </a:rPr>
              <a:t>utAr</a:t>
            </a:r>
            <a:r>
              <a:rPr sz="1600" b="1" dirty="0" err="1" smtClean="0">
                <a:latin typeface="Courier New"/>
                <a:cs typeface="Courier New"/>
              </a:rPr>
              <a:t>g</a:t>
            </a:r>
            <a:r>
              <a:rPr sz="1600" b="1" spc="-10" dirty="0" smtClean="0">
                <a:latin typeface="Courier New"/>
                <a:cs typeface="Courier New"/>
              </a:rPr>
              <a:t>(</a:t>
            </a:r>
            <a:r>
              <a:rPr sz="1600" b="1" spc="-10" dirty="0" smtClean="0">
                <a:solidFill>
                  <a:srgbClr val="FF0000"/>
                </a:solidFill>
                <a:latin typeface="Courier New"/>
                <a:cs typeface="Courier New"/>
              </a:rPr>
              <a:t>out</a:t>
            </a:r>
            <a:r>
              <a:rPr sz="16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160" dirty="0" smtClean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s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10" dirty="0">
                <a:latin typeface="Courier New"/>
                <a:cs typeface="Courier New"/>
              </a:rPr>
              <a:t>ring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bName,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out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10" dirty="0">
                <a:latin typeface="Courier New"/>
                <a:cs typeface="Courier New"/>
              </a:rPr>
              <a:t>tring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Courier New"/>
                <a:cs typeface="Courier New"/>
              </a:rPr>
              <a:t>b</a:t>
            </a:r>
            <a:r>
              <a:rPr sz="1600" b="1" spc="-10" dirty="0">
                <a:latin typeface="Courier New"/>
                <a:cs typeface="Courier New"/>
              </a:rPr>
              <a:t>Auth</a:t>
            </a:r>
            <a:r>
              <a:rPr sz="1600" b="1" dirty="0">
                <a:latin typeface="Courier New"/>
                <a:cs typeface="Courier New"/>
              </a:rPr>
              <a:t>o</a:t>
            </a:r>
            <a:r>
              <a:rPr sz="1600" b="1" spc="-10" dirty="0">
                <a:latin typeface="Courier New"/>
                <a:cs typeface="Courier New"/>
              </a:rPr>
              <a:t>r);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lang="en-US" sz="1600" b="1" spc="-5" dirty="0" smtClean="0">
                <a:latin typeface="Times New Roman"/>
                <a:cs typeface="Times New Roman"/>
              </a:rPr>
              <a:t>        </a:t>
            </a:r>
            <a:r>
              <a:rPr sz="1600" b="1" spc="-10" dirty="0" err="1" smtClean="0">
                <a:latin typeface="Courier New"/>
                <a:cs typeface="Courier New"/>
              </a:rPr>
              <a:t>Cons</a:t>
            </a:r>
            <a:r>
              <a:rPr sz="1600" b="1" dirty="0" err="1" smtClean="0">
                <a:latin typeface="Courier New"/>
                <a:cs typeface="Courier New"/>
              </a:rPr>
              <a:t>o</a:t>
            </a:r>
            <a:r>
              <a:rPr sz="1600" b="1" spc="-10" dirty="0" err="1" smtClean="0">
                <a:latin typeface="Courier New"/>
                <a:cs typeface="Courier New"/>
              </a:rPr>
              <a:t>le.W</a:t>
            </a:r>
            <a:r>
              <a:rPr sz="1600" b="1" dirty="0" err="1" smtClean="0">
                <a:latin typeface="Courier New"/>
                <a:cs typeface="Courier New"/>
              </a:rPr>
              <a:t>r</a:t>
            </a:r>
            <a:r>
              <a:rPr sz="1600" b="1" spc="-10" dirty="0" err="1" smtClean="0">
                <a:latin typeface="Courier New"/>
                <a:cs typeface="Courier New"/>
              </a:rPr>
              <a:t>iteLin</a:t>
            </a:r>
            <a:r>
              <a:rPr sz="1600" b="1" dirty="0" err="1" smtClean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("Bo</a:t>
            </a:r>
            <a:r>
              <a:rPr sz="1600" b="1" dirty="0">
                <a:latin typeface="Courier New"/>
                <a:cs typeface="Courier New"/>
              </a:rPr>
              <a:t>o</a:t>
            </a:r>
            <a:r>
              <a:rPr sz="1600" b="1" spc="-10" dirty="0">
                <a:latin typeface="Courier New"/>
                <a:cs typeface="Courier New"/>
              </a:rPr>
              <a:t>k: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{0},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Aut</a:t>
            </a:r>
            <a:r>
              <a:rPr sz="1600" b="1" dirty="0">
                <a:latin typeface="Courier New"/>
                <a:cs typeface="Courier New"/>
              </a:rPr>
              <a:t>h</a:t>
            </a:r>
            <a:r>
              <a:rPr sz="1600" b="1" spc="-10" dirty="0">
                <a:latin typeface="Courier New"/>
                <a:cs typeface="Courier New"/>
              </a:rPr>
              <a:t>or: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{1</a:t>
            </a:r>
            <a:r>
              <a:rPr sz="1600" b="1" dirty="0">
                <a:latin typeface="Courier New"/>
                <a:cs typeface="Courier New"/>
              </a:rPr>
              <a:t>}</a:t>
            </a:r>
            <a:r>
              <a:rPr sz="1600" b="1" spc="-10" dirty="0">
                <a:latin typeface="Courier New"/>
                <a:cs typeface="Courier New"/>
              </a:rPr>
              <a:t>",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b</a:t>
            </a:r>
            <a:r>
              <a:rPr sz="1600" b="1" dirty="0">
                <a:latin typeface="Courier New"/>
                <a:cs typeface="Courier New"/>
              </a:rPr>
              <a:t>N</a:t>
            </a:r>
            <a:r>
              <a:rPr sz="1600" b="1" spc="-10" dirty="0">
                <a:latin typeface="Courier New"/>
                <a:cs typeface="Courier New"/>
              </a:rPr>
              <a:t>ame,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b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utho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10" dirty="0">
                <a:latin typeface="Courier New"/>
                <a:cs typeface="Courier New"/>
              </a:rPr>
              <a:t>);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Cons</a:t>
            </a:r>
            <a:r>
              <a:rPr sz="1600" b="1" dirty="0">
                <a:latin typeface="Courier New"/>
                <a:cs typeface="Courier New"/>
              </a:rPr>
              <a:t>o</a:t>
            </a:r>
            <a:r>
              <a:rPr sz="1600" b="1" spc="-10" dirty="0">
                <a:latin typeface="Courier New"/>
                <a:cs typeface="Courier New"/>
              </a:rPr>
              <a:t>le.R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adKey(</a:t>
            </a:r>
            <a:r>
              <a:rPr sz="1600" b="1" dirty="0">
                <a:latin typeface="Courier New"/>
                <a:cs typeface="Courier New"/>
              </a:rPr>
              <a:t>)</a:t>
            </a:r>
            <a:r>
              <a:rPr sz="1600" b="1" spc="-10" dirty="0">
                <a:latin typeface="Courier New"/>
                <a:cs typeface="Courier New"/>
              </a:rPr>
              <a:t>;</a:t>
            </a:r>
            <a:endParaRPr sz="1600" b="1" dirty="0">
              <a:latin typeface="Courier New"/>
              <a:cs typeface="Courier New"/>
            </a:endParaRPr>
          </a:p>
          <a:p>
            <a:pPr marL="85090"/>
            <a:r>
              <a:rPr lang="en-US" sz="1600" b="1" spc="-10" dirty="0" smtClean="0">
                <a:latin typeface="Courier New"/>
                <a:cs typeface="Courier New"/>
              </a:rPr>
              <a:t> </a:t>
            </a:r>
            <a:r>
              <a:rPr sz="1600" b="1" spc="-10" dirty="0" smtClean="0">
                <a:latin typeface="Courier New"/>
                <a:cs typeface="Courier New"/>
              </a:rPr>
              <a:t>}</a:t>
            </a:r>
            <a:endParaRPr sz="1600" b="1" dirty="0">
              <a:latin typeface="Courier New"/>
              <a:cs typeface="Courier New"/>
            </a:endParaRPr>
          </a:p>
          <a:p>
            <a:pPr marL="85090">
              <a:spcBef>
                <a:spcPts val="1175"/>
              </a:spcBef>
            </a:pPr>
            <a:r>
              <a:rPr lang="en-US" sz="1600" b="1" spc="-10" dirty="0" smtClean="0">
                <a:latin typeface="Courier New"/>
                <a:cs typeface="Courier New"/>
              </a:rPr>
              <a:t> </a:t>
            </a:r>
            <a:r>
              <a:rPr sz="1600" b="1" spc="-10" dirty="0" smtClean="0">
                <a:latin typeface="Courier New"/>
                <a:cs typeface="Courier New"/>
              </a:rPr>
              <a:t>static</a:t>
            </a:r>
            <a:r>
              <a:rPr sz="1600" b="1" spc="-10" dirty="0" smtClean="0">
                <a:latin typeface="Times New Roman"/>
                <a:cs typeface="Times New Roman"/>
              </a:rPr>
              <a:t> </a:t>
            </a:r>
            <a:r>
              <a:rPr sz="1600" b="1" spc="170" dirty="0" smtClean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void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BookBy</a:t>
            </a:r>
            <a:r>
              <a:rPr sz="1600" b="1" dirty="0">
                <a:latin typeface="Courier New"/>
                <a:cs typeface="Courier New"/>
              </a:rPr>
              <a:t>O</a:t>
            </a:r>
            <a:r>
              <a:rPr sz="1600" b="1" spc="-10" dirty="0">
                <a:latin typeface="Courier New"/>
                <a:cs typeface="Courier New"/>
              </a:rPr>
              <a:t>utAr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(</a:t>
            </a: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out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s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10" dirty="0">
                <a:latin typeface="Courier New"/>
                <a:cs typeface="Courier New"/>
              </a:rPr>
              <a:t>ring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name,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60" dirty="0"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ut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s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10" dirty="0">
                <a:latin typeface="Courier New"/>
                <a:cs typeface="Courier New"/>
              </a:rPr>
              <a:t>ring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a</a:t>
            </a:r>
            <a:r>
              <a:rPr sz="1600" b="1" dirty="0">
                <a:latin typeface="Courier New"/>
                <a:cs typeface="Courier New"/>
              </a:rPr>
              <a:t>u</a:t>
            </a:r>
            <a:r>
              <a:rPr sz="1600" b="1" spc="-10" dirty="0">
                <a:latin typeface="Courier New"/>
                <a:cs typeface="Courier New"/>
              </a:rPr>
              <a:t>thor)</a:t>
            </a:r>
            <a:endParaRPr sz="1600" b="1" dirty="0">
              <a:latin typeface="Courier New"/>
              <a:cs typeface="Courier New"/>
            </a:endParaRPr>
          </a:p>
          <a:p>
            <a:pPr marL="85090"/>
            <a:r>
              <a:rPr lang="en-US" sz="1600" b="1" spc="-10" dirty="0" smtClean="0">
                <a:latin typeface="Courier New"/>
                <a:cs typeface="Courier New"/>
              </a:rPr>
              <a:t> </a:t>
            </a:r>
            <a:r>
              <a:rPr sz="1600" b="1" spc="-10" dirty="0" smtClean="0">
                <a:latin typeface="Courier New"/>
                <a:cs typeface="Courier New"/>
              </a:rPr>
              <a:t>{</a:t>
            </a:r>
            <a:endParaRPr sz="1600" b="1" dirty="0">
              <a:latin typeface="Courier New"/>
              <a:cs typeface="Courier New"/>
            </a:endParaRPr>
          </a:p>
          <a:p>
            <a:pPr marL="207010" marR="4321175">
              <a:spcBef>
                <a:spcPts val="175"/>
              </a:spcBef>
            </a:pPr>
            <a:r>
              <a:rPr lang="en-US" sz="1600" b="1" spc="-10" dirty="0" smtClean="0">
                <a:latin typeface="Courier New"/>
                <a:cs typeface="Courier New"/>
              </a:rPr>
              <a:t> </a:t>
            </a:r>
            <a:r>
              <a:rPr sz="1600" b="1" spc="-10" dirty="0" smtClean="0">
                <a:latin typeface="Courier New"/>
                <a:cs typeface="Courier New"/>
              </a:rPr>
              <a:t>name</a:t>
            </a:r>
            <a:r>
              <a:rPr sz="1600" b="1" spc="-10" dirty="0" smtClean="0">
                <a:latin typeface="Times New Roman"/>
                <a:cs typeface="Times New Roman"/>
              </a:rPr>
              <a:t> </a:t>
            </a:r>
            <a:r>
              <a:rPr sz="1600" b="1" spc="160" dirty="0" smtClean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=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"Ha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10" dirty="0">
                <a:latin typeface="Courier New"/>
                <a:cs typeface="Courier New"/>
              </a:rPr>
              <a:t>ry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Pot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10" dirty="0">
                <a:latin typeface="Courier New"/>
                <a:cs typeface="Courier New"/>
              </a:rPr>
              <a:t>er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P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10" dirty="0">
                <a:latin typeface="Courier New"/>
                <a:cs typeface="Courier New"/>
              </a:rPr>
              <a:t>rt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";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lang="en-US" sz="1600" b="1" spc="-5" dirty="0" smtClean="0">
                <a:latin typeface="Times New Roman"/>
                <a:cs typeface="Times New Roman"/>
              </a:rPr>
              <a:t>      </a:t>
            </a:r>
            <a:r>
              <a:rPr sz="1600" b="1" spc="-10" dirty="0" smtClean="0">
                <a:latin typeface="Courier New"/>
                <a:cs typeface="Courier New"/>
              </a:rPr>
              <a:t>author</a:t>
            </a:r>
            <a:r>
              <a:rPr sz="1600" b="1" dirty="0" smtClean="0">
                <a:latin typeface="Times New Roman"/>
                <a:cs typeface="Times New Roman"/>
              </a:rPr>
              <a:t> </a:t>
            </a:r>
            <a:r>
              <a:rPr sz="1600" b="1" spc="170" dirty="0" smtClean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=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"</a:t>
            </a:r>
            <a:r>
              <a:rPr sz="1600" b="1" dirty="0">
                <a:latin typeface="Courier New"/>
                <a:cs typeface="Courier New"/>
              </a:rPr>
              <a:t>J</a:t>
            </a:r>
            <a:r>
              <a:rPr sz="1600" b="1" spc="-10" dirty="0">
                <a:latin typeface="Courier New"/>
                <a:cs typeface="Courier New"/>
              </a:rPr>
              <a:t>.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K.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1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R</a:t>
            </a:r>
            <a:r>
              <a:rPr sz="1600" b="1" dirty="0">
                <a:latin typeface="Courier New"/>
                <a:cs typeface="Courier New"/>
              </a:rPr>
              <a:t>o</a:t>
            </a:r>
            <a:r>
              <a:rPr sz="1600" b="1" spc="-10" dirty="0">
                <a:latin typeface="Courier New"/>
                <a:cs typeface="Courier New"/>
              </a:rPr>
              <a:t>wlin</a:t>
            </a:r>
            <a:r>
              <a:rPr sz="1600" b="1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";</a:t>
            </a:r>
            <a:endParaRPr sz="1600" b="1" dirty="0">
              <a:latin typeface="Courier New"/>
              <a:cs typeface="Courier New"/>
            </a:endParaRPr>
          </a:p>
          <a:p>
            <a:pPr marL="85090"/>
            <a:r>
              <a:rPr lang="en-US" sz="1600" b="1" spc="-10" dirty="0" smtClean="0">
                <a:latin typeface="Courier New"/>
                <a:cs typeface="Courier New"/>
              </a:rPr>
              <a:t> </a:t>
            </a:r>
            <a:r>
              <a:rPr sz="1600" b="1" spc="-10" dirty="0" smtClean="0">
                <a:latin typeface="Courier New"/>
                <a:cs typeface="Courier New"/>
              </a:rPr>
              <a:t>}</a:t>
            </a:r>
            <a:endParaRPr sz="1600" b="1" dirty="0">
              <a:latin typeface="Courier New"/>
              <a:cs typeface="Courier New"/>
            </a:endParaRPr>
          </a:p>
          <a:p>
            <a:pPr marL="85090"/>
            <a:r>
              <a:rPr sz="1600" b="1" spc="-10" dirty="0">
                <a:latin typeface="Courier New"/>
                <a:cs typeface="Courier New"/>
              </a:rPr>
              <a:t>}</a:t>
            </a:r>
            <a:endParaRPr sz="1600" b="1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7</a:t>
            </a:fld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23765">
              <a:lnSpc>
                <a:spcPct val="100000"/>
              </a:lnSpc>
            </a:pPr>
            <a:r>
              <a:rPr spc="-20" dirty="0"/>
              <a:t>I</a:t>
            </a:r>
            <a:r>
              <a:rPr spc="-30" dirty="0"/>
              <a:t>m</a:t>
            </a:r>
            <a:r>
              <a:rPr spc="-15" dirty="0"/>
              <a:t>p</a:t>
            </a:r>
            <a:r>
              <a:rPr spc="-50" dirty="0"/>
              <a:t>r</a:t>
            </a:r>
            <a:r>
              <a:rPr spc="-25" dirty="0"/>
              <a:t>o</a:t>
            </a:r>
            <a:r>
              <a:rPr spc="-45" dirty="0"/>
              <a:t>v</a:t>
            </a:r>
            <a:r>
              <a:rPr spc="-15" dirty="0"/>
              <a:t>ed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0" dirty="0"/>
              <a:t>T</a:t>
            </a:r>
            <a:r>
              <a:rPr spc="-15" dirty="0"/>
              <a:t>uples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/>
              <a:t>(</a:t>
            </a:r>
            <a:r>
              <a:rPr spc="-25" dirty="0"/>
              <a:t>1</a:t>
            </a:r>
            <a:r>
              <a:rPr spc="-10" dirty="0"/>
              <a:t>-</a:t>
            </a:r>
            <a:r>
              <a:rPr spc="-20" dirty="0"/>
              <a:t>3)</a:t>
            </a:r>
          </a:p>
        </p:txBody>
      </p:sp>
      <p:sp>
        <p:nvSpPr>
          <p:cNvPr id="3" name="object 3"/>
          <p:cNvSpPr/>
          <p:nvPr/>
        </p:nvSpPr>
        <p:spPr>
          <a:xfrm>
            <a:off x="3656076" y="3096768"/>
            <a:ext cx="2513075" cy="2606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19600" y="4064913"/>
            <a:ext cx="108714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upl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52188" y="2785872"/>
            <a:ext cx="720851" cy="307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38015" y="819912"/>
            <a:ext cx="1949195" cy="19507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67200" y="1143000"/>
            <a:ext cx="1295400" cy="1359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 algn="ctr">
              <a:lnSpc>
                <a:spcPct val="91600"/>
              </a:lnSpc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#</a:t>
            </a:r>
            <a:r>
              <a:rPr sz="1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6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ll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nce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dd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d.</a:t>
            </a:r>
            <a:endParaRPr sz="1600" b="1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65876" y="4742688"/>
            <a:ext cx="458723" cy="6583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60364" y="4727447"/>
            <a:ext cx="2415539" cy="19491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21444" y="5187315"/>
            <a:ext cx="1784711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/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nc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r>
              <a:rPr sz="16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wi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s.</a:t>
            </a:r>
            <a:endParaRPr sz="1600" b="1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98520" y="4760976"/>
            <a:ext cx="530351" cy="6781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67027" y="4727447"/>
            <a:ext cx="2264663" cy="19491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24000" y="4876800"/>
            <a:ext cx="1908705" cy="1554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815" marR="164465" indent="-635" algn="ctr"/>
            <a:r>
              <a:rPr sz="1600" b="1" spc="-8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6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nce</a:t>
            </a:r>
            <a:endParaRPr sz="1600" b="1" dirty="0">
              <a:latin typeface="Calibri"/>
              <a:cs typeface="Calibri"/>
            </a:endParaRPr>
          </a:p>
          <a:p>
            <a:pPr marL="12700" marR="5080" indent="-1270" algn="ctr">
              <a:spcBef>
                <a:spcPts val="56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lso</a:t>
            </a:r>
            <a:r>
              <a:rPr sz="16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duce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ir</a:t>
            </a:r>
            <a:r>
              <a:rPr sz="16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om</a:t>
            </a:r>
            <a:r>
              <a:rPr sz="16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npu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s.</a:t>
            </a:r>
            <a:endParaRPr sz="1600" b="1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8</a:t>
            </a:fld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17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23765">
              <a:lnSpc>
                <a:spcPct val="100000"/>
              </a:lnSpc>
            </a:pPr>
            <a:r>
              <a:rPr spc="-20" dirty="0"/>
              <a:t>I</a:t>
            </a:r>
            <a:r>
              <a:rPr spc="-30" dirty="0"/>
              <a:t>m</a:t>
            </a:r>
            <a:r>
              <a:rPr spc="-15" dirty="0"/>
              <a:t>p</a:t>
            </a:r>
            <a:r>
              <a:rPr spc="-50" dirty="0"/>
              <a:t>r</a:t>
            </a:r>
            <a:r>
              <a:rPr spc="-25" dirty="0"/>
              <a:t>o</a:t>
            </a:r>
            <a:r>
              <a:rPr spc="-45" dirty="0"/>
              <a:t>v</a:t>
            </a:r>
            <a:r>
              <a:rPr spc="-15" dirty="0"/>
              <a:t>ed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0" dirty="0"/>
              <a:t>T</a:t>
            </a:r>
            <a:r>
              <a:rPr spc="-15" dirty="0"/>
              <a:t>uples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/>
              <a:t>(</a:t>
            </a:r>
            <a:r>
              <a:rPr spc="-25" dirty="0"/>
              <a:t>2</a:t>
            </a:r>
            <a:r>
              <a:rPr spc="-10" dirty="0"/>
              <a:t>-</a:t>
            </a:r>
            <a:r>
              <a:rPr spc="-20" dirty="0"/>
              <a:t>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936874"/>
            <a:ext cx="8301355" cy="614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4E4C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200" spc="-3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ll</a:t>
            </a:r>
            <a:r>
              <a:rPr sz="2200" spc="-2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pp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spc="-25" dirty="0">
                <a:latin typeface="Calibri"/>
                <a:cs typeface="Calibri"/>
              </a:rPr>
              <a:t>o</a:t>
            </a:r>
            <a:r>
              <a:rPr sz="2200" spc="-45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spc="-2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45" dirty="0">
                <a:latin typeface="Calibri"/>
                <a:cs typeface="Calibri"/>
              </a:rPr>
              <a:t>w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eme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up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spc="-5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been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4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ne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m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70" dirty="0">
                <a:latin typeface="Calibri"/>
                <a:cs typeface="Calibri"/>
              </a:rPr>
              <a:t>f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en</a:t>
            </a:r>
            <a:r>
              <a:rPr sz="2200" spc="-15" dirty="0">
                <a:latin typeface="Calibri"/>
                <a:cs typeface="Calibri"/>
              </a:rPr>
              <a:t>ce: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8327" y="1801367"/>
            <a:ext cx="1377696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8327" y="2325624"/>
            <a:ext cx="8610600" cy="2980977"/>
          </a:xfrm>
          <a:custGeom>
            <a:avLst/>
            <a:gdLst/>
            <a:ahLst/>
            <a:cxnLst/>
            <a:rect l="l" t="t" r="r" b="b"/>
            <a:pathLst>
              <a:path w="8610600" h="2472054">
                <a:moveTo>
                  <a:pt x="0" y="2471927"/>
                </a:moveTo>
                <a:lnTo>
                  <a:pt x="8610599" y="2471927"/>
                </a:lnTo>
                <a:lnTo>
                  <a:pt x="8610599" y="0"/>
                </a:lnTo>
                <a:lnTo>
                  <a:pt x="0" y="0"/>
                </a:lnTo>
                <a:lnTo>
                  <a:pt x="0" y="2471927"/>
                </a:lnTo>
                <a:close/>
              </a:path>
            </a:pathLst>
          </a:custGeom>
          <a:solidFill>
            <a:srgbClr val="FFED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8327" y="2325624"/>
            <a:ext cx="8610600" cy="2980977"/>
          </a:xfrm>
          <a:custGeom>
            <a:avLst/>
            <a:gdLst/>
            <a:ahLst/>
            <a:cxnLst/>
            <a:rect l="l" t="t" r="r" b="b"/>
            <a:pathLst>
              <a:path w="8610600" h="2472054">
                <a:moveTo>
                  <a:pt x="0" y="2471927"/>
                </a:moveTo>
                <a:lnTo>
                  <a:pt x="8610599" y="2471927"/>
                </a:lnTo>
                <a:lnTo>
                  <a:pt x="8610599" y="0"/>
                </a:lnTo>
                <a:lnTo>
                  <a:pt x="0" y="0"/>
                </a:lnTo>
                <a:lnTo>
                  <a:pt x="0" y="2471927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0197" y="2343610"/>
            <a:ext cx="7098665" cy="2962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735" marR="4086860" indent="-547370">
              <a:tabLst>
                <a:tab pos="819785" algn="l"/>
                <a:tab pos="1500505" algn="l"/>
                <a:tab pos="2183130" algn="l"/>
              </a:tabLst>
            </a:pPr>
            <a:r>
              <a:rPr sz="1800" b="1" spc="-5" dirty="0">
                <a:latin typeface="Courier New"/>
                <a:cs typeface="Courier New"/>
              </a:rPr>
              <a:t>cl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P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gr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Courier New"/>
                <a:cs typeface="Courier New"/>
              </a:rPr>
              <a:t>m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ourier New"/>
                <a:cs typeface="Courier New"/>
              </a:rPr>
              <a:t>{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s</a:t>
            </a:r>
            <a:r>
              <a:rPr sz="1800" b="1" spc="-5" dirty="0">
                <a:latin typeface="Courier New"/>
                <a:cs typeface="Courier New"/>
              </a:rPr>
              <a:t>ta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i</a:t>
            </a:r>
            <a:r>
              <a:rPr sz="1800" b="1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vo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Ma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(</a:t>
            </a:r>
            <a:r>
              <a:rPr sz="1800" b="1" dirty="0">
                <a:latin typeface="Courier New"/>
                <a:cs typeface="Courier New"/>
              </a:rPr>
              <a:t>)</a:t>
            </a:r>
          </a:p>
          <a:p>
            <a:pPr marL="546735"/>
            <a:r>
              <a:rPr sz="1800" b="1" dirty="0">
                <a:latin typeface="Courier New"/>
                <a:cs typeface="Courier New"/>
              </a:rPr>
              <a:t>{</a:t>
            </a:r>
          </a:p>
          <a:p>
            <a:pPr marL="681990" marR="2585720">
              <a:spcBef>
                <a:spcPts val="229"/>
              </a:spcBef>
              <a:tabLst>
                <a:tab pos="1229360" algn="l"/>
                <a:tab pos="1637664" algn="l"/>
                <a:tab pos="2047239" algn="l"/>
                <a:tab pos="2320290" algn="l"/>
                <a:tab pos="2457450" algn="l"/>
                <a:tab pos="2730500" algn="l"/>
                <a:tab pos="3411854" algn="l"/>
              </a:tabLst>
            </a:pPr>
            <a:r>
              <a:rPr sz="1800" b="1" spc="-5" dirty="0">
                <a:latin typeface="Courier New"/>
                <a:cs typeface="Courier New"/>
              </a:rPr>
              <a:t>st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i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dirty="0">
                <a:latin typeface="Courier New"/>
                <a:cs typeface="Courier New"/>
              </a:rPr>
              <a:t>g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spc="-15" dirty="0">
                <a:latin typeface="Courier New"/>
                <a:cs typeface="Courier New"/>
              </a:rPr>
              <a:t>m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urier New"/>
                <a:cs typeface="Courier New"/>
              </a:rPr>
              <a:t>"</a:t>
            </a:r>
            <a:r>
              <a:rPr sz="1800" b="1" spc="-15" dirty="0" err="1" smtClean="0">
                <a:latin typeface="Courier New"/>
                <a:cs typeface="Courier New"/>
              </a:rPr>
              <a:t>E</a:t>
            </a:r>
            <a:r>
              <a:rPr sz="1800" b="1" spc="-5" dirty="0" err="1" smtClean="0">
                <a:latin typeface="Courier New"/>
                <a:cs typeface="Courier New"/>
              </a:rPr>
              <a:t>m</a:t>
            </a:r>
            <a:r>
              <a:rPr sz="1800" b="1" dirty="0" err="1" smtClean="0">
                <a:latin typeface="Courier New"/>
                <a:cs typeface="Courier New"/>
              </a:rPr>
              <a:t>y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sz="1800" b="1" spc="-5" dirty="0" smtClean="0">
                <a:latin typeface="Courier New"/>
                <a:cs typeface="Courier New"/>
              </a:rPr>
              <a:t>G</a:t>
            </a:r>
            <a:r>
              <a:rPr sz="1800" b="1" spc="-15" dirty="0" smtClean="0">
                <a:latin typeface="Courier New"/>
                <a:cs typeface="Courier New"/>
              </a:rPr>
              <a:t>e</a:t>
            </a:r>
            <a:r>
              <a:rPr sz="1800" b="1" spc="-5" dirty="0" smtClean="0">
                <a:latin typeface="Courier New"/>
                <a:cs typeface="Courier New"/>
              </a:rPr>
              <a:t>or</a:t>
            </a:r>
            <a:r>
              <a:rPr sz="1800" b="1" spc="-15" dirty="0" smtClean="0">
                <a:latin typeface="Courier New"/>
                <a:cs typeface="Courier New"/>
              </a:rPr>
              <a:t>g</a:t>
            </a:r>
            <a:r>
              <a:rPr sz="1800" b="1" spc="-5" dirty="0" smtClean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"</a:t>
            </a:r>
            <a:r>
              <a:rPr sz="1800" b="1" dirty="0">
                <a:latin typeface="Courier New"/>
                <a:cs typeface="Courier New"/>
              </a:rPr>
              <a:t>;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in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urier New"/>
                <a:cs typeface="Courier New"/>
              </a:rPr>
              <a:t>e_</a:t>
            </a:r>
            <a:r>
              <a:rPr sz="1800" b="1" spc="-5" dirty="0">
                <a:latin typeface="Courier New"/>
                <a:cs typeface="Courier New"/>
              </a:rPr>
              <a:t>ag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3</a:t>
            </a:r>
            <a:r>
              <a:rPr sz="1800" b="1" spc="-15" dirty="0">
                <a:latin typeface="Courier New"/>
                <a:cs typeface="Courier New"/>
              </a:rPr>
              <a:t>0;</a:t>
            </a:r>
            <a:endParaRPr sz="1800" b="1" dirty="0">
              <a:latin typeface="Courier New"/>
              <a:cs typeface="Courier New"/>
            </a:endParaRPr>
          </a:p>
          <a:p>
            <a:pPr marL="681990">
              <a:tabLst>
                <a:tab pos="1229360" algn="l"/>
                <a:tab pos="2457450" algn="l"/>
                <a:tab pos="2729865" algn="l"/>
                <a:tab pos="3820795" algn="l"/>
                <a:tab pos="5459730" algn="l"/>
                <a:tab pos="6278245" algn="l"/>
              </a:tabLst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va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em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pT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(e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na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ge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Co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ol</a:t>
            </a:r>
            <a:r>
              <a:rPr sz="1800" b="1" spc="-5" dirty="0">
                <a:latin typeface="Courier New"/>
                <a:cs typeface="Courier New"/>
              </a:rPr>
              <a:t>e.</a:t>
            </a:r>
            <a:r>
              <a:rPr sz="1800" b="1" spc="-15" dirty="0">
                <a:latin typeface="Courier New"/>
                <a:cs typeface="Courier New"/>
              </a:rPr>
              <a:t>W</a:t>
            </a: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te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i</a:t>
            </a:r>
            <a:r>
              <a:rPr sz="1800" b="1" spc="-15" dirty="0">
                <a:latin typeface="Courier New"/>
                <a:cs typeface="Courier New"/>
              </a:rPr>
              <a:t>ne</a:t>
            </a:r>
            <a:r>
              <a:rPr sz="1800" b="1" spc="-5" dirty="0">
                <a:latin typeface="Courier New"/>
                <a:cs typeface="Courier New"/>
              </a:rPr>
              <a:t>(e</a:t>
            </a:r>
            <a:r>
              <a:rPr sz="1800" b="1" spc="-15" dirty="0">
                <a:latin typeface="Courier New"/>
                <a:cs typeface="Courier New"/>
              </a:rPr>
              <a:t>m</a:t>
            </a:r>
            <a:r>
              <a:rPr sz="1800" b="1" spc="-5" dirty="0">
                <a:latin typeface="Courier New"/>
                <a:cs typeface="Courier New"/>
              </a:rPr>
              <a:t>p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up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.I</a:t>
            </a:r>
            <a:r>
              <a:rPr sz="1800" b="1" spc="-5" dirty="0">
                <a:latin typeface="Courier New"/>
                <a:cs typeface="Courier New"/>
              </a:rPr>
              <a:t>te</a:t>
            </a:r>
            <a:r>
              <a:rPr sz="1800" b="1" spc="-15" dirty="0">
                <a:latin typeface="Courier New"/>
                <a:cs typeface="Courier New"/>
              </a:rPr>
              <a:t>m</a:t>
            </a:r>
            <a:r>
              <a:rPr sz="1800" b="1" spc="-5" dirty="0">
                <a:latin typeface="Courier New"/>
                <a:cs typeface="Courier New"/>
              </a:rPr>
              <a:t>1</a:t>
            </a:r>
            <a:r>
              <a:rPr sz="1800" b="1" spc="-15" dirty="0">
                <a:latin typeface="Courier New"/>
                <a:cs typeface="Courier New"/>
              </a:rPr>
              <a:t>)</a:t>
            </a:r>
            <a:r>
              <a:rPr sz="1800" b="1" dirty="0">
                <a:latin typeface="Courier New"/>
                <a:cs typeface="Courier New"/>
              </a:rPr>
              <a:t>;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urier New"/>
                <a:cs typeface="Courier New"/>
              </a:rPr>
              <a:t>/</a:t>
            </a:r>
            <a:r>
              <a:rPr sz="1800" b="1" spc="-5" dirty="0">
                <a:latin typeface="Courier New"/>
                <a:cs typeface="Courier New"/>
              </a:rPr>
              <a:t>/</a:t>
            </a:r>
            <a:r>
              <a:rPr sz="1800" b="1" spc="-15" dirty="0">
                <a:latin typeface="Courier New"/>
                <a:cs typeface="Courier New"/>
              </a:rPr>
              <a:t>Em</a:t>
            </a:r>
            <a:r>
              <a:rPr sz="1800" b="1" dirty="0">
                <a:latin typeface="Courier New"/>
                <a:cs typeface="Courier New"/>
              </a:rPr>
              <a:t>y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urier New"/>
                <a:cs typeface="Courier New"/>
              </a:rPr>
              <a:t>G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spc="-5" dirty="0">
                <a:latin typeface="Courier New"/>
                <a:cs typeface="Courier New"/>
              </a:rPr>
              <a:t>rge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Co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ol</a:t>
            </a:r>
            <a:r>
              <a:rPr sz="1800" b="1" spc="-5" dirty="0">
                <a:latin typeface="Courier New"/>
                <a:cs typeface="Courier New"/>
              </a:rPr>
              <a:t>e.</a:t>
            </a:r>
            <a:r>
              <a:rPr sz="1800" b="1" spc="-15" dirty="0">
                <a:latin typeface="Courier New"/>
                <a:cs typeface="Courier New"/>
              </a:rPr>
              <a:t>W</a:t>
            </a: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te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i</a:t>
            </a:r>
            <a:r>
              <a:rPr sz="1800" b="1" spc="-15" dirty="0">
                <a:latin typeface="Courier New"/>
                <a:cs typeface="Courier New"/>
              </a:rPr>
              <a:t>ne</a:t>
            </a:r>
            <a:r>
              <a:rPr sz="1800" b="1" spc="-5" dirty="0">
                <a:latin typeface="Courier New"/>
                <a:cs typeface="Courier New"/>
              </a:rPr>
              <a:t>(e</a:t>
            </a:r>
            <a:r>
              <a:rPr sz="1800" b="1" spc="-15" dirty="0">
                <a:latin typeface="Courier New"/>
                <a:cs typeface="Courier New"/>
              </a:rPr>
              <a:t>m</a:t>
            </a:r>
            <a:r>
              <a:rPr sz="1800" b="1" spc="-5" dirty="0">
                <a:latin typeface="Courier New"/>
                <a:cs typeface="Courier New"/>
              </a:rPr>
              <a:t>p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up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.I</a:t>
            </a:r>
            <a:r>
              <a:rPr sz="1800" b="1" spc="-5" dirty="0">
                <a:latin typeface="Courier New"/>
                <a:cs typeface="Courier New"/>
              </a:rPr>
              <a:t>te</a:t>
            </a:r>
            <a:r>
              <a:rPr sz="1800" b="1" spc="-15" dirty="0">
                <a:latin typeface="Courier New"/>
                <a:cs typeface="Courier New"/>
              </a:rPr>
              <a:t>m</a:t>
            </a:r>
            <a:r>
              <a:rPr sz="1800" b="1" spc="-5" dirty="0">
                <a:latin typeface="Courier New"/>
                <a:cs typeface="Courier New"/>
              </a:rPr>
              <a:t>2</a:t>
            </a:r>
            <a:r>
              <a:rPr sz="1800" b="1" spc="-15" dirty="0">
                <a:latin typeface="Courier New"/>
                <a:cs typeface="Courier New"/>
              </a:rPr>
              <a:t>)</a:t>
            </a:r>
            <a:r>
              <a:rPr sz="1800" b="1" dirty="0">
                <a:latin typeface="Courier New"/>
                <a:cs typeface="Courier New"/>
              </a:rPr>
              <a:t>;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ourier New"/>
                <a:cs typeface="Courier New"/>
              </a:rPr>
              <a:t>/</a:t>
            </a:r>
            <a:r>
              <a:rPr sz="1800" b="1" spc="-5" dirty="0">
                <a:latin typeface="Courier New"/>
                <a:cs typeface="Courier New"/>
              </a:rPr>
              <a:t>/</a:t>
            </a:r>
            <a:r>
              <a:rPr sz="1800" b="1" spc="-15" dirty="0">
                <a:latin typeface="Courier New"/>
                <a:cs typeface="Courier New"/>
              </a:rPr>
              <a:t>3</a:t>
            </a:r>
            <a:r>
              <a:rPr sz="1800" b="1" dirty="0">
                <a:latin typeface="Courier New"/>
                <a:cs typeface="Courier New"/>
              </a:rPr>
              <a:t>0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Co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ol</a:t>
            </a:r>
            <a:r>
              <a:rPr sz="1800" b="1" spc="-5" dirty="0">
                <a:latin typeface="Courier New"/>
                <a:cs typeface="Courier New"/>
              </a:rPr>
              <a:t>e.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dK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y</a:t>
            </a:r>
            <a:r>
              <a:rPr sz="1800" b="1" spc="-15" dirty="0">
                <a:latin typeface="Courier New"/>
                <a:cs typeface="Courier New"/>
              </a:rPr>
              <a:t>()</a:t>
            </a:r>
            <a:r>
              <a:rPr sz="1800" b="1" dirty="0">
                <a:latin typeface="Courier New"/>
                <a:cs typeface="Courier New"/>
              </a:rPr>
              <a:t>;</a:t>
            </a:r>
          </a:p>
          <a:p>
            <a:pPr marL="546735">
              <a:lnSpc>
                <a:spcPts val="149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</a:p>
          <a:p>
            <a:pPr>
              <a:lnSpc>
                <a:spcPts val="193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9</a:t>
            </a:fld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ss</a:t>
            </a:r>
            <a:r>
              <a:rPr spc="-10" dirty="0"/>
              <a:t>en</a:t>
            </a:r>
            <a:r>
              <a:rPr dirty="0"/>
              <a:t>tials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dirty="0"/>
              <a:t>#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</a:t>
            </a:r>
            <a:r>
              <a:rPr dirty="0"/>
              <a:t>o</a:t>
            </a:r>
            <a:r>
              <a:rPr spc="-15" dirty="0"/>
              <a:t>g</a:t>
            </a:r>
            <a:r>
              <a:rPr spc="-30" dirty="0"/>
              <a:t>r</a:t>
            </a:r>
            <a:r>
              <a:rPr dirty="0"/>
              <a:t>ammi</a:t>
            </a:r>
            <a:r>
              <a:rPr spc="5" dirty="0"/>
              <a:t>n</a:t>
            </a:r>
            <a:r>
              <a:rPr spc="-10"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/Se</a:t>
            </a:r>
            <a:r>
              <a:rPr spc="-5" dirty="0"/>
              <a:t>ss</a:t>
            </a:r>
            <a:r>
              <a:rPr dirty="0"/>
              <a:t>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5" dirty="0"/>
              <a:t>p</a:t>
            </a:r>
            <a:r>
              <a:rPr spc="-10" dirty="0"/>
              <a:t>te</a:t>
            </a:r>
            <a:r>
              <a:rPr dirty="0"/>
              <a:t>ch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/>
              <a:t>L</a:t>
            </a:r>
            <a:r>
              <a:rPr spc="-15" dirty="0"/>
              <a:t>t</a:t>
            </a:r>
            <a:r>
              <a:rPr spc="-5" dirty="0"/>
              <a:t>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1074</Words>
  <Application>Microsoft Office PowerPoint</Application>
  <PresentationFormat>On-screen Show (4:3)</PresentationFormat>
  <Paragraphs>167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Courier New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ref Returns</vt:lpstr>
      <vt:lpstr>ref Locals</vt:lpstr>
      <vt:lpstr>Improved out Variables and Discards</vt:lpstr>
      <vt:lpstr>Improved Tuples (1-3)</vt:lpstr>
      <vt:lpstr>Improved Tuples (2-3)</vt:lpstr>
      <vt:lpstr>Improved Tuples (3-3)</vt:lpstr>
      <vt:lpstr>Improved Asynchronized Main()</vt:lpstr>
      <vt:lpstr>PowerPoint Presentation</vt:lpstr>
      <vt:lpstr>More Expression-bodied Members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Sinh Tran</cp:lastModifiedBy>
  <cp:revision>40</cp:revision>
  <dcterms:created xsi:type="dcterms:W3CDTF">2019-11-12T10:09:16Z</dcterms:created>
  <dcterms:modified xsi:type="dcterms:W3CDTF">2019-11-16T15:19:34Z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2019-11-12T00:00:00Z</vt:filetime>
  </property>
  <property fmtid="{D5CDD505-2E9C-101B-9397-08002B2CF9AE}" pid="3" name="LastSaved">
    <vt:filetime>2019-11-12T00:00:00Z</vt:filetime>
  </property>
</Properties>
</file>