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8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9696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327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96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203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43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07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44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30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64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35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559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70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420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38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4884" y="0"/>
            <a:ext cx="8929115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518" y="366621"/>
            <a:ext cx="891896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434" y="1187018"/>
            <a:ext cx="8279130" cy="144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0284" y="6660574"/>
            <a:ext cx="717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96690" y="6628272"/>
            <a:ext cx="1856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6829" y="6622468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8242" y="2413733"/>
            <a:ext cx="504317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15" algn="ctr">
              <a:lnSpc>
                <a:spcPct val="100000"/>
              </a:lnSpc>
            </a:pPr>
            <a:r>
              <a:rPr sz="4000" b="1" spc="-25" dirty="0">
                <a:solidFill>
                  <a:srgbClr val="FFCC00"/>
                </a:solidFill>
                <a:latin typeface="Calibri"/>
                <a:cs typeface="Calibri"/>
              </a:rPr>
              <a:t>18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5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.N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0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4000" b="1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b="1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b="1" spc="-5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elopme</a:t>
            </a:r>
            <a:r>
              <a:rPr sz="4000" b="1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381000"/>
            <a:ext cx="923861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3360" algn="l"/>
                <a:tab pos="9225280" algn="l"/>
              </a:tabLst>
            </a:pP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u="sng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es b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u="sng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een </a:t>
            </a:r>
            <a:r>
              <a:rPr sz="2500" b="1" u="sng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u="sng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u="sng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u="sng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500" b="1" u="sng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b="1" u="sng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(2-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3)</a:t>
            </a: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537" y="6622481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75516"/>
              </p:ext>
            </p:extLst>
          </p:nvPr>
        </p:nvGraphicFramePr>
        <p:xfrm>
          <a:off x="236537" y="963008"/>
          <a:ext cx="8686807" cy="5361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1512"/>
                <a:gridCol w="4205295"/>
              </a:tblGrid>
              <a:tr h="469890">
                <a:tc>
                  <a:txBody>
                    <a:bodyPr/>
                    <a:lstStyle/>
                    <a:p>
                      <a:pPr marL="11899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10253F"/>
                    </a:solidFill>
                  </a:tcPr>
                </a:tc>
              </a:tr>
              <a:tr h="1068354">
                <a:tc>
                  <a:txBody>
                    <a:bodyPr/>
                    <a:lstStyle/>
                    <a:p>
                      <a:pPr marL="62230" marR="2901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eb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1536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7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eb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ns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s.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63620">
                <a:tc>
                  <a:txBody>
                    <a:bodyPr/>
                    <a:lstStyle/>
                    <a:p>
                      <a:pPr marL="62230" marR="210820" indent="-63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ud-based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ns.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3060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ease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dep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yme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ud-based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n.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01684">
                <a:tc>
                  <a:txBody>
                    <a:bodyPr/>
                    <a:lstStyle/>
                    <a:p>
                      <a:pPr marL="62230" marR="47561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pme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24828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mp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Xama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.N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anda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.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68384">
                <a:tc>
                  <a:txBody>
                    <a:bodyPr/>
                    <a:lstStyle/>
                    <a:p>
                      <a:pPr marL="62230" marR="880744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ems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6985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ori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ems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ap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.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068384">
                <a:tc>
                  <a:txBody>
                    <a:bodyPr/>
                    <a:lstStyle/>
                    <a:p>
                      <a:pPr marL="62230" marR="1301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nal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iev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ilit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64135" algn="just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enhan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wit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ut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dep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8215" y="381000"/>
            <a:ext cx="761174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5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een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5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(3-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3)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95" y="1571244"/>
            <a:ext cx="8500869" cy="4879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714" y="933889"/>
            <a:ext cx="84264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ll</a:t>
            </a:r>
            <a:r>
              <a:rPr sz="2400" spc="-20" dirty="0">
                <a:solidFill>
                  <a:srgbClr val="231F20"/>
                </a:solidFill>
                <a:latin typeface="Calibri"/>
                <a:cs typeface="Calibri"/>
              </a:rPr>
              <a:t>ow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sz="2400" spc="1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400" spc="1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su</a:t>
            </a:r>
            <a:r>
              <a:rPr sz="2400" spc="-20" dirty="0">
                <a:solidFill>
                  <a:srgbClr val="231F20"/>
                </a:solidFill>
                <a:latin typeface="Calibri"/>
                <a:cs typeface="Calibri"/>
              </a:rPr>
              <a:t>mmar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2400" spc="-50" dirty="0">
                <a:solidFill>
                  <a:srgbClr val="231F20"/>
                </a:solidFill>
                <a:latin typeface="Calibri"/>
                <a:cs typeface="Calibri"/>
              </a:rPr>
              <a:t>z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s</a:t>
            </a:r>
            <a:r>
              <a:rPr sz="2400" spc="1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whi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h</a:t>
            </a:r>
            <a:r>
              <a:rPr sz="2400" spc="1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sz="2400" spc="1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400" spc="1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2400" spc="1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(</a:t>
            </a:r>
            <a:r>
              <a:rPr sz="2400" spc="-20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ET</a:t>
            </a:r>
            <a:r>
              <a:rPr sz="2400" spc="1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sz="2400" spc="-45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ork</a:t>
            </a:r>
            <a:r>
              <a:rPr sz="2400" spc="1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1395" y="1244439"/>
            <a:ext cx="2911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ET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e)</a:t>
            </a:r>
            <a:r>
              <a:rPr sz="240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2400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sz="2400" spc="-45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er</a:t>
            </a:r>
            <a:r>
              <a:rPr sz="2400" spc="-45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1765">
              <a:lnSpc>
                <a:spcPct val="100000"/>
              </a:lnSpc>
            </a:pPr>
            <a:r>
              <a:rPr spc="-20" dirty="0"/>
              <a:t>R</a:t>
            </a:r>
            <a:r>
              <a:rPr spc="-15" dirty="0"/>
              <a:t>unning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spc="-50" dirty="0"/>
              <a:t>r</a:t>
            </a:r>
            <a:r>
              <a:rPr spc="-15" dirty="0"/>
              <a:t>og</a:t>
            </a:r>
            <a:r>
              <a:rPr spc="-70" dirty="0"/>
              <a:t>r</a:t>
            </a:r>
            <a:r>
              <a:rPr spc="-20" dirty="0"/>
              <a:t>am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on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.</a:t>
            </a:r>
            <a:r>
              <a:rPr spc="-25" dirty="0"/>
              <a:t>NE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(</a:t>
            </a:r>
            <a:r>
              <a:rPr spc="-25" dirty="0"/>
              <a:t>1</a:t>
            </a:r>
            <a:r>
              <a:rPr spc="-10" dirty="0"/>
              <a:t>-</a:t>
            </a:r>
            <a:r>
              <a:rPr spc="-20" dirty="0"/>
              <a:t>2)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052" y="990600"/>
            <a:ext cx="3289935" cy="371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ing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imple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‘</a:t>
            </a:r>
            <a:r>
              <a:rPr sz="2200" spc="-20" dirty="0">
                <a:latin typeface="Calibri"/>
                <a:cs typeface="Calibri"/>
              </a:rPr>
              <a:t>He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ld’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so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appli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4965" marR="268605" indent="-342265">
              <a:lnSpc>
                <a:spcPct val="100000"/>
              </a:lnSpc>
              <a:buFont typeface="Calibri"/>
              <a:buAutoNum type="arabicPeriod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ual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Stud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2017.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Cli</a:t>
            </a:r>
            <a:r>
              <a:rPr sz="2000" dirty="0">
                <a:latin typeface="Calibri"/>
                <a:cs typeface="Calibri"/>
              </a:rPr>
              <a:t>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oje</a:t>
            </a:r>
            <a:r>
              <a:rPr sz="2000" dirty="0">
                <a:latin typeface="Calibri"/>
                <a:cs typeface="Calibri"/>
              </a:rPr>
              <a:t>ct.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app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e.</a:t>
            </a:r>
            <a:endParaRPr sz="2000" dirty="0">
              <a:latin typeface="Calibri"/>
              <a:cs typeface="Calibri"/>
            </a:endParaRPr>
          </a:p>
          <a:p>
            <a:pPr marL="812165" marR="333375" lvl="1" indent="-342900">
              <a:lnSpc>
                <a:spcPct val="100000"/>
              </a:lnSpc>
              <a:buFont typeface="Calibri"/>
              <a:buAutoNum type="alphaLcPeriod"/>
              <a:tabLst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oos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C#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oll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151" y="4724400"/>
            <a:ext cx="288544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b.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5" dirty="0">
                <a:latin typeface="Calibri"/>
                <a:cs typeface="Calibri"/>
              </a:rPr>
              <a:t>oos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sol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0151" y="5662931"/>
            <a:ext cx="287274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'</a:t>
            </a:r>
            <a:r>
              <a:rPr sz="2000" spc="-5" dirty="0">
                <a:latin typeface="Calibri"/>
                <a:cs typeface="Calibri"/>
              </a:rPr>
              <a:t>Hello</a:t>
            </a:r>
            <a:r>
              <a:rPr sz="2000" spc="-8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orl</a:t>
            </a:r>
            <a:r>
              <a:rPr sz="2000" dirty="0">
                <a:latin typeface="Calibri"/>
                <a:cs typeface="Calibri"/>
              </a:rPr>
              <a:t>d'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iel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K.</a:t>
            </a:r>
          </a:p>
        </p:txBody>
      </p:sp>
      <p:sp>
        <p:nvSpPr>
          <p:cNvPr id="7" name="object 7"/>
          <p:cNvSpPr/>
          <p:nvPr/>
        </p:nvSpPr>
        <p:spPr>
          <a:xfrm>
            <a:off x="3791711" y="1616964"/>
            <a:ext cx="5343143" cy="3259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623" y="4975860"/>
            <a:ext cx="2942843" cy="580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54345" y="5017770"/>
            <a:ext cx="2819400" cy="457200"/>
          </a:xfrm>
          <a:prstGeom prst="rect">
            <a:avLst/>
          </a:prstGeom>
          <a:solidFill>
            <a:srgbClr val="632523"/>
          </a:solidFill>
          <a:ln w="3809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oj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1295">
              <a:lnSpc>
                <a:spcPct val="100000"/>
              </a:lnSpc>
            </a:pPr>
            <a:r>
              <a:rPr spc="-20" dirty="0"/>
              <a:t>R</a:t>
            </a:r>
            <a:r>
              <a:rPr spc="-15" dirty="0"/>
              <a:t>unning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spc="-50" dirty="0"/>
              <a:t>r</a:t>
            </a:r>
            <a:r>
              <a:rPr spc="-15" dirty="0"/>
              <a:t>og</a:t>
            </a:r>
            <a:r>
              <a:rPr spc="-70" dirty="0"/>
              <a:t>r</a:t>
            </a:r>
            <a:r>
              <a:rPr spc="-20" dirty="0"/>
              <a:t>am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on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.</a:t>
            </a:r>
            <a:r>
              <a:rPr spc="-25" dirty="0"/>
              <a:t>NE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15" dirty="0"/>
              <a:t>e(</a:t>
            </a:r>
            <a:r>
              <a:rPr spc="-25" dirty="0"/>
              <a:t>2</a:t>
            </a:r>
            <a:r>
              <a:rPr spc="-10" dirty="0"/>
              <a:t>-</a:t>
            </a:r>
            <a:r>
              <a:rPr spc="-20" dirty="0"/>
              <a:t>2)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3057144"/>
            <a:ext cx="6440423" cy="2191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3167" y="5544124"/>
            <a:ext cx="17011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A7A7A7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A7A7A7"/>
                </a:solidFill>
                <a:latin typeface="Calibri"/>
                <a:cs typeface="Calibri"/>
              </a:rPr>
              <a:t>u</a:t>
            </a:r>
            <a:r>
              <a:rPr sz="1400" b="1" spc="5" dirty="0">
                <a:solidFill>
                  <a:srgbClr val="A7A7A7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A7A7A7"/>
                </a:solidFill>
                <a:latin typeface="Calibri"/>
                <a:cs typeface="Calibri"/>
              </a:rPr>
              <a:t>put</a:t>
            </a:r>
            <a:r>
              <a:rPr sz="1400" b="1" spc="-60" dirty="0">
                <a:solidFill>
                  <a:srgbClr val="A7A7A7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A7A7A7"/>
                </a:solidFill>
                <a:latin typeface="Calibri"/>
                <a:cs typeface="Calibri"/>
              </a:rPr>
              <a:t>of</a:t>
            </a:r>
            <a:r>
              <a:rPr sz="1400" b="1" spc="-55" dirty="0">
                <a:solidFill>
                  <a:srgbClr val="A7A7A7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A7A7A7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A7A7A7"/>
                </a:solidFill>
                <a:latin typeface="Calibri"/>
                <a:cs typeface="Calibri"/>
              </a:rPr>
              <a:t>he</a:t>
            </a:r>
            <a:r>
              <a:rPr sz="1400" b="1" spc="-65" dirty="0">
                <a:solidFill>
                  <a:srgbClr val="A7A7A7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A7A7A7"/>
                </a:solidFill>
                <a:latin typeface="Calibri"/>
                <a:cs typeface="Calibri"/>
              </a:rPr>
              <a:t>P</a:t>
            </a:r>
            <a:r>
              <a:rPr sz="1400" b="1" spc="-10" dirty="0">
                <a:solidFill>
                  <a:srgbClr val="A7A7A7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A7A7A7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A7A7A7"/>
                </a:solidFill>
                <a:latin typeface="Calibri"/>
                <a:cs typeface="Calibri"/>
              </a:rPr>
              <a:t>g</a:t>
            </a:r>
            <a:r>
              <a:rPr sz="1400" b="1" spc="-35" dirty="0">
                <a:solidFill>
                  <a:srgbClr val="A7A7A7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A7A7A7"/>
                </a:solidFill>
                <a:latin typeface="Calibri"/>
                <a:cs typeface="Calibri"/>
              </a:rPr>
              <a:t>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305" indent="-342900">
              <a:lnSpc>
                <a:spcPct val="100000"/>
              </a:lnSpc>
              <a:buFont typeface="Calibri"/>
              <a:buAutoNum type="arabicPeriod" startAt="2"/>
              <a:tabLst>
                <a:tab pos="535305" algn="l"/>
              </a:tabLst>
            </a:pPr>
            <a:r>
              <a:rPr spc="-5" dirty="0"/>
              <a:t>O</a:t>
            </a:r>
            <a:r>
              <a:rPr dirty="0"/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m</a:t>
            </a:r>
            <a:r>
              <a:rPr spc="-10" dirty="0"/>
              <a:t>e</a:t>
            </a:r>
            <a:r>
              <a:rPr spc="-5" dirty="0"/>
              <a:t>n</a:t>
            </a:r>
            <a:r>
              <a:rPr dirty="0"/>
              <a:t>u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a</a:t>
            </a:r>
            <a:r>
              <a:rPr spc="-215" dirty="0"/>
              <a:t>r</a:t>
            </a:r>
            <a:r>
              <a:rPr spc="-10" dirty="0"/>
              <a:t>,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dirty="0"/>
              <a:t>li</a:t>
            </a:r>
            <a:r>
              <a:rPr spc="-10" dirty="0"/>
              <a:t>c</a:t>
            </a:r>
            <a:r>
              <a:rPr spc="-15" dirty="0"/>
              <a:t>k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5" dirty="0"/>
              <a:t>u</a:t>
            </a:r>
            <a:r>
              <a:rPr dirty="0"/>
              <a:t>ild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-5" dirty="0"/>
              <a:t>u</a:t>
            </a:r>
            <a:r>
              <a:rPr dirty="0"/>
              <a:t>ild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10" dirty="0"/>
              <a:t>o</a:t>
            </a:r>
            <a:r>
              <a:rPr dirty="0"/>
              <a:t>l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i</a:t>
            </a:r>
            <a:r>
              <a:rPr spc="-10" dirty="0"/>
              <a:t>o</a:t>
            </a:r>
            <a:r>
              <a:rPr spc="-5" dirty="0"/>
              <a:t>n</a:t>
            </a:r>
            <a:r>
              <a:rPr dirty="0"/>
              <a:t>.</a:t>
            </a:r>
          </a:p>
          <a:p>
            <a:pPr marL="179705">
              <a:lnSpc>
                <a:spcPct val="100000"/>
              </a:lnSpc>
              <a:spcBef>
                <a:spcPts val="38"/>
              </a:spcBef>
              <a:buFont typeface="Calibri"/>
              <a:buAutoNum type="arabicPeriod" startAt="2"/>
            </a:pPr>
            <a:endParaRPr sz="2450" dirty="0">
              <a:latin typeface="Times New Roman"/>
              <a:cs typeface="Times New Roman"/>
            </a:endParaRPr>
          </a:p>
          <a:p>
            <a:pPr marL="535305" marR="5080" indent="-342900">
              <a:lnSpc>
                <a:spcPct val="100000"/>
              </a:lnSpc>
              <a:buFont typeface="Calibri"/>
              <a:buAutoNum type="arabicPeriod" startAt="2"/>
              <a:tabLst>
                <a:tab pos="535305" algn="l"/>
              </a:tabLst>
            </a:pPr>
            <a:r>
              <a:rPr dirty="0"/>
              <a:t>E</a:t>
            </a:r>
            <a:r>
              <a:rPr spc="-60" dirty="0"/>
              <a:t>x</a:t>
            </a:r>
            <a:r>
              <a:rPr spc="-10" dirty="0"/>
              <a:t>ec</a:t>
            </a:r>
            <a:r>
              <a:rPr spc="-5" dirty="0"/>
              <a:t>u</a:t>
            </a:r>
            <a:r>
              <a:rPr spc="-25" dirty="0"/>
              <a:t>t</a:t>
            </a:r>
            <a:r>
              <a:rPr spc="-15" dirty="0"/>
              <a:t>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35" dirty="0"/>
              <a:t>r</a:t>
            </a:r>
            <a:r>
              <a:rPr spc="-10" dirty="0"/>
              <a:t>o</a:t>
            </a:r>
            <a:r>
              <a:rPr spc="-20" dirty="0"/>
              <a:t>g</a:t>
            </a:r>
            <a:r>
              <a:rPr spc="-55" dirty="0"/>
              <a:t>r</a:t>
            </a:r>
            <a:r>
              <a:rPr dirty="0"/>
              <a:t>a</a:t>
            </a:r>
            <a:r>
              <a:rPr spc="-20" dirty="0"/>
              <a:t>m</a:t>
            </a:r>
            <a:r>
              <a:rPr dirty="0"/>
              <a:t>.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35" dirty="0"/>
              <a:t>F</a:t>
            </a:r>
            <a:r>
              <a:rPr spc="-10" dirty="0"/>
              <a:t>o</a:t>
            </a:r>
            <a:r>
              <a:rPr dirty="0"/>
              <a:t>ll</a:t>
            </a:r>
            <a:r>
              <a:rPr spc="-20" dirty="0"/>
              <a:t>o</a:t>
            </a:r>
            <a:r>
              <a:rPr dirty="0"/>
              <a:t>wi</a:t>
            </a:r>
            <a:r>
              <a:rPr spc="-5" dirty="0"/>
              <a:t>n</a:t>
            </a:r>
            <a:r>
              <a:rPr dirty="0"/>
              <a:t>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dirty="0"/>
              <a:t>i</a:t>
            </a:r>
            <a:r>
              <a:rPr spc="-20" dirty="0"/>
              <a:t>g</a:t>
            </a:r>
            <a:r>
              <a:rPr spc="-5" dirty="0"/>
              <a:t>u</a:t>
            </a:r>
            <a:r>
              <a:rPr spc="-35" dirty="0"/>
              <a:t>r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sh</a:t>
            </a:r>
            <a:r>
              <a:rPr spc="-20" dirty="0"/>
              <a:t>o</a:t>
            </a:r>
            <a:r>
              <a:rPr spc="-45" dirty="0"/>
              <a:t>w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spc="-5" dirty="0"/>
              <a:t>utpu</a:t>
            </a:r>
            <a:r>
              <a:rPr dirty="0"/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45" dirty="0"/>
              <a:t>r</a:t>
            </a:r>
            <a:r>
              <a:rPr spc="-10" dirty="0"/>
              <a:t>o</a:t>
            </a:r>
            <a:r>
              <a:rPr spc="-20" dirty="0"/>
              <a:t>g</a:t>
            </a:r>
            <a:r>
              <a:rPr spc="-55" dirty="0"/>
              <a:t>r</a:t>
            </a:r>
            <a:r>
              <a:rPr dirty="0"/>
              <a:t>am.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56" y="306283"/>
            <a:ext cx="197231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5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500" b="1" spc="-30" dirty="0" smtClean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25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47334"/>
            <a:ext cx="8726848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buClr>
                <a:srgbClr val="215968"/>
              </a:buClr>
              <a:buFont typeface="Symbol"/>
              <a:buChar char="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.N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pe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rm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nd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nux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OS</a:t>
            </a:r>
            <a:r>
              <a:rPr sz="2200" spc="-10" dirty="0" smtClean="0">
                <a:latin typeface="Calibri"/>
                <a:cs typeface="Calibri"/>
              </a:rPr>
              <a:t>.</a:t>
            </a:r>
            <a:endParaRPr sz="22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215968"/>
              </a:buClr>
              <a:buFont typeface="Symbol"/>
              <a:buChar char=""/>
              <a:tabLst>
                <a:tab pos="356235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Calibri"/>
                <a:cs typeface="Calibri"/>
              </a:rPr>
              <a:t>k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oss</a:t>
            </a:r>
            <a:r>
              <a:rPr sz="2200" spc="-15" dirty="0">
                <a:latin typeface="Calibri"/>
                <a:cs typeface="Calibri"/>
              </a:rPr>
              <a:t>-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rm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upp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High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ma</a:t>
            </a:r>
            <a:r>
              <a:rPr sz="2200" spc="-20" dirty="0">
                <a:latin typeface="Calibri"/>
                <a:cs typeface="Calibri"/>
              </a:rPr>
              <a:t>nce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v</a:t>
            </a:r>
            <a:r>
              <a:rPr sz="2200" spc="-2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45" dirty="0">
                <a:latin typeface="Calibri"/>
                <a:cs typeface="Calibri"/>
              </a:rPr>
              <a:t>/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ni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ied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Calibri"/>
                <a:cs typeface="Calibri"/>
              </a:rPr>
              <a:t>W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PI</a:t>
            </a:r>
            <a:r>
              <a:rPr sz="2200" dirty="0">
                <a:latin typeface="Times New Roman"/>
                <a:cs typeface="Times New Roman"/>
              </a:rPr>
              <a:t>  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40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 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ultiple</a:t>
            </a:r>
            <a:r>
              <a:rPr sz="2200" dirty="0">
                <a:latin typeface="Times New Roman"/>
                <a:cs typeface="Times New Roman"/>
              </a:rPr>
              <a:t>  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vi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nme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  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  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ev</a:t>
            </a:r>
            <a:r>
              <a:rPr sz="2200" spc="-15" dirty="0">
                <a:latin typeface="Calibri"/>
                <a:cs typeface="Calibri"/>
              </a:rPr>
              <a:t>el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 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de,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0" dirty="0">
                <a:latin typeface="Calibri"/>
                <a:cs typeface="Calibri"/>
              </a:rPr>
              <a:t>ependen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j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cti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upp</a:t>
            </a:r>
            <a:r>
              <a:rPr sz="2200" spc="-10" dirty="0">
                <a:latin typeface="Calibri"/>
                <a:cs typeface="Calibri"/>
              </a:rPr>
              <a:t>ort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0" dirty="0" err="1">
                <a:latin typeface="Calibri"/>
                <a:cs typeface="Calibri"/>
              </a:rPr>
              <a:t>M</a:t>
            </a:r>
            <a:r>
              <a:rPr sz="2200" spc="-15" dirty="0" err="1">
                <a:latin typeface="Calibri"/>
                <a:cs typeface="Calibri"/>
              </a:rPr>
              <a:t>ic</a:t>
            </a:r>
            <a:r>
              <a:rPr sz="2200" spc="-45" dirty="0" err="1">
                <a:latin typeface="Calibri"/>
                <a:cs typeface="Calibri"/>
              </a:rPr>
              <a:t>r</a:t>
            </a:r>
            <a:r>
              <a:rPr sz="2200" spc="-10" dirty="0" err="1">
                <a:latin typeface="Calibri"/>
                <a:cs typeface="Calibri"/>
              </a:rPr>
              <a:t>o</a:t>
            </a:r>
            <a:r>
              <a:rPr sz="2200" spc="-5" dirty="0" err="1">
                <a:latin typeface="Calibri"/>
                <a:cs typeface="Calibri"/>
              </a:rPr>
              <a:t>s</a:t>
            </a:r>
            <a:r>
              <a:rPr sz="2200" spc="-20" dirty="0" err="1">
                <a:latin typeface="Calibri"/>
                <a:cs typeface="Calibri"/>
              </a:rPr>
              <a:t>e</a:t>
            </a:r>
            <a:r>
              <a:rPr sz="2200" spc="15" dirty="0" err="1">
                <a:latin typeface="Calibri"/>
                <a:cs typeface="Calibri"/>
              </a:rPr>
              <a:t>r</a:t>
            </a:r>
            <a:r>
              <a:rPr sz="2200" spc="-10" dirty="0" err="1">
                <a:latin typeface="Calibri"/>
                <a:cs typeface="Calibri"/>
              </a:rPr>
              <a:t>v</a:t>
            </a:r>
            <a:r>
              <a:rPr sz="2200" dirty="0" err="1">
                <a:latin typeface="Calibri"/>
                <a:cs typeface="Calibri"/>
              </a:rPr>
              <a:t>i</a:t>
            </a:r>
            <a:r>
              <a:rPr sz="2200" spc="-15" dirty="0" err="1">
                <a:latin typeface="Calibri"/>
                <a:cs typeface="Calibri"/>
              </a:rPr>
              <a:t>c</a:t>
            </a:r>
            <a:r>
              <a:rPr sz="2200" spc="-20" dirty="0" err="1">
                <a:latin typeface="Calibri"/>
                <a:cs typeface="Calibri"/>
              </a:rPr>
              <a:t>e</a:t>
            </a:r>
            <a:r>
              <a:rPr sz="2200" spc="-5" dirty="0" err="1">
                <a:latin typeface="Calibri"/>
                <a:cs typeface="Calibri"/>
              </a:rPr>
              <a:t>s</a:t>
            </a:r>
            <a:r>
              <a:rPr sz="2200" spc="-10" dirty="0" smtClean="0">
                <a:latin typeface="Calibri"/>
                <a:cs typeface="Calibri"/>
              </a:rPr>
              <a:t>.</a:t>
            </a:r>
            <a:endParaRPr sz="225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Clr>
                <a:srgbClr val="215968"/>
              </a:buClr>
              <a:buFont typeface="Symbol"/>
              <a:buChar char="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.N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fit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nee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ala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04800" y="3655768"/>
            <a:ext cx="8721666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795" indent="-342900">
              <a:lnSpc>
                <a:spcPct val="100000"/>
              </a:lnSpc>
              <a:buClr>
                <a:srgbClr val="215968"/>
              </a:buClr>
              <a:buFont typeface="Symbol"/>
              <a:buChar char=""/>
              <a:tabLst>
                <a:tab pos="418465" algn="l"/>
                <a:tab pos="1649095" algn="l"/>
                <a:tab pos="2755265" algn="l"/>
                <a:tab pos="3977640" algn="l"/>
                <a:tab pos="4638040" algn="l"/>
                <a:tab pos="5305425" algn="l"/>
                <a:tab pos="6064250" algn="l"/>
                <a:tab pos="6702425" algn="l"/>
                <a:tab pos="7761605" algn="l"/>
                <a:tab pos="8427720" algn="l"/>
              </a:tabLst>
            </a:pP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oft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su</a:t>
            </a:r>
            <a:r>
              <a:rPr sz="2200" spc="0" dirty="0">
                <a:latin typeface="Calibri"/>
                <a:cs typeface="Calibri"/>
              </a:rPr>
              <a:t>g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0" dirty="0">
                <a:latin typeface="Calibri"/>
                <a:cs typeface="Calibri"/>
              </a:rPr>
              <a:t>e</a:t>
            </a:r>
            <a:r>
              <a:rPr sz="2200" spc="-75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ec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alibri"/>
                <a:cs typeface="Calibri"/>
              </a:rPr>
              <a:t>.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th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alibri"/>
                <a:cs typeface="Calibri"/>
              </a:rPr>
              <a:t>AS</a:t>
            </a:r>
            <a:r>
              <a:rPr sz="2200" spc="-29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.N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0" dirty="0">
                <a:latin typeface="Calibri"/>
                <a:cs typeface="Calibri"/>
              </a:rPr>
              <a:t>to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ale</a:t>
            </a:r>
            <a:r>
              <a:rPr sz="2200" spc="-10" dirty="0" smtClean="0">
                <a:latin typeface="Calibri"/>
                <a:cs typeface="Calibri"/>
              </a:rPr>
              <a:t>.</a:t>
            </a:r>
            <a:endParaRPr sz="22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215968"/>
              </a:buClr>
              <a:buFont typeface="Symbol"/>
              <a:buChar char="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.N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if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ecut</a:t>
            </a:r>
            <a:r>
              <a:rPr sz="2200" spc="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ev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ve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ide</a:t>
            </a:r>
            <a:r>
              <a:rPr sz="2200" spc="-15" dirty="0">
                <a:latin typeface="Calibri"/>
                <a:cs typeface="Calibri"/>
              </a:rPr>
              <a:t>-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y-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10" dirty="0" smtClean="0">
                <a:latin typeface="Calibri"/>
                <a:cs typeface="Calibri"/>
              </a:rPr>
              <a:t>.</a:t>
            </a:r>
            <a:endParaRPr sz="2250" dirty="0">
              <a:latin typeface="Times New Roman"/>
              <a:cs typeface="Times New Roman"/>
            </a:endParaRPr>
          </a:p>
          <a:p>
            <a:pPr marL="354965" marR="8890" indent="-342265">
              <a:lnSpc>
                <a:spcPct val="100000"/>
              </a:lnSpc>
              <a:buClr>
                <a:srgbClr val="215968"/>
              </a:buClr>
              <a:buFont typeface="Symbol"/>
              <a:buChar char=""/>
              <a:tabLst>
                <a:tab pos="356235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ug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lot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nce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tili</a:t>
            </a:r>
            <a:r>
              <a:rPr sz="2200" spc="-65" dirty="0">
                <a:latin typeface="Calibri"/>
                <a:cs typeface="Calibri"/>
              </a:rPr>
              <a:t>z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si</a:t>
            </a:r>
            <a:r>
              <a:rPr sz="2200" spc="-15" dirty="0">
                <a:latin typeface="Calibri"/>
                <a:cs typeface="Calibri"/>
              </a:rPr>
              <a:t>tu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ti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ch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ot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mmende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1022" y="409484"/>
            <a:ext cx="1404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jecti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08857"/>
            <a:ext cx="7320280" cy="183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Ex</a:t>
            </a:r>
            <a:r>
              <a:rPr sz="2800" spc="-2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me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Ex</a:t>
            </a:r>
            <a:r>
              <a:rPr sz="2800" spc="-2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9426" y="3620261"/>
            <a:ext cx="1775460" cy="1536700"/>
          </a:xfrm>
          <a:custGeom>
            <a:avLst/>
            <a:gdLst/>
            <a:ahLst/>
            <a:cxnLst/>
            <a:rect l="l" t="t" r="r" b="b"/>
            <a:pathLst>
              <a:path w="1775460" h="1536700">
                <a:moveTo>
                  <a:pt x="1336578" y="0"/>
                </a:moveTo>
                <a:lnTo>
                  <a:pt x="438881" y="0"/>
                </a:lnTo>
                <a:lnTo>
                  <a:pt x="0" y="768095"/>
                </a:lnTo>
                <a:lnTo>
                  <a:pt x="438881" y="1536191"/>
                </a:lnTo>
                <a:lnTo>
                  <a:pt x="1336578" y="1536191"/>
                </a:lnTo>
                <a:lnTo>
                  <a:pt x="1775459" y="768095"/>
                </a:lnTo>
                <a:lnTo>
                  <a:pt x="133657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89426" y="3620261"/>
            <a:ext cx="1775460" cy="1536700"/>
          </a:xfrm>
          <a:custGeom>
            <a:avLst/>
            <a:gdLst/>
            <a:ahLst/>
            <a:cxnLst/>
            <a:rect l="l" t="t" r="r" b="b"/>
            <a:pathLst>
              <a:path w="1775460" h="1536700">
                <a:moveTo>
                  <a:pt x="0" y="768095"/>
                </a:moveTo>
                <a:lnTo>
                  <a:pt x="438881" y="0"/>
                </a:lnTo>
                <a:lnTo>
                  <a:pt x="1336578" y="0"/>
                </a:lnTo>
                <a:lnTo>
                  <a:pt x="1775459" y="768095"/>
                </a:lnTo>
                <a:lnTo>
                  <a:pt x="1336578" y="1536191"/>
                </a:lnTo>
                <a:lnTo>
                  <a:pt x="438881" y="1536191"/>
                </a:lnTo>
                <a:lnTo>
                  <a:pt x="0" y="768095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6220" y="4094202"/>
            <a:ext cx="135014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b="1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1183" y="2884932"/>
            <a:ext cx="669290" cy="577850"/>
          </a:xfrm>
          <a:custGeom>
            <a:avLst/>
            <a:gdLst/>
            <a:ahLst/>
            <a:cxnLst/>
            <a:rect l="l" t="t" r="r" b="b"/>
            <a:pathLst>
              <a:path w="669289" h="577850">
                <a:moveTo>
                  <a:pt x="502097" y="0"/>
                </a:moveTo>
                <a:lnTo>
                  <a:pt x="166938" y="0"/>
                </a:lnTo>
                <a:lnTo>
                  <a:pt x="0" y="288797"/>
                </a:lnTo>
                <a:lnTo>
                  <a:pt x="166938" y="577595"/>
                </a:lnTo>
                <a:lnTo>
                  <a:pt x="502097" y="577595"/>
                </a:lnTo>
                <a:lnTo>
                  <a:pt x="669035" y="288797"/>
                </a:lnTo>
                <a:lnTo>
                  <a:pt x="502097" y="0"/>
                </a:lnTo>
                <a:close/>
              </a:path>
            </a:pathLst>
          </a:custGeom>
          <a:solidFill>
            <a:srgbClr val="D8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2494" y="2222754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1095755" y="0"/>
                </a:moveTo>
                <a:lnTo>
                  <a:pt x="359663" y="0"/>
                </a:lnTo>
                <a:lnTo>
                  <a:pt x="0" y="629411"/>
                </a:lnTo>
                <a:lnTo>
                  <a:pt x="359663" y="1258823"/>
                </a:lnTo>
                <a:lnTo>
                  <a:pt x="1095755" y="1258823"/>
                </a:lnTo>
                <a:lnTo>
                  <a:pt x="1455419" y="629411"/>
                </a:lnTo>
                <a:lnTo>
                  <a:pt x="1095755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2494" y="2222754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0" y="629411"/>
                </a:moveTo>
                <a:lnTo>
                  <a:pt x="359663" y="0"/>
                </a:lnTo>
                <a:lnTo>
                  <a:pt x="1095755" y="0"/>
                </a:lnTo>
                <a:lnTo>
                  <a:pt x="1455419" y="629411"/>
                </a:lnTo>
                <a:lnTo>
                  <a:pt x="1095755" y="1258823"/>
                </a:lnTo>
                <a:lnTo>
                  <a:pt x="359663" y="1258823"/>
                </a:lnTo>
                <a:lnTo>
                  <a:pt x="0" y="62941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85336" y="2554069"/>
            <a:ext cx="117246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/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upp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82995" y="3963923"/>
            <a:ext cx="669290" cy="577850"/>
          </a:xfrm>
          <a:custGeom>
            <a:avLst/>
            <a:gdLst/>
            <a:ahLst/>
            <a:cxnLst/>
            <a:rect l="l" t="t" r="r" b="b"/>
            <a:pathLst>
              <a:path w="669289" h="577850">
                <a:moveTo>
                  <a:pt x="502097" y="0"/>
                </a:moveTo>
                <a:lnTo>
                  <a:pt x="166938" y="0"/>
                </a:lnTo>
                <a:lnTo>
                  <a:pt x="0" y="288797"/>
                </a:lnTo>
                <a:lnTo>
                  <a:pt x="166938" y="577595"/>
                </a:lnTo>
                <a:lnTo>
                  <a:pt x="502097" y="577595"/>
                </a:lnTo>
                <a:lnTo>
                  <a:pt x="669035" y="288797"/>
                </a:lnTo>
                <a:lnTo>
                  <a:pt x="502097" y="0"/>
                </a:lnTo>
                <a:close/>
              </a:path>
            </a:pathLst>
          </a:custGeom>
          <a:solidFill>
            <a:srgbClr val="D8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7517" y="2996946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1095755" y="0"/>
                </a:moveTo>
                <a:lnTo>
                  <a:pt x="359663" y="0"/>
                </a:lnTo>
                <a:lnTo>
                  <a:pt x="0" y="629411"/>
                </a:lnTo>
                <a:lnTo>
                  <a:pt x="359663" y="1258823"/>
                </a:lnTo>
                <a:lnTo>
                  <a:pt x="1095755" y="1258823"/>
                </a:lnTo>
                <a:lnTo>
                  <a:pt x="1455419" y="629411"/>
                </a:lnTo>
                <a:lnTo>
                  <a:pt x="1095755" y="0"/>
                </a:lnTo>
                <a:close/>
              </a:path>
            </a:pathLst>
          </a:custGeom>
          <a:solidFill>
            <a:srgbClr val="6E5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7517" y="2996946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0" y="629411"/>
                </a:moveTo>
                <a:lnTo>
                  <a:pt x="359663" y="0"/>
                </a:lnTo>
                <a:lnTo>
                  <a:pt x="1095755" y="0"/>
                </a:lnTo>
                <a:lnTo>
                  <a:pt x="1455419" y="629411"/>
                </a:lnTo>
                <a:lnTo>
                  <a:pt x="1095755" y="1258823"/>
                </a:lnTo>
                <a:lnTo>
                  <a:pt x="359663" y="1258823"/>
                </a:lnTo>
                <a:lnTo>
                  <a:pt x="0" y="62941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3888" y="3458334"/>
            <a:ext cx="119904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9079"/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rmance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38927" y="5181600"/>
            <a:ext cx="670560" cy="577850"/>
          </a:xfrm>
          <a:custGeom>
            <a:avLst/>
            <a:gdLst/>
            <a:ahLst/>
            <a:cxnLst/>
            <a:rect l="l" t="t" r="r" b="b"/>
            <a:pathLst>
              <a:path w="670560" h="577850">
                <a:moveTo>
                  <a:pt x="503621" y="0"/>
                </a:moveTo>
                <a:lnTo>
                  <a:pt x="166938" y="0"/>
                </a:lnTo>
                <a:lnTo>
                  <a:pt x="0" y="288797"/>
                </a:lnTo>
                <a:lnTo>
                  <a:pt x="166938" y="577595"/>
                </a:lnTo>
                <a:lnTo>
                  <a:pt x="503621" y="577595"/>
                </a:lnTo>
                <a:lnTo>
                  <a:pt x="670559" y="288797"/>
                </a:lnTo>
                <a:lnTo>
                  <a:pt x="503621" y="0"/>
                </a:lnTo>
                <a:close/>
              </a:path>
            </a:pathLst>
          </a:custGeom>
          <a:solidFill>
            <a:srgbClr val="D8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7517" y="4519422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1095755" y="0"/>
                </a:moveTo>
                <a:lnTo>
                  <a:pt x="359663" y="0"/>
                </a:lnTo>
                <a:lnTo>
                  <a:pt x="0" y="629411"/>
                </a:lnTo>
                <a:lnTo>
                  <a:pt x="359663" y="1258823"/>
                </a:lnTo>
                <a:lnTo>
                  <a:pt x="1095755" y="1258823"/>
                </a:lnTo>
                <a:lnTo>
                  <a:pt x="1455419" y="629411"/>
                </a:lnTo>
                <a:lnTo>
                  <a:pt x="1095755" y="0"/>
                </a:lnTo>
                <a:close/>
              </a:path>
            </a:pathLst>
          </a:custGeom>
          <a:solidFill>
            <a:srgbClr val="5A5E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7517" y="4519422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0" y="629411"/>
                </a:moveTo>
                <a:lnTo>
                  <a:pt x="359663" y="0"/>
                </a:lnTo>
                <a:lnTo>
                  <a:pt x="1095755" y="0"/>
                </a:lnTo>
                <a:lnTo>
                  <a:pt x="1455419" y="629411"/>
                </a:lnTo>
                <a:lnTo>
                  <a:pt x="1095755" y="1258823"/>
                </a:lnTo>
                <a:lnTo>
                  <a:pt x="359663" y="1258823"/>
                </a:lnTo>
                <a:lnTo>
                  <a:pt x="0" y="62941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25317" y="4840069"/>
            <a:ext cx="110033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ait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1711" y="5308091"/>
            <a:ext cx="670560" cy="577850"/>
          </a:xfrm>
          <a:custGeom>
            <a:avLst/>
            <a:gdLst/>
            <a:ahLst/>
            <a:cxnLst/>
            <a:rect l="l" t="t" r="r" b="b"/>
            <a:pathLst>
              <a:path w="670560" h="577850">
                <a:moveTo>
                  <a:pt x="503621" y="0"/>
                </a:moveTo>
                <a:lnTo>
                  <a:pt x="166938" y="0"/>
                </a:lnTo>
                <a:lnTo>
                  <a:pt x="0" y="288797"/>
                </a:lnTo>
                <a:lnTo>
                  <a:pt x="166938" y="577595"/>
                </a:lnTo>
                <a:lnTo>
                  <a:pt x="503621" y="577595"/>
                </a:lnTo>
                <a:lnTo>
                  <a:pt x="670559" y="288797"/>
                </a:lnTo>
                <a:lnTo>
                  <a:pt x="503621" y="0"/>
                </a:lnTo>
                <a:close/>
              </a:path>
            </a:pathLst>
          </a:custGeom>
          <a:solidFill>
            <a:srgbClr val="D8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2494" y="5295138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1095755" y="0"/>
                </a:moveTo>
                <a:lnTo>
                  <a:pt x="359663" y="0"/>
                </a:lnTo>
                <a:lnTo>
                  <a:pt x="0" y="629411"/>
                </a:lnTo>
                <a:lnTo>
                  <a:pt x="359663" y="1258823"/>
                </a:lnTo>
                <a:lnTo>
                  <a:pt x="1095755" y="1258823"/>
                </a:lnTo>
                <a:lnTo>
                  <a:pt x="1455419" y="629411"/>
                </a:lnTo>
                <a:lnTo>
                  <a:pt x="1095755" y="0"/>
                </a:lnTo>
                <a:close/>
              </a:path>
            </a:pathLst>
          </a:custGeom>
          <a:solidFill>
            <a:srgbClr val="557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2494" y="5295138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0" y="629411"/>
                </a:moveTo>
                <a:lnTo>
                  <a:pt x="359663" y="0"/>
                </a:lnTo>
                <a:lnTo>
                  <a:pt x="1095755" y="0"/>
                </a:lnTo>
                <a:lnTo>
                  <a:pt x="1455419" y="629411"/>
                </a:lnTo>
                <a:lnTo>
                  <a:pt x="1095755" y="1258823"/>
                </a:lnTo>
                <a:lnTo>
                  <a:pt x="359663" y="1258823"/>
                </a:lnTo>
                <a:lnTo>
                  <a:pt x="0" y="62941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14800" y="5602069"/>
            <a:ext cx="108204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just"/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97707" y="4229100"/>
            <a:ext cx="669290" cy="577850"/>
          </a:xfrm>
          <a:custGeom>
            <a:avLst/>
            <a:gdLst/>
            <a:ahLst/>
            <a:cxnLst/>
            <a:rect l="l" t="t" r="r" b="b"/>
            <a:pathLst>
              <a:path w="669289" h="577850">
                <a:moveTo>
                  <a:pt x="502097" y="0"/>
                </a:moveTo>
                <a:lnTo>
                  <a:pt x="166938" y="0"/>
                </a:lnTo>
                <a:lnTo>
                  <a:pt x="0" y="288797"/>
                </a:lnTo>
                <a:lnTo>
                  <a:pt x="166938" y="577595"/>
                </a:lnTo>
                <a:lnTo>
                  <a:pt x="502097" y="577595"/>
                </a:lnTo>
                <a:lnTo>
                  <a:pt x="669035" y="288797"/>
                </a:lnTo>
                <a:lnTo>
                  <a:pt x="502097" y="0"/>
                </a:lnTo>
                <a:close/>
              </a:path>
            </a:pathLst>
          </a:custGeom>
          <a:solidFill>
            <a:srgbClr val="D8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0800" y="4520946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1095755" y="0"/>
                </a:moveTo>
                <a:lnTo>
                  <a:pt x="359651" y="0"/>
                </a:lnTo>
                <a:lnTo>
                  <a:pt x="0" y="629411"/>
                </a:lnTo>
                <a:lnTo>
                  <a:pt x="359651" y="1258823"/>
                </a:lnTo>
                <a:lnTo>
                  <a:pt x="1095755" y="1258823"/>
                </a:lnTo>
                <a:lnTo>
                  <a:pt x="1455419" y="629411"/>
                </a:lnTo>
                <a:lnTo>
                  <a:pt x="1095755" y="0"/>
                </a:lnTo>
                <a:close/>
              </a:path>
            </a:pathLst>
          </a:custGeom>
          <a:solidFill>
            <a:srgbClr val="50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1373" y="4520946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0" y="629411"/>
                </a:moveTo>
                <a:lnTo>
                  <a:pt x="359651" y="0"/>
                </a:lnTo>
                <a:lnTo>
                  <a:pt x="1095755" y="0"/>
                </a:lnTo>
                <a:lnTo>
                  <a:pt x="1455419" y="629411"/>
                </a:lnTo>
                <a:lnTo>
                  <a:pt x="1095755" y="1258823"/>
                </a:lnTo>
                <a:lnTo>
                  <a:pt x="359651" y="1258823"/>
                </a:lnTo>
                <a:lnTo>
                  <a:pt x="0" y="62941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8665" y="4648200"/>
            <a:ext cx="106960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/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Mu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elo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11373" y="2899410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1095755" y="0"/>
                </a:moveTo>
                <a:lnTo>
                  <a:pt x="359651" y="0"/>
                </a:lnTo>
                <a:lnTo>
                  <a:pt x="0" y="629411"/>
                </a:lnTo>
                <a:lnTo>
                  <a:pt x="359651" y="1258823"/>
                </a:lnTo>
                <a:lnTo>
                  <a:pt x="1095755" y="1258823"/>
                </a:lnTo>
                <a:lnTo>
                  <a:pt x="1455419" y="629411"/>
                </a:lnTo>
                <a:lnTo>
                  <a:pt x="1095755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1373" y="2899410"/>
            <a:ext cx="1455420" cy="1259205"/>
          </a:xfrm>
          <a:custGeom>
            <a:avLst/>
            <a:gdLst/>
            <a:ahLst/>
            <a:cxnLst/>
            <a:rect l="l" t="t" r="r" b="b"/>
            <a:pathLst>
              <a:path w="1455420" h="1259204">
                <a:moveTo>
                  <a:pt x="0" y="629411"/>
                </a:moveTo>
                <a:lnTo>
                  <a:pt x="359651" y="0"/>
                </a:lnTo>
                <a:lnTo>
                  <a:pt x="1095755" y="0"/>
                </a:lnTo>
                <a:lnTo>
                  <a:pt x="1455419" y="629411"/>
                </a:lnTo>
                <a:lnTo>
                  <a:pt x="1095755" y="1258823"/>
                </a:lnTo>
                <a:lnTo>
                  <a:pt x="359651" y="1258823"/>
                </a:lnTo>
                <a:lnTo>
                  <a:pt x="0" y="62941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28665" y="3313568"/>
            <a:ext cx="106960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/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upp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5940" y="945590"/>
            <a:ext cx="7211695" cy="118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ab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nd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oll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4810">
              <a:lnSpc>
                <a:spcPct val="100000"/>
              </a:lnSpc>
            </a:pPr>
            <a:r>
              <a:rPr spc="-20" dirty="0"/>
              <a:t>I</a:t>
            </a:r>
            <a:r>
              <a:rPr spc="-35" dirty="0"/>
              <a:t>n</a:t>
            </a:r>
            <a:r>
              <a:rPr spc="-15" dirty="0"/>
              <a:t>t</a:t>
            </a:r>
            <a:r>
              <a:rPr spc="-50" dirty="0"/>
              <a:t>r</a:t>
            </a:r>
            <a:r>
              <a:rPr spc="-15" dirty="0"/>
              <a:t>oduction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.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Co</a:t>
            </a:r>
            <a:r>
              <a:rPr spc="-35" dirty="0"/>
              <a:t>r</a:t>
            </a:r>
            <a:r>
              <a:rPr spc="-15" dirty="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6390">
              <a:lnSpc>
                <a:spcPct val="100000"/>
              </a:lnSpc>
            </a:pPr>
            <a:r>
              <a:rPr spc="-20" dirty="0"/>
              <a:t>W</a:t>
            </a:r>
            <a:r>
              <a:rPr spc="-15" dirty="0"/>
              <a:t>he</a:t>
            </a:r>
            <a:r>
              <a:rPr spc="-35" dirty="0"/>
              <a:t>r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15" dirty="0"/>
              <a:t>hen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/>
              <a:t>Use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.N</a:t>
            </a:r>
            <a:r>
              <a:rPr spc="-25" dirty="0"/>
              <a:t>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071" y="2338104"/>
            <a:ext cx="7693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0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8437" y="1814322"/>
            <a:ext cx="502920" cy="1287780"/>
          </a:xfrm>
          <a:custGeom>
            <a:avLst/>
            <a:gdLst/>
            <a:ahLst/>
            <a:cxnLst/>
            <a:rect l="l" t="t" r="r" b="b"/>
            <a:pathLst>
              <a:path w="502919" h="1287780">
                <a:moveTo>
                  <a:pt x="502919" y="1287779"/>
                </a:moveTo>
                <a:lnTo>
                  <a:pt x="462132" y="1285475"/>
                </a:lnTo>
                <a:lnTo>
                  <a:pt x="423440" y="1278804"/>
                </a:lnTo>
                <a:lnTo>
                  <a:pt x="370463" y="1261404"/>
                </a:lnTo>
                <a:lnTo>
                  <a:pt x="325112" y="1236219"/>
                </a:lnTo>
                <a:lnTo>
                  <a:pt x="289135" y="1204472"/>
                </a:lnTo>
                <a:lnTo>
                  <a:pt x="264280" y="1167389"/>
                </a:lnTo>
                <a:lnTo>
                  <a:pt x="252293" y="1126192"/>
                </a:lnTo>
                <a:lnTo>
                  <a:pt x="251459" y="1111757"/>
                </a:lnTo>
                <a:lnTo>
                  <a:pt x="251459" y="819911"/>
                </a:lnTo>
                <a:lnTo>
                  <a:pt x="250626" y="805477"/>
                </a:lnTo>
                <a:lnTo>
                  <a:pt x="238640" y="764280"/>
                </a:lnTo>
                <a:lnTo>
                  <a:pt x="213785" y="727197"/>
                </a:lnTo>
                <a:lnTo>
                  <a:pt x="177808" y="695450"/>
                </a:lnTo>
                <a:lnTo>
                  <a:pt x="132457" y="670265"/>
                </a:lnTo>
                <a:lnTo>
                  <a:pt x="79480" y="652865"/>
                </a:lnTo>
                <a:lnTo>
                  <a:pt x="40787" y="646194"/>
                </a:lnTo>
                <a:lnTo>
                  <a:pt x="0" y="643889"/>
                </a:lnTo>
                <a:lnTo>
                  <a:pt x="20623" y="643306"/>
                </a:lnTo>
                <a:lnTo>
                  <a:pt x="60428" y="638773"/>
                </a:lnTo>
                <a:lnTo>
                  <a:pt x="97878" y="630055"/>
                </a:lnTo>
                <a:lnTo>
                  <a:pt x="148508" y="609924"/>
                </a:lnTo>
                <a:lnTo>
                  <a:pt x="190928" y="582415"/>
                </a:lnTo>
                <a:lnTo>
                  <a:pt x="223392" y="548754"/>
                </a:lnTo>
                <a:lnTo>
                  <a:pt x="244151" y="510163"/>
                </a:lnTo>
                <a:lnTo>
                  <a:pt x="251459" y="467867"/>
                </a:lnTo>
                <a:lnTo>
                  <a:pt x="251459" y="176021"/>
                </a:lnTo>
                <a:lnTo>
                  <a:pt x="252293" y="161587"/>
                </a:lnTo>
                <a:lnTo>
                  <a:pt x="264280" y="120390"/>
                </a:lnTo>
                <a:lnTo>
                  <a:pt x="289135" y="83307"/>
                </a:lnTo>
                <a:lnTo>
                  <a:pt x="325112" y="51560"/>
                </a:lnTo>
                <a:lnTo>
                  <a:pt x="370463" y="26375"/>
                </a:lnTo>
                <a:lnTo>
                  <a:pt x="423440" y="8975"/>
                </a:lnTo>
                <a:lnTo>
                  <a:pt x="462132" y="2304"/>
                </a:lnTo>
                <a:lnTo>
                  <a:pt x="482296" y="583"/>
                </a:lnTo>
                <a:lnTo>
                  <a:pt x="502919" y="0"/>
                </a:lnTo>
              </a:path>
            </a:pathLst>
          </a:custGeom>
          <a:ln w="25907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2525" y="1814322"/>
            <a:ext cx="6837045" cy="856645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695" indent="-172085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27329" algn="l"/>
              </a:tabLst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800" b="1" dirty="0">
              <a:latin typeface="Calibri"/>
              <a:cs typeface="Calibri"/>
            </a:endParaRPr>
          </a:p>
          <a:p>
            <a:pPr marL="226695" indent="-172085">
              <a:lnSpc>
                <a:spcPct val="100000"/>
              </a:lnSpc>
              <a:spcBef>
                <a:spcPts val="145"/>
              </a:spcBef>
              <a:buClr>
                <a:srgbClr val="FFFFFF"/>
              </a:buClr>
              <a:buFont typeface="Calibri"/>
              <a:buChar char="•"/>
              <a:tabLst>
                <a:tab pos="227329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ss-p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1800" b="1" dirty="0">
              <a:latin typeface="Calibri"/>
              <a:cs typeface="Calibri"/>
            </a:endParaRPr>
          </a:p>
          <a:p>
            <a:pPr marL="226695" indent="-172085">
              <a:lnSpc>
                <a:spcPct val="100000"/>
              </a:lnSpc>
              <a:spcBef>
                <a:spcPts val="145"/>
              </a:spcBef>
              <a:buClr>
                <a:srgbClr val="FFFFFF"/>
              </a:buClr>
              <a:buFont typeface="Calibri"/>
              <a:buChar char="•"/>
              <a:tabLst>
                <a:tab pos="227329" algn="l"/>
              </a:tabLst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176" y="3979695"/>
            <a:ext cx="699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n</a:t>
            </a:r>
          </a:p>
        </p:txBody>
      </p:sp>
      <p:sp>
        <p:nvSpPr>
          <p:cNvPr id="7" name="object 7"/>
          <p:cNvSpPr/>
          <p:nvPr/>
        </p:nvSpPr>
        <p:spPr>
          <a:xfrm>
            <a:off x="1218437" y="3335273"/>
            <a:ext cx="502920" cy="1529080"/>
          </a:xfrm>
          <a:custGeom>
            <a:avLst/>
            <a:gdLst/>
            <a:ahLst/>
            <a:cxnLst/>
            <a:rect l="l" t="t" r="r" b="b"/>
            <a:pathLst>
              <a:path w="502919" h="1529079">
                <a:moveTo>
                  <a:pt x="502919" y="1528571"/>
                </a:moveTo>
                <a:lnTo>
                  <a:pt x="462132" y="1526268"/>
                </a:lnTo>
                <a:lnTo>
                  <a:pt x="423440" y="1519598"/>
                </a:lnTo>
                <a:lnTo>
                  <a:pt x="370463" y="1502200"/>
                </a:lnTo>
                <a:lnTo>
                  <a:pt x="325112" y="1477016"/>
                </a:lnTo>
                <a:lnTo>
                  <a:pt x="289135" y="1445271"/>
                </a:lnTo>
                <a:lnTo>
                  <a:pt x="264280" y="1408187"/>
                </a:lnTo>
                <a:lnTo>
                  <a:pt x="252293" y="1366986"/>
                </a:lnTo>
                <a:lnTo>
                  <a:pt x="251459" y="1352549"/>
                </a:lnTo>
                <a:lnTo>
                  <a:pt x="251459" y="940307"/>
                </a:lnTo>
                <a:lnTo>
                  <a:pt x="250626" y="925871"/>
                </a:lnTo>
                <a:lnTo>
                  <a:pt x="238640" y="884670"/>
                </a:lnTo>
                <a:lnTo>
                  <a:pt x="213785" y="847586"/>
                </a:lnTo>
                <a:lnTo>
                  <a:pt x="177808" y="815840"/>
                </a:lnTo>
                <a:lnTo>
                  <a:pt x="132457" y="790657"/>
                </a:lnTo>
                <a:lnTo>
                  <a:pt x="79480" y="773259"/>
                </a:lnTo>
                <a:lnTo>
                  <a:pt x="40787" y="766589"/>
                </a:lnTo>
                <a:lnTo>
                  <a:pt x="0" y="764285"/>
                </a:lnTo>
                <a:lnTo>
                  <a:pt x="20623" y="763702"/>
                </a:lnTo>
                <a:lnTo>
                  <a:pt x="60428" y="759170"/>
                </a:lnTo>
                <a:lnTo>
                  <a:pt x="97878" y="750453"/>
                </a:lnTo>
                <a:lnTo>
                  <a:pt x="148508" y="730324"/>
                </a:lnTo>
                <a:lnTo>
                  <a:pt x="190928" y="702817"/>
                </a:lnTo>
                <a:lnTo>
                  <a:pt x="223392" y="669156"/>
                </a:lnTo>
                <a:lnTo>
                  <a:pt x="244151" y="630564"/>
                </a:lnTo>
                <a:lnTo>
                  <a:pt x="251459" y="588263"/>
                </a:lnTo>
                <a:lnTo>
                  <a:pt x="251459" y="176021"/>
                </a:lnTo>
                <a:lnTo>
                  <a:pt x="252293" y="161587"/>
                </a:lnTo>
                <a:lnTo>
                  <a:pt x="264280" y="120390"/>
                </a:lnTo>
                <a:lnTo>
                  <a:pt x="289135" y="83307"/>
                </a:lnTo>
                <a:lnTo>
                  <a:pt x="325112" y="51560"/>
                </a:lnTo>
                <a:lnTo>
                  <a:pt x="370463" y="26375"/>
                </a:lnTo>
                <a:lnTo>
                  <a:pt x="423440" y="8975"/>
                </a:lnTo>
                <a:lnTo>
                  <a:pt x="462132" y="2304"/>
                </a:lnTo>
                <a:lnTo>
                  <a:pt x="482296" y="583"/>
                </a:lnTo>
                <a:lnTo>
                  <a:pt x="502919" y="0"/>
                </a:lnTo>
              </a:path>
            </a:pathLst>
          </a:custGeom>
          <a:ln w="25907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2525" y="3335273"/>
            <a:ext cx="6837045" cy="1420902"/>
          </a:xfrm>
          <a:prstGeom prst="rect">
            <a:avLst/>
          </a:prstGeom>
          <a:solidFill>
            <a:srgbClr val="4F81B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210" indent="-228600">
              <a:lnSpc>
                <a:spcPct val="100000"/>
              </a:lnSpc>
              <a:buClr>
                <a:srgbClr val="FFFFFF"/>
              </a:buClr>
              <a:buFont typeface="Calibri"/>
              <a:buChar char="•"/>
              <a:tabLst>
                <a:tab pos="283845" algn="l"/>
              </a:tabLst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endParaRPr sz="1800" b="1" dirty="0">
              <a:latin typeface="Calibri"/>
              <a:cs typeface="Calibri"/>
            </a:endParaRPr>
          </a:p>
          <a:p>
            <a:pPr marL="283210" indent="-228600">
              <a:lnSpc>
                <a:spcPct val="100000"/>
              </a:lnSpc>
              <a:spcBef>
                <a:spcPts val="145"/>
              </a:spcBef>
              <a:buClr>
                <a:srgbClr val="FFFFFF"/>
              </a:buClr>
              <a:buFont typeface="Calibri"/>
              <a:buChar char="•"/>
              <a:tabLst>
                <a:tab pos="283845" algn="l"/>
              </a:tabLst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y-s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de.</a:t>
            </a:r>
            <a:endParaRPr sz="1800" b="1" dirty="0">
              <a:latin typeface="Calibri"/>
              <a:cs typeface="Calibri"/>
            </a:endParaRPr>
          </a:p>
          <a:p>
            <a:pPr marL="283210" marR="182245" indent="-228600">
              <a:lnSpc>
                <a:spcPts val="1980"/>
              </a:lnSpc>
              <a:spcBef>
                <a:spcPts val="360"/>
              </a:spcBef>
              <a:buClr>
                <a:srgbClr val="FFFFFF"/>
              </a:buClr>
              <a:buFont typeface="Calibri"/>
              <a:buChar char="•"/>
              <a:tabLst>
                <a:tab pos="283845" algn="l"/>
              </a:tabLst>
            </a:pP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 b="1" dirty="0">
              <a:latin typeface="Calibri"/>
              <a:cs typeface="Calibri"/>
            </a:endParaRPr>
          </a:p>
          <a:p>
            <a:pPr marL="283210" indent="-2286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Calibri"/>
              <a:buChar char="•"/>
              <a:tabLst>
                <a:tab pos="283845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mmand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14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5792" y="320564"/>
            <a:ext cx="364744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hen</a:t>
            </a:r>
            <a:r>
              <a:rPr sz="25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5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6" y="921919"/>
            <a:ext cx="8665210" cy="105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itu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397" y="2452878"/>
            <a:ext cx="2010410" cy="1205865"/>
          </a:xfrm>
          <a:prstGeom prst="rect">
            <a:avLst/>
          </a:prstGeom>
          <a:solidFill>
            <a:srgbClr val="4F6228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3535" marR="338455" indent="34925" algn="just">
              <a:lnSpc>
                <a:spcPct val="917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Cer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rie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721" y="2398014"/>
            <a:ext cx="2011680" cy="1205865"/>
          </a:xfrm>
          <a:prstGeom prst="rect">
            <a:avLst/>
          </a:prstGeom>
          <a:solidFill>
            <a:srgbClr val="69B75B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 marR="156210" algn="ctr">
              <a:lnSpc>
                <a:spcPct val="91800"/>
              </a:lnSpc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69" y="2398014"/>
            <a:ext cx="2010410" cy="1205865"/>
          </a:xfrm>
          <a:prstGeom prst="rect">
            <a:avLst/>
          </a:prstGeom>
          <a:solidFill>
            <a:srgbClr val="5CB37C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7965" marR="220979" indent="184150">
              <a:lnSpc>
                <a:spcPts val="2210"/>
              </a:lnSpc>
            </a:pP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r>
              <a:rPr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upp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0397" y="3804666"/>
            <a:ext cx="2010410" cy="1207135"/>
          </a:xfrm>
          <a:prstGeom prst="rect">
            <a:avLst/>
          </a:prstGeom>
          <a:solidFill>
            <a:srgbClr val="5EAFA6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0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26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5"/>
              </a:lnSpc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1721" y="3804666"/>
            <a:ext cx="2011680" cy="1207135"/>
          </a:xfrm>
          <a:prstGeom prst="rect">
            <a:avLst/>
          </a:prstGeom>
          <a:solidFill>
            <a:srgbClr val="608CAB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 marR="56515" indent="165735">
              <a:lnSpc>
                <a:spcPts val="2210"/>
              </a:lnSpc>
            </a:pP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upp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VB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F#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4569" y="3804666"/>
            <a:ext cx="2010410" cy="1207135"/>
          </a:xfrm>
          <a:prstGeom prst="rect">
            <a:avLst/>
          </a:prstGeom>
          <a:solidFill>
            <a:srgbClr val="6267A6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 marR="167005" indent="635" algn="ctr">
              <a:lnSpc>
                <a:spcPct val="91700"/>
              </a:lnSpc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1721" y="5212841"/>
            <a:ext cx="2011680" cy="1207135"/>
          </a:xfrm>
          <a:prstGeom prst="rect">
            <a:avLst/>
          </a:prstGeom>
          <a:solidFill>
            <a:srgbClr val="8064A2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0110">
              <a:lnSpc>
                <a:spcPct val="100000"/>
              </a:lnSpc>
            </a:pPr>
            <a:r>
              <a:rPr spc="-5" dirty="0"/>
              <a:t>.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/>
              <a:t>F</a:t>
            </a:r>
            <a:r>
              <a:rPr spc="-70" dirty="0"/>
              <a:t>r</a:t>
            </a:r>
            <a:r>
              <a:rPr spc="-15" dirty="0"/>
              <a:t>a</a:t>
            </a:r>
            <a:r>
              <a:rPr spc="-30" dirty="0"/>
              <a:t>m</a:t>
            </a:r>
            <a:r>
              <a:rPr spc="-25" dirty="0"/>
              <a:t>e</a:t>
            </a:r>
            <a:r>
              <a:rPr spc="-45" dirty="0"/>
              <a:t>w</a:t>
            </a:r>
            <a:r>
              <a:rPr spc="-15" dirty="0"/>
              <a:t>ork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/>
              <a:t>Com</a:t>
            </a:r>
            <a:r>
              <a:rPr spc="-15" dirty="0"/>
              <a:t>parison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/>
              <a:t>wi</a:t>
            </a:r>
            <a:r>
              <a:rPr spc="-15" dirty="0"/>
              <a:t>th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.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Co</a:t>
            </a:r>
            <a:r>
              <a:rPr spc="-35" dirty="0"/>
              <a:t>r</a:t>
            </a:r>
            <a:r>
              <a:rPr spc="-15" dirty="0"/>
              <a:t>e(1-</a:t>
            </a:r>
            <a:r>
              <a:rPr spc="-20" dirty="0"/>
              <a:t>2)</a:t>
            </a:r>
          </a:p>
        </p:txBody>
      </p:sp>
      <p:sp>
        <p:nvSpPr>
          <p:cNvPr id="3" name="object 3"/>
          <p:cNvSpPr/>
          <p:nvPr/>
        </p:nvSpPr>
        <p:spPr>
          <a:xfrm>
            <a:off x="374641" y="1804629"/>
            <a:ext cx="916940" cy="4354195"/>
          </a:xfrm>
          <a:custGeom>
            <a:avLst/>
            <a:gdLst/>
            <a:ahLst/>
            <a:cxnLst/>
            <a:rect l="l" t="t" r="r" b="b"/>
            <a:pathLst>
              <a:path w="916940" h="4354195">
                <a:moveTo>
                  <a:pt x="15276" y="0"/>
                </a:moveTo>
                <a:lnTo>
                  <a:pt x="186592" y="185748"/>
                </a:lnTo>
                <a:lnTo>
                  <a:pt x="339875" y="381581"/>
                </a:lnTo>
                <a:lnTo>
                  <a:pt x="475125" y="586378"/>
                </a:lnTo>
                <a:lnTo>
                  <a:pt x="592341" y="799017"/>
                </a:lnTo>
                <a:lnTo>
                  <a:pt x="691525" y="1018379"/>
                </a:lnTo>
                <a:lnTo>
                  <a:pt x="772674" y="1243343"/>
                </a:lnTo>
                <a:lnTo>
                  <a:pt x="835791" y="1472790"/>
                </a:lnTo>
                <a:lnTo>
                  <a:pt x="880874" y="1705597"/>
                </a:lnTo>
                <a:lnTo>
                  <a:pt x="907924" y="1940645"/>
                </a:lnTo>
                <a:lnTo>
                  <a:pt x="916941" y="2176814"/>
                </a:lnTo>
                <a:lnTo>
                  <a:pt x="907924" y="2412983"/>
                </a:lnTo>
                <a:lnTo>
                  <a:pt x="880874" y="2648031"/>
                </a:lnTo>
                <a:lnTo>
                  <a:pt x="835791" y="2880838"/>
                </a:lnTo>
                <a:lnTo>
                  <a:pt x="772674" y="3110285"/>
                </a:lnTo>
                <a:lnTo>
                  <a:pt x="691525" y="3335249"/>
                </a:lnTo>
                <a:lnTo>
                  <a:pt x="592341" y="3554611"/>
                </a:lnTo>
                <a:lnTo>
                  <a:pt x="475125" y="3767250"/>
                </a:lnTo>
                <a:lnTo>
                  <a:pt x="339875" y="3972047"/>
                </a:lnTo>
                <a:lnTo>
                  <a:pt x="186592" y="4167880"/>
                </a:lnTo>
                <a:lnTo>
                  <a:pt x="15276" y="4353628"/>
                </a:lnTo>
                <a:lnTo>
                  <a:pt x="0" y="4338352"/>
                </a:lnTo>
                <a:lnTo>
                  <a:pt x="170115" y="4153909"/>
                </a:lnTo>
                <a:lnTo>
                  <a:pt x="322323" y="3959453"/>
                </a:lnTo>
                <a:lnTo>
                  <a:pt x="456625" y="3756096"/>
                </a:lnTo>
                <a:lnTo>
                  <a:pt x="573020" y="3544951"/>
                </a:lnTo>
                <a:lnTo>
                  <a:pt x="671507" y="3327130"/>
                </a:lnTo>
                <a:lnTo>
                  <a:pt x="752088" y="3103746"/>
                </a:lnTo>
                <a:lnTo>
                  <a:pt x="814762" y="2875911"/>
                </a:lnTo>
                <a:lnTo>
                  <a:pt x="859530" y="2644739"/>
                </a:lnTo>
                <a:lnTo>
                  <a:pt x="886390" y="2411341"/>
                </a:lnTo>
                <a:lnTo>
                  <a:pt x="895343" y="2176831"/>
                </a:lnTo>
                <a:lnTo>
                  <a:pt x="886390" y="1942320"/>
                </a:lnTo>
                <a:lnTo>
                  <a:pt x="859530" y="1708922"/>
                </a:lnTo>
                <a:lnTo>
                  <a:pt x="814762" y="1477750"/>
                </a:lnTo>
                <a:lnTo>
                  <a:pt x="752088" y="1249914"/>
                </a:lnTo>
                <a:lnTo>
                  <a:pt x="671507" y="1026529"/>
                </a:lnTo>
                <a:lnTo>
                  <a:pt x="573020" y="808708"/>
                </a:lnTo>
                <a:lnTo>
                  <a:pt x="456625" y="597561"/>
                </a:lnTo>
                <a:lnTo>
                  <a:pt x="322323" y="394203"/>
                </a:lnTo>
                <a:lnTo>
                  <a:pt x="170115" y="199745"/>
                </a:lnTo>
                <a:lnTo>
                  <a:pt x="0" y="15300"/>
                </a:lnTo>
                <a:lnTo>
                  <a:pt x="15276" y="0"/>
                </a:lnTo>
                <a:close/>
              </a:path>
            </a:pathLst>
          </a:custGeom>
          <a:ln w="25907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197" y="2045970"/>
            <a:ext cx="8260080" cy="704215"/>
          </a:xfrm>
          <a:custGeom>
            <a:avLst/>
            <a:gdLst/>
            <a:ahLst/>
            <a:cxnLst/>
            <a:rect l="l" t="t" r="r" b="b"/>
            <a:pathLst>
              <a:path w="8260080" h="704214">
                <a:moveTo>
                  <a:pt x="0" y="704087"/>
                </a:moveTo>
                <a:lnTo>
                  <a:pt x="8260079" y="704087"/>
                </a:lnTo>
                <a:lnTo>
                  <a:pt x="8260079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197" y="2045970"/>
            <a:ext cx="8260080" cy="704215"/>
          </a:xfrm>
          <a:custGeom>
            <a:avLst/>
            <a:gdLst/>
            <a:ahLst/>
            <a:cxnLst/>
            <a:rect l="l" t="t" r="r" b="b"/>
            <a:pathLst>
              <a:path w="8260080" h="704214">
                <a:moveTo>
                  <a:pt x="0" y="704087"/>
                </a:moveTo>
                <a:lnTo>
                  <a:pt x="8260079" y="704087"/>
                </a:lnTo>
                <a:lnTo>
                  <a:pt x="8260079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761" y="1959102"/>
            <a:ext cx="881380" cy="879475"/>
          </a:xfrm>
          <a:custGeom>
            <a:avLst/>
            <a:gdLst/>
            <a:ahLst/>
            <a:cxnLst/>
            <a:rect l="l" t="t" r="r" b="b"/>
            <a:pathLst>
              <a:path w="881380" h="879475">
                <a:moveTo>
                  <a:pt x="440435" y="0"/>
                </a:moveTo>
                <a:lnTo>
                  <a:pt x="368995" y="5754"/>
                </a:lnTo>
                <a:lnTo>
                  <a:pt x="301224" y="22414"/>
                </a:lnTo>
                <a:lnTo>
                  <a:pt x="238030" y="49073"/>
                </a:lnTo>
                <a:lnTo>
                  <a:pt x="180320" y="84829"/>
                </a:lnTo>
                <a:lnTo>
                  <a:pt x="129000" y="128774"/>
                </a:lnTo>
                <a:lnTo>
                  <a:pt x="84978" y="180004"/>
                </a:lnTo>
                <a:lnTo>
                  <a:pt x="49160" y="237614"/>
                </a:lnTo>
                <a:lnTo>
                  <a:pt x="22453" y="300699"/>
                </a:lnTo>
                <a:lnTo>
                  <a:pt x="5764" y="368354"/>
                </a:lnTo>
                <a:lnTo>
                  <a:pt x="0" y="439673"/>
                </a:lnTo>
                <a:lnTo>
                  <a:pt x="1460" y="475735"/>
                </a:lnTo>
                <a:lnTo>
                  <a:pt x="12800" y="545335"/>
                </a:lnTo>
                <a:lnTo>
                  <a:pt x="34611" y="610818"/>
                </a:lnTo>
                <a:lnTo>
                  <a:pt x="65987" y="671279"/>
                </a:lnTo>
                <a:lnTo>
                  <a:pt x="106020" y="725812"/>
                </a:lnTo>
                <a:lnTo>
                  <a:pt x="153805" y="773513"/>
                </a:lnTo>
                <a:lnTo>
                  <a:pt x="208433" y="813476"/>
                </a:lnTo>
                <a:lnTo>
                  <a:pt x="268998" y="844797"/>
                </a:lnTo>
                <a:lnTo>
                  <a:pt x="334594" y="866570"/>
                </a:lnTo>
                <a:lnTo>
                  <a:pt x="404313" y="877890"/>
                </a:lnTo>
                <a:lnTo>
                  <a:pt x="440435" y="879347"/>
                </a:lnTo>
                <a:lnTo>
                  <a:pt x="476558" y="877890"/>
                </a:lnTo>
                <a:lnTo>
                  <a:pt x="546277" y="866570"/>
                </a:lnTo>
                <a:lnTo>
                  <a:pt x="611873" y="844797"/>
                </a:lnTo>
                <a:lnTo>
                  <a:pt x="672438" y="813476"/>
                </a:lnTo>
                <a:lnTo>
                  <a:pt x="727066" y="773513"/>
                </a:lnTo>
                <a:lnTo>
                  <a:pt x="774851" y="725812"/>
                </a:lnTo>
                <a:lnTo>
                  <a:pt x="814884" y="671279"/>
                </a:lnTo>
                <a:lnTo>
                  <a:pt x="846260" y="610818"/>
                </a:lnTo>
                <a:lnTo>
                  <a:pt x="868071" y="545335"/>
                </a:lnTo>
                <a:lnTo>
                  <a:pt x="879411" y="475735"/>
                </a:lnTo>
                <a:lnTo>
                  <a:pt x="880871" y="439673"/>
                </a:lnTo>
                <a:lnTo>
                  <a:pt x="879411" y="403612"/>
                </a:lnTo>
                <a:lnTo>
                  <a:pt x="868071" y="334012"/>
                </a:lnTo>
                <a:lnTo>
                  <a:pt x="846260" y="268529"/>
                </a:lnTo>
                <a:lnTo>
                  <a:pt x="814884" y="208068"/>
                </a:lnTo>
                <a:lnTo>
                  <a:pt x="774851" y="153535"/>
                </a:lnTo>
                <a:lnTo>
                  <a:pt x="727066" y="105834"/>
                </a:lnTo>
                <a:lnTo>
                  <a:pt x="672438" y="65871"/>
                </a:lnTo>
                <a:lnTo>
                  <a:pt x="611873" y="34550"/>
                </a:lnTo>
                <a:lnTo>
                  <a:pt x="546277" y="12777"/>
                </a:lnTo>
                <a:lnTo>
                  <a:pt x="476558" y="1457"/>
                </a:lnTo>
                <a:lnTo>
                  <a:pt x="440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761" y="1959102"/>
            <a:ext cx="881380" cy="879475"/>
          </a:xfrm>
          <a:custGeom>
            <a:avLst/>
            <a:gdLst/>
            <a:ahLst/>
            <a:cxnLst/>
            <a:rect l="l" t="t" r="r" b="b"/>
            <a:pathLst>
              <a:path w="881380" h="879475">
                <a:moveTo>
                  <a:pt x="0" y="439673"/>
                </a:moveTo>
                <a:lnTo>
                  <a:pt x="5764" y="368354"/>
                </a:lnTo>
                <a:lnTo>
                  <a:pt x="22453" y="300699"/>
                </a:lnTo>
                <a:lnTo>
                  <a:pt x="49160" y="237614"/>
                </a:lnTo>
                <a:lnTo>
                  <a:pt x="84978" y="180004"/>
                </a:lnTo>
                <a:lnTo>
                  <a:pt x="129000" y="128774"/>
                </a:lnTo>
                <a:lnTo>
                  <a:pt x="180320" y="84829"/>
                </a:lnTo>
                <a:lnTo>
                  <a:pt x="238030" y="49073"/>
                </a:lnTo>
                <a:lnTo>
                  <a:pt x="301224" y="22414"/>
                </a:lnTo>
                <a:lnTo>
                  <a:pt x="368995" y="5754"/>
                </a:lnTo>
                <a:lnTo>
                  <a:pt x="440435" y="0"/>
                </a:lnTo>
                <a:lnTo>
                  <a:pt x="476558" y="1457"/>
                </a:lnTo>
                <a:lnTo>
                  <a:pt x="546277" y="12777"/>
                </a:lnTo>
                <a:lnTo>
                  <a:pt x="611873" y="34550"/>
                </a:lnTo>
                <a:lnTo>
                  <a:pt x="672438" y="65871"/>
                </a:lnTo>
                <a:lnTo>
                  <a:pt x="727066" y="105834"/>
                </a:lnTo>
                <a:lnTo>
                  <a:pt x="774851" y="153535"/>
                </a:lnTo>
                <a:lnTo>
                  <a:pt x="814884" y="208068"/>
                </a:lnTo>
                <a:lnTo>
                  <a:pt x="846260" y="268529"/>
                </a:lnTo>
                <a:lnTo>
                  <a:pt x="868071" y="334012"/>
                </a:lnTo>
                <a:lnTo>
                  <a:pt x="879411" y="403612"/>
                </a:lnTo>
                <a:lnTo>
                  <a:pt x="880871" y="439673"/>
                </a:lnTo>
                <a:lnTo>
                  <a:pt x="879411" y="475735"/>
                </a:lnTo>
                <a:lnTo>
                  <a:pt x="868071" y="545335"/>
                </a:lnTo>
                <a:lnTo>
                  <a:pt x="846260" y="610818"/>
                </a:lnTo>
                <a:lnTo>
                  <a:pt x="814884" y="671279"/>
                </a:lnTo>
                <a:lnTo>
                  <a:pt x="774851" y="725812"/>
                </a:lnTo>
                <a:lnTo>
                  <a:pt x="727066" y="773513"/>
                </a:lnTo>
                <a:lnTo>
                  <a:pt x="672438" y="813476"/>
                </a:lnTo>
                <a:lnTo>
                  <a:pt x="611873" y="844797"/>
                </a:lnTo>
                <a:lnTo>
                  <a:pt x="546277" y="866570"/>
                </a:lnTo>
                <a:lnTo>
                  <a:pt x="476558" y="877890"/>
                </a:lnTo>
                <a:lnTo>
                  <a:pt x="440435" y="879347"/>
                </a:lnTo>
                <a:lnTo>
                  <a:pt x="404313" y="877890"/>
                </a:lnTo>
                <a:lnTo>
                  <a:pt x="334594" y="866570"/>
                </a:lnTo>
                <a:lnTo>
                  <a:pt x="268998" y="844797"/>
                </a:lnTo>
                <a:lnTo>
                  <a:pt x="208433" y="813476"/>
                </a:lnTo>
                <a:lnTo>
                  <a:pt x="153805" y="773513"/>
                </a:lnTo>
                <a:lnTo>
                  <a:pt x="106020" y="725812"/>
                </a:lnTo>
                <a:lnTo>
                  <a:pt x="65987" y="671279"/>
                </a:lnTo>
                <a:lnTo>
                  <a:pt x="34611" y="610818"/>
                </a:lnTo>
                <a:lnTo>
                  <a:pt x="12800" y="545335"/>
                </a:lnTo>
                <a:lnTo>
                  <a:pt x="1460" y="475735"/>
                </a:lnTo>
                <a:lnTo>
                  <a:pt x="0" y="439673"/>
                </a:lnTo>
                <a:close/>
              </a:path>
            </a:pathLst>
          </a:custGeom>
          <a:ln w="25907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6058" y="3102102"/>
            <a:ext cx="7856220" cy="704215"/>
          </a:xfrm>
          <a:custGeom>
            <a:avLst/>
            <a:gdLst/>
            <a:ahLst/>
            <a:cxnLst/>
            <a:rect l="l" t="t" r="r" b="b"/>
            <a:pathLst>
              <a:path w="7856220" h="704214">
                <a:moveTo>
                  <a:pt x="0" y="704087"/>
                </a:moveTo>
                <a:lnTo>
                  <a:pt x="7856219" y="704087"/>
                </a:lnTo>
                <a:lnTo>
                  <a:pt x="7856219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solidFill>
            <a:srgbClr val="BE83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6058" y="3102102"/>
            <a:ext cx="7856220" cy="704215"/>
          </a:xfrm>
          <a:custGeom>
            <a:avLst/>
            <a:gdLst/>
            <a:ahLst/>
            <a:cxnLst/>
            <a:rect l="l" t="t" r="r" b="b"/>
            <a:pathLst>
              <a:path w="7856220" h="704214">
                <a:moveTo>
                  <a:pt x="0" y="704087"/>
                </a:moveTo>
                <a:lnTo>
                  <a:pt x="7856219" y="704087"/>
                </a:lnTo>
                <a:lnTo>
                  <a:pt x="7856219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621" y="3013710"/>
            <a:ext cx="879475" cy="879475"/>
          </a:xfrm>
          <a:custGeom>
            <a:avLst/>
            <a:gdLst/>
            <a:ahLst/>
            <a:cxnLst/>
            <a:rect l="l" t="t" r="r" b="b"/>
            <a:pathLst>
              <a:path w="879475" h="879475">
                <a:moveTo>
                  <a:pt x="439673" y="0"/>
                </a:moveTo>
                <a:lnTo>
                  <a:pt x="368355" y="5754"/>
                </a:lnTo>
                <a:lnTo>
                  <a:pt x="300701" y="22414"/>
                </a:lnTo>
                <a:lnTo>
                  <a:pt x="237617" y="49073"/>
                </a:lnTo>
                <a:lnTo>
                  <a:pt x="180007" y="84829"/>
                </a:lnTo>
                <a:lnTo>
                  <a:pt x="128776" y="128774"/>
                </a:lnTo>
                <a:lnTo>
                  <a:pt x="84830" y="180004"/>
                </a:lnTo>
                <a:lnTo>
                  <a:pt x="49075" y="237614"/>
                </a:lnTo>
                <a:lnTo>
                  <a:pt x="22414" y="300699"/>
                </a:lnTo>
                <a:lnTo>
                  <a:pt x="5754" y="368354"/>
                </a:lnTo>
                <a:lnTo>
                  <a:pt x="0" y="439673"/>
                </a:lnTo>
                <a:lnTo>
                  <a:pt x="1457" y="475735"/>
                </a:lnTo>
                <a:lnTo>
                  <a:pt x="12777" y="545335"/>
                </a:lnTo>
                <a:lnTo>
                  <a:pt x="34551" y="610818"/>
                </a:lnTo>
                <a:lnTo>
                  <a:pt x="65872" y="671279"/>
                </a:lnTo>
                <a:lnTo>
                  <a:pt x="105836" y="725812"/>
                </a:lnTo>
                <a:lnTo>
                  <a:pt x="153537" y="773513"/>
                </a:lnTo>
                <a:lnTo>
                  <a:pt x="208071" y="813476"/>
                </a:lnTo>
                <a:lnTo>
                  <a:pt x="268531" y="844797"/>
                </a:lnTo>
                <a:lnTo>
                  <a:pt x="334014" y="866570"/>
                </a:lnTo>
                <a:lnTo>
                  <a:pt x="403613" y="877890"/>
                </a:lnTo>
                <a:lnTo>
                  <a:pt x="439673" y="879347"/>
                </a:lnTo>
                <a:lnTo>
                  <a:pt x="475734" y="877890"/>
                </a:lnTo>
                <a:lnTo>
                  <a:pt x="545333" y="866570"/>
                </a:lnTo>
                <a:lnTo>
                  <a:pt x="610816" y="844797"/>
                </a:lnTo>
                <a:lnTo>
                  <a:pt x="671276" y="813476"/>
                </a:lnTo>
                <a:lnTo>
                  <a:pt x="725810" y="773513"/>
                </a:lnTo>
                <a:lnTo>
                  <a:pt x="773511" y="725812"/>
                </a:lnTo>
                <a:lnTo>
                  <a:pt x="813475" y="671279"/>
                </a:lnTo>
                <a:lnTo>
                  <a:pt x="844796" y="610818"/>
                </a:lnTo>
                <a:lnTo>
                  <a:pt x="866570" y="545335"/>
                </a:lnTo>
                <a:lnTo>
                  <a:pt x="877890" y="475735"/>
                </a:lnTo>
                <a:lnTo>
                  <a:pt x="879347" y="439673"/>
                </a:lnTo>
                <a:lnTo>
                  <a:pt x="877890" y="403612"/>
                </a:lnTo>
                <a:lnTo>
                  <a:pt x="866570" y="334012"/>
                </a:lnTo>
                <a:lnTo>
                  <a:pt x="844796" y="268529"/>
                </a:lnTo>
                <a:lnTo>
                  <a:pt x="813475" y="208068"/>
                </a:lnTo>
                <a:lnTo>
                  <a:pt x="773511" y="153535"/>
                </a:lnTo>
                <a:lnTo>
                  <a:pt x="725810" y="105834"/>
                </a:lnTo>
                <a:lnTo>
                  <a:pt x="671276" y="65871"/>
                </a:lnTo>
                <a:lnTo>
                  <a:pt x="610816" y="34550"/>
                </a:lnTo>
                <a:lnTo>
                  <a:pt x="545333" y="12777"/>
                </a:lnTo>
                <a:lnTo>
                  <a:pt x="475734" y="1457"/>
                </a:lnTo>
                <a:lnTo>
                  <a:pt x="4396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621" y="3013710"/>
            <a:ext cx="879475" cy="879475"/>
          </a:xfrm>
          <a:custGeom>
            <a:avLst/>
            <a:gdLst/>
            <a:ahLst/>
            <a:cxnLst/>
            <a:rect l="l" t="t" r="r" b="b"/>
            <a:pathLst>
              <a:path w="879475" h="879475">
                <a:moveTo>
                  <a:pt x="0" y="439673"/>
                </a:moveTo>
                <a:lnTo>
                  <a:pt x="5754" y="368354"/>
                </a:lnTo>
                <a:lnTo>
                  <a:pt x="22414" y="300699"/>
                </a:lnTo>
                <a:lnTo>
                  <a:pt x="49075" y="237614"/>
                </a:lnTo>
                <a:lnTo>
                  <a:pt x="84830" y="180004"/>
                </a:lnTo>
                <a:lnTo>
                  <a:pt x="128776" y="128774"/>
                </a:lnTo>
                <a:lnTo>
                  <a:pt x="180007" y="84829"/>
                </a:lnTo>
                <a:lnTo>
                  <a:pt x="237617" y="49073"/>
                </a:lnTo>
                <a:lnTo>
                  <a:pt x="300701" y="22414"/>
                </a:lnTo>
                <a:lnTo>
                  <a:pt x="368355" y="5754"/>
                </a:lnTo>
                <a:lnTo>
                  <a:pt x="439673" y="0"/>
                </a:lnTo>
                <a:lnTo>
                  <a:pt x="475734" y="1457"/>
                </a:lnTo>
                <a:lnTo>
                  <a:pt x="545333" y="12777"/>
                </a:lnTo>
                <a:lnTo>
                  <a:pt x="610816" y="34550"/>
                </a:lnTo>
                <a:lnTo>
                  <a:pt x="671276" y="65871"/>
                </a:lnTo>
                <a:lnTo>
                  <a:pt x="725810" y="105834"/>
                </a:lnTo>
                <a:lnTo>
                  <a:pt x="773511" y="153535"/>
                </a:lnTo>
                <a:lnTo>
                  <a:pt x="813475" y="208068"/>
                </a:lnTo>
                <a:lnTo>
                  <a:pt x="844796" y="268529"/>
                </a:lnTo>
                <a:lnTo>
                  <a:pt x="866570" y="334012"/>
                </a:lnTo>
                <a:lnTo>
                  <a:pt x="877890" y="403612"/>
                </a:lnTo>
                <a:lnTo>
                  <a:pt x="879347" y="439673"/>
                </a:lnTo>
                <a:lnTo>
                  <a:pt x="877890" y="475735"/>
                </a:lnTo>
                <a:lnTo>
                  <a:pt x="866570" y="545335"/>
                </a:lnTo>
                <a:lnTo>
                  <a:pt x="844796" y="610818"/>
                </a:lnTo>
                <a:lnTo>
                  <a:pt x="813475" y="671279"/>
                </a:lnTo>
                <a:lnTo>
                  <a:pt x="773511" y="725812"/>
                </a:lnTo>
                <a:lnTo>
                  <a:pt x="725810" y="773513"/>
                </a:lnTo>
                <a:lnTo>
                  <a:pt x="671276" y="813476"/>
                </a:lnTo>
                <a:lnTo>
                  <a:pt x="610816" y="844797"/>
                </a:lnTo>
                <a:lnTo>
                  <a:pt x="545333" y="866570"/>
                </a:lnTo>
                <a:lnTo>
                  <a:pt x="475734" y="877890"/>
                </a:lnTo>
                <a:lnTo>
                  <a:pt x="439673" y="879347"/>
                </a:lnTo>
                <a:lnTo>
                  <a:pt x="403613" y="877890"/>
                </a:lnTo>
                <a:lnTo>
                  <a:pt x="334014" y="866570"/>
                </a:lnTo>
                <a:lnTo>
                  <a:pt x="268531" y="844797"/>
                </a:lnTo>
                <a:lnTo>
                  <a:pt x="208071" y="813476"/>
                </a:lnTo>
                <a:lnTo>
                  <a:pt x="153537" y="773513"/>
                </a:lnTo>
                <a:lnTo>
                  <a:pt x="105836" y="725812"/>
                </a:lnTo>
                <a:lnTo>
                  <a:pt x="65872" y="671279"/>
                </a:lnTo>
                <a:lnTo>
                  <a:pt x="34551" y="610818"/>
                </a:lnTo>
                <a:lnTo>
                  <a:pt x="12777" y="545335"/>
                </a:lnTo>
                <a:lnTo>
                  <a:pt x="1457" y="475735"/>
                </a:lnTo>
                <a:lnTo>
                  <a:pt x="0" y="439673"/>
                </a:lnTo>
                <a:close/>
              </a:path>
            </a:pathLst>
          </a:custGeom>
          <a:ln w="25907">
            <a:solidFill>
              <a:srgbClr val="BE83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6058" y="4158234"/>
            <a:ext cx="7856220" cy="702945"/>
          </a:xfrm>
          <a:custGeom>
            <a:avLst/>
            <a:gdLst/>
            <a:ahLst/>
            <a:cxnLst/>
            <a:rect l="l" t="t" r="r" b="b"/>
            <a:pathLst>
              <a:path w="7856220" h="702945">
                <a:moveTo>
                  <a:pt x="0" y="702563"/>
                </a:moveTo>
                <a:lnTo>
                  <a:pt x="7856219" y="702563"/>
                </a:lnTo>
                <a:lnTo>
                  <a:pt x="7856219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solidFill>
            <a:srgbClr val="BDB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6058" y="4158234"/>
            <a:ext cx="7856220" cy="702945"/>
          </a:xfrm>
          <a:custGeom>
            <a:avLst/>
            <a:gdLst/>
            <a:ahLst/>
            <a:cxnLst/>
            <a:rect l="l" t="t" r="r" b="b"/>
            <a:pathLst>
              <a:path w="7856220" h="702945">
                <a:moveTo>
                  <a:pt x="0" y="702563"/>
                </a:moveTo>
                <a:lnTo>
                  <a:pt x="7856219" y="702563"/>
                </a:lnTo>
                <a:lnTo>
                  <a:pt x="7856219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621" y="4069841"/>
            <a:ext cx="879475" cy="879475"/>
          </a:xfrm>
          <a:custGeom>
            <a:avLst/>
            <a:gdLst/>
            <a:ahLst/>
            <a:cxnLst/>
            <a:rect l="l" t="t" r="r" b="b"/>
            <a:pathLst>
              <a:path w="879475" h="879475">
                <a:moveTo>
                  <a:pt x="439673" y="0"/>
                </a:moveTo>
                <a:lnTo>
                  <a:pt x="368355" y="5754"/>
                </a:lnTo>
                <a:lnTo>
                  <a:pt x="300701" y="22414"/>
                </a:lnTo>
                <a:lnTo>
                  <a:pt x="237617" y="49075"/>
                </a:lnTo>
                <a:lnTo>
                  <a:pt x="180007" y="84830"/>
                </a:lnTo>
                <a:lnTo>
                  <a:pt x="128776" y="128776"/>
                </a:lnTo>
                <a:lnTo>
                  <a:pt x="84830" y="180007"/>
                </a:lnTo>
                <a:lnTo>
                  <a:pt x="49075" y="237617"/>
                </a:lnTo>
                <a:lnTo>
                  <a:pt x="22414" y="300701"/>
                </a:lnTo>
                <a:lnTo>
                  <a:pt x="5754" y="368355"/>
                </a:lnTo>
                <a:lnTo>
                  <a:pt x="0" y="439673"/>
                </a:lnTo>
                <a:lnTo>
                  <a:pt x="1457" y="475734"/>
                </a:lnTo>
                <a:lnTo>
                  <a:pt x="12777" y="545333"/>
                </a:lnTo>
                <a:lnTo>
                  <a:pt x="34551" y="610816"/>
                </a:lnTo>
                <a:lnTo>
                  <a:pt x="65872" y="671276"/>
                </a:lnTo>
                <a:lnTo>
                  <a:pt x="105836" y="725810"/>
                </a:lnTo>
                <a:lnTo>
                  <a:pt x="153537" y="773511"/>
                </a:lnTo>
                <a:lnTo>
                  <a:pt x="208071" y="813475"/>
                </a:lnTo>
                <a:lnTo>
                  <a:pt x="268531" y="844796"/>
                </a:lnTo>
                <a:lnTo>
                  <a:pt x="334014" y="866570"/>
                </a:lnTo>
                <a:lnTo>
                  <a:pt x="403613" y="877890"/>
                </a:lnTo>
                <a:lnTo>
                  <a:pt x="439673" y="879347"/>
                </a:lnTo>
                <a:lnTo>
                  <a:pt x="475734" y="877890"/>
                </a:lnTo>
                <a:lnTo>
                  <a:pt x="545333" y="866570"/>
                </a:lnTo>
                <a:lnTo>
                  <a:pt x="610816" y="844796"/>
                </a:lnTo>
                <a:lnTo>
                  <a:pt x="671276" y="813475"/>
                </a:lnTo>
                <a:lnTo>
                  <a:pt x="725810" y="773511"/>
                </a:lnTo>
                <a:lnTo>
                  <a:pt x="773511" y="725810"/>
                </a:lnTo>
                <a:lnTo>
                  <a:pt x="813475" y="671276"/>
                </a:lnTo>
                <a:lnTo>
                  <a:pt x="844796" y="610816"/>
                </a:lnTo>
                <a:lnTo>
                  <a:pt x="866570" y="545333"/>
                </a:lnTo>
                <a:lnTo>
                  <a:pt x="877890" y="475734"/>
                </a:lnTo>
                <a:lnTo>
                  <a:pt x="879347" y="439673"/>
                </a:lnTo>
                <a:lnTo>
                  <a:pt x="877890" y="403613"/>
                </a:lnTo>
                <a:lnTo>
                  <a:pt x="866570" y="334014"/>
                </a:lnTo>
                <a:lnTo>
                  <a:pt x="844796" y="268531"/>
                </a:lnTo>
                <a:lnTo>
                  <a:pt x="813475" y="208071"/>
                </a:lnTo>
                <a:lnTo>
                  <a:pt x="773511" y="153537"/>
                </a:lnTo>
                <a:lnTo>
                  <a:pt x="725810" y="105836"/>
                </a:lnTo>
                <a:lnTo>
                  <a:pt x="671276" y="65872"/>
                </a:lnTo>
                <a:lnTo>
                  <a:pt x="610816" y="34551"/>
                </a:lnTo>
                <a:lnTo>
                  <a:pt x="545333" y="12777"/>
                </a:lnTo>
                <a:lnTo>
                  <a:pt x="475734" y="1457"/>
                </a:lnTo>
                <a:lnTo>
                  <a:pt x="4396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621" y="4069841"/>
            <a:ext cx="879475" cy="879475"/>
          </a:xfrm>
          <a:custGeom>
            <a:avLst/>
            <a:gdLst/>
            <a:ahLst/>
            <a:cxnLst/>
            <a:rect l="l" t="t" r="r" b="b"/>
            <a:pathLst>
              <a:path w="879475" h="879475">
                <a:moveTo>
                  <a:pt x="0" y="439673"/>
                </a:moveTo>
                <a:lnTo>
                  <a:pt x="5754" y="368355"/>
                </a:lnTo>
                <a:lnTo>
                  <a:pt x="22414" y="300701"/>
                </a:lnTo>
                <a:lnTo>
                  <a:pt x="49075" y="237617"/>
                </a:lnTo>
                <a:lnTo>
                  <a:pt x="84830" y="180007"/>
                </a:lnTo>
                <a:lnTo>
                  <a:pt x="128776" y="128776"/>
                </a:lnTo>
                <a:lnTo>
                  <a:pt x="180007" y="84830"/>
                </a:lnTo>
                <a:lnTo>
                  <a:pt x="237617" y="49075"/>
                </a:lnTo>
                <a:lnTo>
                  <a:pt x="300701" y="22414"/>
                </a:lnTo>
                <a:lnTo>
                  <a:pt x="368355" y="5754"/>
                </a:lnTo>
                <a:lnTo>
                  <a:pt x="439673" y="0"/>
                </a:lnTo>
                <a:lnTo>
                  <a:pt x="475734" y="1457"/>
                </a:lnTo>
                <a:lnTo>
                  <a:pt x="545333" y="12777"/>
                </a:lnTo>
                <a:lnTo>
                  <a:pt x="610816" y="34551"/>
                </a:lnTo>
                <a:lnTo>
                  <a:pt x="671276" y="65872"/>
                </a:lnTo>
                <a:lnTo>
                  <a:pt x="725810" y="105836"/>
                </a:lnTo>
                <a:lnTo>
                  <a:pt x="773511" y="153537"/>
                </a:lnTo>
                <a:lnTo>
                  <a:pt x="813475" y="208071"/>
                </a:lnTo>
                <a:lnTo>
                  <a:pt x="844796" y="268531"/>
                </a:lnTo>
                <a:lnTo>
                  <a:pt x="866570" y="334014"/>
                </a:lnTo>
                <a:lnTo>
                  <a:pt x="877890" y="403613"/>
                </a:lnTo>
                <a:lnTo>
                  <a:pt x="879347" y="439673"/>
                </a:lnTo>
                <a:lnTo>
                  <a:pt x="877890" y="475734"/>
                </a:lnTo>
                <a:lnTo>
                  <a:pt x="866570" y="545333"/>
                </a:lnTo>
                <a:lnTo>
                  <a:pt x="844796" y="610816"/>
                </a:lnTo>
                <a:lnTo>
                  <a:pt x="813475" y="671276"/>
                </a:lnTo>
                <a:lnTo>
                  <a:pt x="773511" y="725810"/>
                </a:lnTo>
                <a:lnTo>
                  <a:pt x="725810" y="773511"/>
                </a:lnTo>
                <a:lnTo>
                  <a:pt x="671276" y="813475"/>
                </a:lnTo>
                <a:lnTo>
                  <a:pt x="610816" y="844796"/>
                </a:lnTo>
                <a:lnTo>
                  <a:pt x="545333" y="866570"/>
                </a:lnTo>
                <a:lnTo>
                  <a:pt x="475734" y="877890"/>
                </a:lnTo>
                <a:lnTo>
                  <a:pt x="439673" y="879347"/>
                </a:lnTo>
                <a:lnTo>
                  <a:pt x="403613" y="877890"/>
                </a:lnTo>
                <a:lnTo>
                  <a:pt x="334014" y="866570"/>
                </a:lnTo>
                <a:lnTo>
                  <a:pt x="268531" y="844796"/>
                </a:lnTo>
                <a:lnTo>
                  <a:pt x="208071" y="813475"/>
                </a:lnTo>
                <a:lnTo>
                  <a:pt x="153537" y="773511"/>
                </a:lnTo>
                <a:lnTo>
                  <a:pt x="105836" y="725810"/>
                </a:lnTo>
                <a:lnTo>
                  <a:pt x="65872" y="671276"/>
                </a:lnTo>
                <a:lnTo>
                  <a:pt x="34551" y="610816"/>
                </a:lnTo>
                <a:lnTo>
                  <a:pt x="12777" y="545333"/>
                </a:lnTo>
                <a:lnTo>
                  <a:pt x="1457" y="475734"/>
                </a:lnTo>
                <a:lnTo>
                  <a:pt x="0" y="439673"/>
                </a:lnTo>
                <a:close/>
              </a:path>
            </a:pathLst>
          </a:custGeom>
          <a:ln w="25907">
            <a:solidFill>
              <a:srgbClr val="BDB2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2197" y="5212841"/>
            <a:ext cx="8260080" cy="704215"/>
          </a:xfrm>
          <a:custGeom>
            <a:avLst/>
            <a:gdLst/>
            <a:ahLst/>
            <a:cxnLst/>
            <a:rect l="l" t="t" r="r" b="b"/>
            <a:pathLst>
              <a:path w="8260080" h="704214">
                <a:moveTo>
                  <a:pt x="0" y="704087"/>
                </a:moveTo>
                <a:lnTo>
                  <a:pt x="8260079" y="704087"/>
                </a:lnTo>
                <a:lnTo>
                  <a:pt x="8260079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197" y="5212841"/>
            <a:ext cx="8260080" cy="704215"/>
          </a:xfrm>
          <a:custGeom>
            <a:avLst/>
            <a:gdLst/>
            <a:ahLst/>
            <a:cxnLst/>
            <a:rect l="l" t="t" r="r" b="b"/>
            <a:pathLst>
              <a:path w="8260080" h="704214">
                <a:moveTo>
                  <a:pt x="0" y="704087"/>
                </a:moveTo>
                <a:lnTo>
                  <a:pt x="8260079" y="704087"/>
                </a:lnTo>
                <a:lnTo>
                  <a:pt x="8260079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761" y="5124450"/>
            <a:ext cx="881380" cy="879475"/>
          </a:xfrm>
          <a:custGeom>
            <a:avLst/>
            <a:gdLst/>
            <a:ahLst/>
            <a:cxnLst/>
            <a:rect l="l" t="t" r="r" b="b"/>
            <a:pathLst>
              <a:path w="881380" h="879475">
                <a:moveTo>
                  <a:pt x="440435" y="0"/>
                </a:moveTo>
                <a:lnTo>
                  <a:pt x="368995" y="5754"/>
                </a:lnTo>
                <a:lnTo>
                  <a:pt x="301224" y="22414"/>
                </a:lnTo>
                <a:lnTo>
                  <a:pt x="238030" y="49075"/>
                </a:lnTo>
                <a:lnTo>
                  <a:pt x="180320" y="84830"/>
                </a:lnTo>
                <a:lnTo>
                  <a:pt x="129000" y="128776"/>
                </a:lnTo>
                <a:lnTo>
                  <a:pt x="84978" y="180007"/>
                </a:lnTo>
                <a:lnTo>
                  <a:pt x="49160" y="237617"/>
                </a:lnTo>
                <a:lnTo>
                  <a:pt x="22453" y="300701"/>
                </a:lnTo>
                <a:lnTo>
                  <a:pt x="5764" y="368355"/>
                </a:lnTo>
                <a:lnTo>
                  <a:pt x="0" y="439673"/>
                </a:lnTo>
                <a:lnTo>
                  <a:pt x="1460" y="475734"/>
                </a:lnTo>
                <a:lnTo>
                  <a:pt x="12800" y="545333"/>
                </a:lnTo>
                <a:lnTo>
                  <a:pt x="34611" y="610816"/>
                </a:lnTo>
                <a:lnTo>
                  <a:pt x="65987" y="671276"/>
                </a:lnTo>
                <a:lnTo>
                  <a:pt x="106020" y="725810"/>
                </a:lnTo>
                <a:lnTo>
                  <a:pt x="153805" y="773511"/>
                </a:lnTo>
                <a:lnTo>
                  <a:pt x="208433" y="813475"/>
                </a:lnTo>
                <a:lnTo>
                  <a:pt x="268998" y="844796"/>
                </a:lnTo>
                <a:lnTo>
                  <a:pt x="334594" y="866570"/>
                </a:lnTo>
                <a:lnTo>
                  <a:pt x="404313" y="877890"/>
                </a:lnTo>
                <a:lnTo>
                  <a:pt x="440435" y="879347"/>
                </a:lnTo>
                <a:lnTo>
                  <a:pt x="476558" y="877890"/>
                </a:lnTo>
                <a:lnTo>
                  <a:pt x="546277" y="866570"/>
                </a:lnTo>
                <a:lnTo>
                  <a:pt x="611873" y="844796"/>
                </a:lnTo>
                <a:lnTo>
                  <a:pt x="672438" y="813475"/>
                </a:lnTo>
                <a:lnTo>
                  <a:pt x="727066" y="773511"/>
                </a:lnTo>
                <a:lnTo>
                  <a:pt x="774851" y="725810"/>
                </a:lnTo>
                <a:lnTo>
                  <a:pt x="814884" y="671276"/>
                </a:lnTo>
                <a:lnTo>
                  <a:pt x="846260" y="610816"/>
                </a:lnTo>
                <a:lnTo>
                  <a:pt x="868071" y="545333"/>
                </a:lnTo>
                <a:lnTo>
                  <a:pt x="879411" y="475734"/>
                </a:lnTo>
                <a:lnTo>
                  <a:pt x="880871" y="439673"/>
                </a:lnTo>
                <a:lnTo>
                  <a:pt x="879411" y="403613"/>
                </a:lnTo>
                <a:lnTo>
                  <a:pt x="868071" y="334014"/>
                </a:lnTo>
                <a:lnTo>
                  <a:pt x="846260" y="268531"/>
                </a:lnTo>
                <a:lnTo>
                  <a:pt x="814884" y="208071"/>
                </a:lnTo>
                <a:lnTo>
                  <a:pt x="774851" y="153537"/>
                </a:lnTo>
                <a:lnTo>
                  <a:pt x="727066" y="105836"/>
                </a:lnTo>
                <a:lnTo>
                  <a:pt x="672438" y="65872"/>
                </a:lnTo>
                <a:lnTo>
                  <a:pt x="611873" y="34551"/>
                </a:lnTo>
                <a:lnTo>
                  <a:pt x="546277" y="12777"/>
                </a:lnTo>
                <a:lnTo>
                  <a:pt x="476558" y="1457"/>
                </a:lnTo>
                <a:lnTo>
                  <a:pt x="440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761" y="5124450"/>
            <a:ext cx="881380" cy="879475"/>
          </a:xfrm>
          <a:custGeom>
            <a:avLst/>
            <a:gdLst/>
            <a:ahLst/>
            <a:cxnLst/>
            <a:rect l="l" t="t" r="r" b="b"/>
            <a:pathLst>
              <a:path w="881380" h="879475">
                <a:moveTo>
                  <a:pt x="0" y="439673"/>
                </a:moveTo>
                <a:lnTo>
                  <a:pt x="5764" y="368355"/>
                </a:lnTo>
                <a:lnTo>
                  <a:pt x="22453" y="300701"/>
                </a:lnTo>
                <a:lnTo>
                  <a:pt x="49160" y="237617"/>
                </a:lnTo>
                <a:lnTo>
                  <a:pt x="84978" y="180007"/>
                </a:lnTo>
                <a:lnTo>
                  <a:pt x="129000" y="128776"/>
                </a:lnTo>
                <a:lnTo>
                  <a:pt x="180320" y="84830"/>
                </a:lnTo>
                <a:lnTo>
                  <a:pt x="238030" y="49075"/>
                </a:lnTo>
                <a:lnTo>
                  <a:pt x="301224" y="22414"/>
                </a:lnTo>
                <a:lnTo>
                  <a:pt x="368995" y="5754"/>
                </a:lnTo>
                <a:lnTo>
                  <a:pt x="440435" y="0"/>
                </a:lnTo>
                <a:lnTo>
                  <a:pt x="476558" y="1457"/>
                </a:lnTo>
                <a:lnTo>
                  <a:pt x="546277" y="12777"/>
                </a:lnTo>
                <a:lnTo>
                  <a:pt x="611873" y="34551"/>
                </a:lnTo>
                <a:lnTo>
                  <a:pt x="672438" y="65872"/>
                </a:lnTo>
                <a:lnTo>
                  <a:pt x="727066" y="105836"/>
                </a:lnTo>
                <a:lnTo>
                  <a:pt x="774851" y="153537"/>
                </a:lnTo>
                <a:lnTo>
                  <a:pt x="814884" y="208071"/>
                </a:lnTo>
                <a:lnTo>
                  <a:pt x="846260" y="268531"/>
                </a:lnTo>
                <a:lnTo>
                  <a:pt x="868071" y="334014"/>
                </a:lnTo>
                <a:lnTo>
                  <a:pt x="879411" y="403613"/>
                </a:lnTo>
                <a:lnTo>
                  <a:pt x="880871" y="439673"/>
                </a:lnTo>
                <a:lnTo>
                  <a:pt x="879411" y="475734"/>
                </a:lnTo>
                <a:lnTo>
                  <a:pt x="868071" y="545333"/>
                </a:lnTo>
                <a:lnTo>
                  <a:pt x="846260" y="610816"/>
                </a:lnTo>
                <a:lnTo>
                  <a:pt x="814884" y="671276"/>
                </a:lnTo>
                <a:lnTo>
                  <a:pt x="774851" y="725810"/>
                </a:lnTo>
                <a:lnTo>
                  <a:pt x="727066" y="773511"/>
                </a:lnTo>
                <a:lnTo>
                  <a:pt x="672438" y="813475"/>
                </a:lnTo>
                <a:lnTo>
                  <a:pt x="611873" y="844796"/>
                </a:lnTo>
                <a:lnTo>
                  <a:pt x="546277" y="866570"/>
                </a:lnTo>
                <a:lnTo>
                  <a:pt x="476558" y="877890"/>
                </a:lnTo>
                <a:lnTo>
                  <a:pt x="440435" y="879347"/>
                </a:lnTo>
                <a:lnTo>
                  <a:pt x="404313" y="877890"/>
                </a:lnTo>
                <a:lnTo>
                  <a:pt x="334594" y="866570"/>
                </a:lnTo>
                <a:lnTo>
                  <a:pt x="268998" y="844796"/>
                </a:lnTo>
                <a:lnTo>
                  <a:pt x="208433" y="813475"/>
                </a:lnTo>
                <a:lnTo>
                  <a:pt x="153805" y="773511"/>
                </a:lnTo>
                <a:lnTo>
                  <a:pt x="106020" y="725810"/>
                </a:lnTo>
                <a:lnTo>
                  <a:pt x="65987" y="671276"/>
                </a:lnTo>
                <a:lnTo>
                  <a:pt x="34611" y="610816"/>
                </a:lnTo>
                <a:lnTo>
                  <a:pt x="12800" y="545333"/>
                </a:lnTo>
                <a:lnTo>
                  <a:pt x="1460" y="475734"/>
                </a:lnTo>
                <a:lnTo>
                  <a:pt x="0" y="439673"/>
                </a:lnTo>
                <a:close/>
              </a:path>
            </a:pathLst>
          </a:custGeom>
          <a:ln w="25907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1694688"/>
            <a:ext cx="8839200" cy="4572000"/>
          </a:xfrm>
          <a:custGeom>
            <a:avLst/>
            <a:gdLst/>
            <a:ahLst/>
            <a:cxnLst/>
            <a:rect l="l" t="t" r="r" b="b"/>
            <a:pathLst>
              <a:path w="8839200" h="4572000">
                <a:moveTo>
                  <a:pt x="0" y="4571999"/>
                </a:moveTo>
                <a:lnTo>
                  <a:pt x="8839199" y="4571999"/>
                </a:lnTo>
                <a:lnTo>
                  <a:pt x="8839199" y="0"/>
                </a:lnTo>
                <a:lnTo>
                  <a:pt x="0" y="0"/>
                </a:lnTo>
                <a:lnTo>
                  <a:pt x="0" y="4571999"/>
                </a:lnTo>
                <a:close/>
              </a:path>
            </a:pathLst>
          </a:custGeom>
          <a:ln w="9143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14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7498" y="1117912"/>
            <a:ext cx="8286750" cy="352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90"/>
              </a:lnSpc>
            </a:pP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sz="18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.N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sz="1800" spc="-40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1800" spc="-2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k</a:t>
            </a:r>
            <a:r>
              <a:rPr sz="18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an</a:t>
            </a:r>
            <a:r>
              <a:rPr sz="18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so</a:t>
            </a:r>
            <a:r>
              <a:rPr sz="18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k</a:t>
            </a:r>
            <a:r>
              <a:rPr sz="18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h</a:t>
            </a:r>
            <a:r>
              <a:rPr sz="18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Do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231F20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er</a:t>
            </a:r>
            <a:r>
              <a:rPr sz="18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nd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izi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sz="1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oll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sz="1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io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ns</a:t>
            </a:r>
            <a:r>
              <a:rPr sz="18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ss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31F20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231F20"/>
                </a:solidFill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00">
              <a:latin typeface="Times New Roman"/>
              <a:cs typeface="Times New Roman"/>
            </a:endParaRPr>
          </a:p>
          <a:p>
            <a:pPr marL="104203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mpl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445260" marR="546100">
              <a:lnSpc>
                <a:spcPts val="1970"/>
              </a:lnSpc>
              <a:spcBef>
                <a:spcPts val="124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utili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zi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lib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upp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650">
              <a:latin typeface="Times New Roman"/>
              <a:cs typeface="Times New Roman"/>
            </a:endParaRPr>
          </a:p>
          <a:p>
            <a:pPr marL="144526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utili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zi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olo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67181" y="5444838"/>
            <a:ext cx="47669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upp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015">
              <a:lnSpc>
                <a:spcPct val="100000"/>
              </a:lnSpc>
            </a:pPr>
            <a:r>
              <a:rPr spc="-5" dirty="0"/>
              <a:t>.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/>
              <a:t>F</a:t>
            </a:r>
            <a:r>
              <a:rPr spc="-70" dirty="0"/>
              <a:t>r</a:t>
            </a:r>
            <a:r>
              <a:rPr spc="-15" dirty="0"/>
              <a:t>a</a:t>
            </a:r>
            <a:r>
              <a:rPr spc="-30" dirty="0"/>
              <a:t>m</a:t>
            </a:r>
            <a:r>
              <a:rPr spc="-25" dirty="0"/>
              <a:t>e</a:t>
            </a:r>
            <a:r>
              <a:rPr spc="-45" dirty="0"/>
              <a:t>w</a:t>
            </a:r>
            <a:r>
              <a:rPr spc="-15" dirty="0"/>
              <a:t>ork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/>
              <a:t>Com</a:t>
            </a:r>
            <a:r>
              <a:rPr spc="-15" dirty="0"/>
              <a:t>parison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/>
              <a:t>wi</a:t>
            </a:r>
            <a:r>
              <a:rPr spc="-15" dirty="0"/>
              <a:t>th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.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Co</a:t>
            </a:r>
            <a:r>
              <a:rPr spc="-35" dirty="0"/>
              <a:t>r</a:t>
            </a:r>
            <a:r>
              <a:rPr spc="-15" dirty="0"/>
              <a:t>e(2-</a:t>
            </a:r>
            <a:r>
              <a:rPr spc="-20" dirty="0"/>
              <a:t>2)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669" y="1033965"/>
            <a:ext cx="6043295" cy="388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ll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situ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hi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me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ork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sh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ul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ot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000" spc="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4E4C"/>
              </a:buClr>
              <a:buFont typeface="Wingdings"/>
              <a:buChar char="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dirty="0">
                <a:latin typeface="Calibri"/>
                <a:cs typeface="Calibri"/>
              </a:rPr>
              <a:t>ance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ab</a:t>
            </a:r>
            <a:r>
              <a:rPr sz="2000" spc="-5" dirty="0">
                <a:latin typeface="Calibri"/>
                <a:cs typeface="Calibri"/>
              </a:rPr>
              <a:t>ili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4E4C"/>
              </a:buClr>
              <a:buFont typeface="Wingdings"/>
              <a:buChar char="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000" spc="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4E4C"/>
              </a:buClr>
              <a:buFont typeface="Wingdings"/>
              <a:buChar char="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6204" y="2388107"/>
            <a:ext cx="2177795" cy="234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0">
              <a:lnSpc>
                <a:spcPct val="100000"/>
              </a:lnSpc>
            </a:pPr>
            <a:r>
              <a:rPr spc="-50" dirty="0"/>
              <a:t>P</a:t>
            </a:r>
            <a:r>
              <a:rPr spc="-15" dirty="0"/>
              <a:t>orting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50" dirty="0"/>
              <a:t>r</a:t>
            </a:r>
            <a:r>
              <a:rPr spc="-20" dirty="0"/>
              <a:t>om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.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/>
              <a:t>F</a:t>
            </a:r>
            <a:r>
              <a:rPr spc="-70" dirty="0"/>
              <a:t>r</a:t>
            </a:r>
            <a:r>
              <a:rPr spc="-15" dirty="0"/>
              <a:t>a</a:t>
            </a:r>
            <a:r>
              <a:rPr spc="-30" dirty="0"/>
              <a:t>m</a:t>
            </a:r>
            <a:r>
              <a:rPr spc="-25" dirty="0"/>
              <a:t>e</a:t>
            </a:r>
            <a:r>
              <a:rPr spc="-45" dirty="0"/>
              <a:t>w</a:t>
            </a:r>
            <a:r>
              <a:rPr spc="-15" dirty="0"/>
              <a:t>ork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.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5"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Co</a:t>
            </a:r>
            <a:r>
              <a:rPr spc="-35" dirty="0"/>
              <a:t>r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0630" y="1469898"/>
            <a:ext cx="6097905" cy="4531360"/>
          </a:xfrm>
          <a:custGeom>
            <a:avLst/>
            <a:gdLst/>
            <a:ahLst/>
            <a:cxnLst/>
            <a:rect l="l" t="t" r="r" b="b"/>
            <a:pathLst>
              <a:path w="6097905" h="4531360">
                <a:moveTo>
                  <a:pt x="3048761" y="0"/>
                </a:moveTo>
                <a:lnTo>
                  <a:pt x="0" y="4530851"/>
                </a:lnTo>
                <a:lnTo>
                  <a:pt x="6097523" y="4530851"/>
                </a:lnTo>
                <a:lnTo>
                  <a:pt x="3048761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0630" y="1469898"/>
            <a:ext cx="6097905" cy="4531360"/>
          </a:xfrm>
          <a:custGeom>
            <a:avLst/>
            <a:gdLst/>
            <a:ahLst/>
            <a:cxnLst/>
            <a:rect l="l" t="t" r="r" b="b"/>
            <a:pathLst>
              <a:path w="6097905" h="4531360">
                <a:moveTo>
                  <a:pt x="0" y="4530851"/>
                </a:moveTo>
                <a:lnTo>
                  <a:pt x="3048761" y="0"/>
                </a:lnTo>
                <a:lnTo>
                  <a:pt x="6097523" y="4530851"/>
                </a:lnTo>
                <a:lnTo>
                  <a:pt x="0" y="453085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0821" y="1922526"/>
            <a:ext cx="3138517" cy="645160"/>
          </a:xfrm>
          <a:custGeom>
            <a:avLst/>
            <a:gdLst/>
            <a:ahLst/>
            <a:cxnLst/>
            <a:rect l="l" t="t" r="r" b="b"/>
            <a:pathLst>
              <a:path w="2944495" h="645160">
                <a:moveTo>
                  <a:pt x="2836925" y="0"/>
                </a:moveTo>
                <a:lnTo>
                  <a:pt x="93338" y="918"/>
                </a:lnTo>
                <a:lnTo>
                  <a:pt x="53510" y="14507"/>
                </a:lnTo>
                <a:lnTo>
                  <a:pt x="22520" y="41635"/>
                </a:lnTo>
                <a:lnTo>
                  <a:pt x="3862" y="78806"/>
                </a:lnTo>
                <a:lnTo>
                  <a:pt x="0" y="107441"/>
                </a:lnTo>
                <a:lnTo>
                  <a:pt x="918" y="551319"/>
                </a:lnTo>
                <a:lnTo>
                  <a:pt x="14507" y="591154"/>
                </a:lnTo>
                <a:lnTo>
                  <a:pt x="41635" y="622140"/>
                </a:lnTo>
                <a:lnTo>
                  <a:pt x="78806" y="640792"/>
                </a:lnTo>
                <a:lnTo>
                  <a:pt x="107441" y="644651"/>
                </a:lnTo>
                <a:lnTo>
                  <a:pt x="2851029" y="643734"/>
                </a:lnTo>
                <a:lnTo>
                  <a:pt x="2890857" y="630151"/>
                </a:lnTo>
                <a:lnTo>
                  <a:pt x="2921847" y="603029"/>
                </a:lnTo>
                <a:lnTo>
                  <a:pt x="2940505" y="565855"/>
                </a:lnTo>
                <a:lnTo>
                  <a:pt x="2944367" y="537209"/>
                </a:lnTo>
                <a:lnTo>
                  <a:pt x="2943449" y="93338"/>
                </a:lnTo>
                <a:lnTo>
                  <a:pt x="2929860" y="53510"/>
                </a:lnTo>
                <a:lnTo>
                  <a:pt x="2902732" y="22520"/>
                </a:lnTo>
                <a:lnTo>
                  <a:pt x="2865561" y="3862"/>
                </a:lnTo>
                <a:lnTo>
                  <a:pt x="2836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7" name="object 7"/>
          <p:cNvSpPr/>
          <p:nvPr/>
        </p:nvSpPr>
        <p:spPr>
          <a:xfrm>
            <a:off x="4290821" y="1922526"/>
            <a:ext cx="3138517" cy="645160"/>
          </a:xfrm>
          <a:custGeom>
            <a:avLst/>
            <a:gdLst/>
            <a:ahLst/>
            <a:cxnLst/>
            <a:rect l="l" t="t" r="r" b="b"/>
            <a:pathLst>
              <a:path w="2944495" h="645160">
                <a:moveTo>
                  <a:pt x="0" y="107441"/>
                </a:moveTo>
                <a:lnTo>
                  <a:pt x="8495" y="65515"/>
                </a:lnTo>
                <a:lnTo>
                  <a:pt x="31652" y="31304"/>
                </a:lnTo>
                <a:lnTo>
                  <a:pt x="65977" y="8301"/>
                </a:lnTo>
                <a:lnTo>
                  <a:pt x="2836925" y="0"/>
                </a:lnTo>
                <a:lnTo>
                  <a:pt x="2851542" y="987"/>
                </a:lnTo>
                <a:lnTo>
                  <a:pt x="2891285" y="14758"/>
                </a:lnTo>
                <a:lnTo>
                  <a:pt x="2922149" y="42025"/>
                </a:lnTo>
                <a:lnTo>
                  <a:pt x="2940639" y="79296"/>
                </a:lnTo>
                <a:lnTo>
                  <a:pt x="2944367" y="537209"/>
                </a:lnTo>
                <a:lnTo>
                  <a:pt x="2943380" y="551833"/>
                </a:lnTo>
                <a:lnTo>
                  <a:pt x="2929609" y="591583"/>
                </a:lnTo>
                <a:lnTo>
                  <a:pt x="2902341" y="622442"/>
                </a:lnTo>
                <a:lnTo>
                  <a:pt x="2865071" y="640925"/>
                </a:lnTo>
                <a:lnTo>
                  <a:pt x="107441" y="644651"/>
                </a:lnTo>
                <a:lnTo>
                  <a:pt x="92825" y="643665"/>
                </a:lnTo>
                <a:lnTo>
                  <a:pt x="53082" y="629900"/>
                </a:lnTo>
                <a:lnTo>
                  <a:pt x="22218" y="602639"/>
                </a:lnTo>
                <a:lnTo>
                  <a:pt x="3728" y="565366"/>
                </a:lnTo>
                <a:lnTo>
                  <a:pt x="0" y="107441"/>
                </a:lnTo>
                <a:close/>
              </a:path>
            </a:pathLst>
          </a:custGeom>
          <a:ln w="25907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8" name="object 8"/>
          <p:cNvSpPr/>
          <p:nvPr/>
        </p:nvSpPr>
        <p:spPr>
          <a:xfrm>
            <a:off x="4179570" y="5008626"/>
            <a:ext cx="3780164" cy="645160"/>
          </a:xfrm>
          <a:custGeom>
            <a:avLst/>
            <a:gdLst/>
            <a:ahLst/>
            <a:cxnLst/>
            <a:rect l="l" t="t" r="r" b="b"/>
            <a:pathLst>
              <a:path w="3546475" h="645160">
                <a:moveTo>
                  <a:pt x="3438905" y="0"/>
                </a:moveTo>
                <a:lnTo>
                  <a:pt x="93338" y="917"/>
                </a:lnTo>
                <a:lnTo>
                  <a:pt x="53510" y="14501"/>
                </a:lnTo>
                <a:lnTo>
                  <a:pt x="22520" y="41623"/>
                </a:lnTo>
                <a:lnTo>
                  <a:pt x="3862" y="78797"/>
                </a:lnTo>
                <a:lnTo>
                  <a:pt x="0" y="107441"/>
                </a:lnTo>
                <a:lnTo>
                  <a:pt x="919" y="551318"/>
                </a:lnTo>
                <a:lnTo>
                  <a:pt x="14510" y="591155"/>
                </a:lnTo>
                <a:lnTo>
                  <a:pt x="41638" y="622141"/>
                </a:lnTo>
                <a:lnTo>
                  <a:pt x="78808" y="640792"/>
                </a:lnTo>
                <a:lnTo>
                  <a:pt x="107441" y="644651"/>
                </a:lnTo>
                <a:lnTo>
                  <a:pt x="3453018" y="643732"/>
                </a:lnTo>
                <a:lnTo>
                  <a:pt x="3492842" y="630146"/>
                </a:lnTo>
                <a:lnTo>
                  <a:pt x="3523829" y="603022"/>
                </a:lnTo>
                <a:lnTo>
                  <a:pt x="3542486" y="565846"/>
                </a:lnTo>
                <a:lnTo>
                  <a:pt x="3546347" y="537197"/>
                </a:lnTo>
                <a:lnTo>
                  <a:pt x="3545429" y="93332"/>
                </a:lnTo>
                <a:lnTo>
                  <a:pt x="3531840" y="53498"/>
                </a:lnTo>
                <a:lnTo>
                  <a:pt x="3504712" y="22511"/>
                </a:lnTo>
                <a:lnTo>
                  <a:pt x="3467541" y="3860"/>
                </a:lnTo>
                <a:lnTo>
                  <a:pt x="34389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9" name="object 9"/>
          <p:cNvSpPr/>
          <p:nvPr/>
        </p:nvSpPr>
        <p:spPr>
          <a:xfrm>
            <a:off x="4179570" y="5008626"/>
            <a:ext cx="3780164" cy="645160"/>
          </a:xfrm>
          <a:custGeom>
            <a:avLst/>
            <a:gdLst/>
            <a:ahLst/>
            <a:cxnLst/>
            <a:rect l="l" t="t" r="r" b="b"/>
            <a:pathLst>
              <a:path w="3546475" h="645160">
                <a:moveTo>
                  <a:pt x="0" y="107441"/>
                </a:moveTo>
                <a:lnTo>
                  <a:pt x="8495" y="65504"/>
                </a:lnTo>
                <a:lnTo>
                  <a:pt x="31652" y="31293"/>
                </a:lnTo>
                <a:lnTo>
                  <a:pt x="65977" y="8297"/>
                </a:lnTo>
                <a:lnTo>
                  <a:pt x="3438905" y="0"/>
                </a:lnTo>
                <a:lnTo>
                  <a:pt x="3453522" y="986"/>
                </a:lnTo>
                <a:lnTo>
                  <a:pt x="3493265" y="14752"/>
                </a:lnTo>
                <a:lnTo>
                  <a:pt x="3524129" y="42014"/>
                </a:lnTo>
                <a:lnTo>
                  <a:pt x="3542619" y="79286"/>
                </a:lnTo>
                <a:lnTo>
                  <a:pt x="3546347" y="537197"/>
                </a:lnTo>
                <a:lnTo>
                  <a:pt x="3545360" y="551822"/>
                </a:lnTo>
                <a:lnTo>
                  <a:pt x="3531591" y="591575"/>
                </a:lnTo>
                <a:lnTo>
                  <a:pt x="3504326" y="622437"/>
                </a:lnTo>
                <a:lnTo>
                  <a:pt x="3467059" y="640923"/>
                </a:lnTo>
                <a:lnTo>
                  <a:pt x="107441" y="644651"/>
                </a:lnTo>
                <a:lnTo>
                  <a:pt x="92825" y="643665"/>
                </a:lnTo>
                <a:lnTo>
                  <a:pt x="53084" y="629901"/>
                </a:lnTo>
                <a:lnTo>
                  <a:pt x="22221" y="602639"/>
                </a:lnTo>
                <a:lnTo>
                  <a:pt x="3730" y="565365"/>
                </a:lnTo>
                <a:lnTo>
                  <a:pt x="0" y="107441"/>
                </a:lnTo>
                <a:close/>
              </a:path>
            </a:pathLst>
          </a:custGeom>
          <a:ln w="25907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0" name="object 10"/>
          <p:cNvSpPr/>
          <p:nvPr/>
        </p:nvSpPr>
        <p:spPr>
          <a:xfrm>
            <a:off x="4255770" y="3509010"/>
            <a:ext cx="3138517" cy="645160"/>
          </a:xfrm>
          <a:custGeom>
            <a:avLst/>
            <a:gdLst/>
            <a:ahLst/>
            <a:cxnLst/>
            <a:rect l="l" t="t" r="r" b="b"/>
            <a:pathLst>
              <a:path w="2944495" h="645160">
                <a:moveTo>
                  <a:pt x="2836925" y="0"/>
                </a:moveTo>
                <a:lnTo>
                  <a:pt x="93338" y="918"/>
                </a:lnTo>
                <a:lnTo>
                  <a:pt x="53510" y="14507"/>
                </a:lnTo>
                <a:lnTo>
                  <a:pt x="22520" y="41635"/>
                </a:lnTo>
                <a:lnTo>
                  <a:pt x="3862" y="78806"/>
                </a:lnTo>
                <a:lnTo>
                  <a:pt x="0" y="107441"/>
                </a:lnTo>
                <a:lnTo>
                  <a:pt x="919" y="551318"/>
                </a:lnTo>
                <a:lnTo>
                  <a:pt x="14510" y="591155"/>
                </a:lnTo>
                <a:lnTo>
                  <a:pt x="41638" y="622141"/>
                </a:lnTo>
                <a:lnTo>
                  <a:pt x="78808" y="640792"/>
                </a:lnTo>
                <a:lnTo>
                  <a:pt x="107441" y="644651"/>
                </a:lnTo>
                <a:lnTo>
                  <a:pt x="2851038" y="643732"/>
                </a:lnTo>
                <a:lnTo>
                  <a:pt x="2890862" y="630146"/>
                </a:lnTo>
                <a:lnTo>
                  <a:pt x="2921849" y="603022"/>
                </a:lnTo>
                <a:lnTo>
                  <a:pt x="2940506" y="565846"/>
                </a:lnTo>
                <a:lnTo>
                  <a:pt x="2944367" y="537197"/>
                </a:lnTo>
                <a:lnTo>
                  <a:pt x="2943449" y="93338"/>
                </a:lnTo>
                <a:lnTo>
                  <a:pt x="2929860" y="53510"/>
                </a:lnTo>
                <a:lnTo>
                  <a:pt x="2902732" y="22520"/>
                </a:lnTo>
                <a:lnTo>
                  <a:pt x="2865561" y="3862"/>
                </a:lnTo>
                <a:lnTo>
                  <a:pt x="2836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1" name="object 11"/>
          <p:cNvSpPr/>
          <p:nvPr/>
        </p:nvSpPr>
        <p:spPr>
          <a:xfrm>
            <a:off x="4255770" y="3509010"/>
            <a:ext cx="3138517" cy="645160"/>
          </a:xfrm>
          <a:custGeom>
            <a:avLst/>
            <a:gdLst/>
            <a:ahLst/>
            <a:cxnLst/>
            <a:rect l="l" t="t" r="r" b="b"/>
            <a:pathLst>
              <a:path w="2944495" h="645160">
                <a:moveTo>
                  <a:pt x="0" y="107441"/>
                </a:moveTo>
                <a:lnTo>
                  <a:pt x="8495" y="65515"/>
                </a:lnTo>
                <a:lnTo>
                  <a:pt x="31652" y="31304"/>
                </a:lnTo>
                <a:lnTo>
                  <a:pt x="65977" y="8301"/>
                </a:lnTo>
                <a:lnTo>
                  <a:pt x="2836925" y="0"/>
                </a:lnTo>
                <a:lnTo>
                  <a:pt x="2851542" y="987"/>
                </a:lnTo>
                <a:lnTo>
                  <a:pt x="2891285" y="14758"/>
                </a:lnTo>
                <a:lnTo>
                  <a:pt x="2922149" y="42025"/>
                </a:lnTo>
                <a:lnTo>
                  <a:pt x="2940639" y="79296"/>
                </a:lnTo>
                <a:lnTo>
                  <a:pt x="2944367" y="537197"/>
                </a:lnTo>
                <a:lnTo>
                  <a:pt x="2943380" y="551822"/>
                </a:lnTo>
                <a:lnTo>
                  <a:pt x="2929611" y="591575"/>
                </a:lnTo>
                <a:lnTo>
                  <a:pt x="2902346" y="622437"/>
                </a:lnTo>
                <a:lnTo>
                  <a:pt x="2865079" y="640923"/>
                </a:lnTo>
                <a:lnTo>
                  <a:pt x="107441" y="644651"/>
                </a:lnTo>
                <a:lnTo>
                  <a:pt x="92825" y="643665"/>
                </a:lnTo>
                <a:lnTo>
                  <a:pt x="53084" y="629901"/>
                </a:lnTo>
                <a:lnTo>
                  <a:pt x="22221" y="602639"/>
                </a:lnTo>
                <a:lnTo>
                  <a:pt x="3730" y="565365"/>
                </a:lnTo>
                <a:lnTo>
                  <a:pt x="0" y="107441"/>
                </a:lnTo>
                <a:close/>
              </a:path>
            </a:pathLst>
          </a:custGeom>
          <a:ln w="25907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2" name="object 12"/>
          <p:cNvSpPr/>
          <p:nvPr/>
        </p:nvSpPr>
        <p:spPr>
          <a:xfrm>
            <a:off x="4758689" y="2715006"/>
            <a:ext cx="3138517" cy="645160"/>
          </a:xfrm>
          <a:custGeom>
            <a:avLst/>
            <a:gdLst/>
            <a:ahLst/>
            <a:cxnLst/>
            <a:rect l="l" t="t" r="r" b="b"/>
            <a:pathLst>
              <a:path w="2944495" h="645160">
                <a:moveTo>
                  <a:pt x="2836925" y="0"/>
                </a:moveTo>
                <a:lnTo>
                  <a:pt x="93338" y="918"/>
                </a:lnTo>
                <a:lnTo>
                  <a:pt x="53510" y="14507"/>
                </a:lnTo>
                <a:lnTo>
                  <a:pt x="22520" y="41635"/>
                </a:lnTo>
                <a:lnTo>
                  <a:pt x="3862" y="78806"/>
                </a:lnTo>
                <a:lnTo>
                  <a:pt x="0" y="107441"/>
                </a:lnTo>
                <a:lnTo>
                  <a:pt x="918" y="551319"/>
                </a:lnTo>
                <a:lnTo>
                  <a:pt x="14507" y="591154"/>
                </a:lnTo>
                <a:lnTo>
                  <a:pt x="41635" y="622140"/>
                </a:lnTo>
                <a:lnTo>
                  <a:pt x="78806" y="640792"/>
                </a:lnTo>
                <a:lnTo>
                  <a:pt x="107441" y="644651"/>
                </a:lnTo>
                <a:lnTo>
                  <a:pt x="2851029" y="643734"/>
                </a:lnTo>
                <a:lnTo>
                  <a:pt x="2890857" y="630151"/>
                </a:lnTo>
                <a:lnTo>
                  <a:pt x="2921847" y="603029"/>
                </a:lnTo>
                <a:lnTo>
                  <a:pt x="2940505" y="565855"/>
                </a:lnTo>
                <a:lnTo>
                  <a:pt x="2944367" y="537209"/>
                </a:lnTo>
                <a:lnTo>
                  <a:pt x="2943449" y="93338"/>
                </a:lnTo>
                <a:lnTo>
                  <a:pt x="2929860" y="53510"/>
                </a:lnTo>
                <a:lnTo>
                  <a:pt x="2902732" y="22520"/>
                </a:lnTo>
                <a:lnTo>
                  <a:pt x="2865561" y="3862"/>
                </a:lnTo>
                <a:lnTo>
                  <a:pt x="2836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3" name="object 13"/>
          <p:cNvSpPr/>
          <p:nvPr/>
        </p:nvSpPr>
        <p:spPr>
          <a:xfrm>
            <a:off x="4758689" y="2715006"/>
            <a:ext cx="3138517" cy="645160"/>
          </a:xfrm>
          <a:custGeom>
            <a:avLst/>
            <a:gdLst/>
            <a:ahLst/>
            <a:cxnLst/>
            <a:rect l="l" t="t" r="r" b="b"/>
            <a:pathLst>
              <a:path w="2944495" h="645160">
                <a:moveTo>
                  <a:pt x="0" y="107441"/>
                </a:moveTo>
                <a:lnTo>
                  <a:pt x="8495" y="65515"/>
                </a:lnTo>
                <a:lnTo>
                  <a:pt x="31652" y="31304"/>
                </a:lnTo>
                <a:lnTo>
                  <a:pt x="65977" y="8301"/>
                </a:lnTo>
                <a:lnTo>
                  <a:pt x="2836925" y="0"/>
                </a:lnTo>
                <a:lnTo>
                  <a:pt x="2851542" y="987"/>
                </a:lnTo>
                <a:lnTo>
                  <a:pt x="2891285" y="14758"/>
                </a:lnTo>
                <a:lnTo>
                  <a:pt x="2922149" y="42025"/>
                </a:lnTo>
                <a:lnTo>
                  <a:pt x="2940639" y="79296"/>
                </a:lnTo>
                <a:lnTo>
                  <a:pt x="2944367" y="537209"/>
                </a:lnTo>
                <a:lnTo>
                  <a:pt x="2943380" y="551833"/>
                </a:lnTo>
                <a:lnTo>
                  <a:pt x="2929609" y="591583"/>
                </a:lnTo>
                <a:lnTo>
                  <a:pt x="2902341" y="622442"/>
                </a:lnTo>
                <a:lnTo>
                  <a:pt x="2865071" y="640925"/>
                </a:lnTo>
                <a:lnTo>
                  <a:pt x="107441" y="644651"/>
                </a:lnTo>
                <a:lnTo>
                  <a:pt x="92825" y="643665"/>
                </a:lnTo>
                <a:lnTo>
                  <a:pt x="53082" y="629900"/>
                </a:lnTo>
                <a:lnTo>
                  <a:pt x="22218" y="602639"/>
                </a:lnTo>
                <a:lnTo>
                  <a:pt x="3728" y="565366"/>
                </a:lnTo>
                <a:lnTo>
                  <a:pt x="0" y="107441"/>
                </a:lnTo>
                <a:close/>
              </a:path>
            </a:pathLst>
          </a:custGeom>
          <a:ln w="25907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4" name="object 14"/>
          <p:cNvSpPr/>
          <p:nvPr/>
        </p:nvSpPr>
        <p:spPr>
          <a:xfrm>
            <a:off x="4816601" y="4261866"/>
            <a:ext cx="3138517" cy="645160"/>
          </a:xfrm>
          <a:custGeom>
            <a:avLst/>
            <a:gdLst/>
            <a:ahLst/>
            <a:cxnLst/>
            <a:rect l="l" t="t" r="r" b="b"/>
            <a:pathLst>
              <a:path w="2944495" h="645160">
                <a:moveTo>
                  <a:pt x="2836925" y="0"/>
                </a:moveTo>
                <a:lnTo>
                  <a:pt x="93338" y="918"/>
                </a:lnTo>
                <a:lnTo>
                  <a:pt x="53510" y="14504"/>
                </a:lnTo>
                <a:lnTo>
                  <a:pt x="22520" y="41628"/>
                </a:lnTo>
                <a:lnTo>
                  <a:pt x="3862" y="78801"/>
                </a:lnTo>
                <a:lnTo>
                  <a:pt x="0" y="107441"/>
                </a:lnTo>
                <a:lnTo>
                  <a:pt x="919" y="551318"/>
                </a:lnTo>
                <a:lnTo>
                  <a:pt x="14510" y="591155"/>
                </a:lnTo>
                <a:lnTo>
                  <a:pt x="41638" y="622141"/>
                </a:lnTo>
                <a:lnTo>
                  <a:pt x="78808" y="640792"/>
                </a:lnTo>
                <a:lnTo>
                  <a:pt x="107441" y="644651"/>
                </a:lnTo>
                <a:lnTo>
                  <a:pt x="2851038" y="643732"/>
                </a:lnTo>
                <a:lnTo>
                  <a:pt x="2890862" y="630146"/>
                </a:lnTo>
                <a:lnTo>
                  <a:pt x="2921849" y="603022"/>
                </a:lnTo>
                <a:lnTo>
                  <a:pt x="2940506" y="565846"/>
                </a:lnTo>
                <a:lnTo>
                  <a:pt x="2944367" y="537197"/>
                </a:lnTo>
                <a:lnTo>
                  <a:pt x="2943449" y="93335"/>
                </a:lnTo>
                <a:lnTo>
                  <a:pt x="2929860" y="53503"/>
                </a:lnTo>
                <a:lnTo>
                  <a:pt x="2902732" y="22515"/>
                </a:lnTo>
                <a:lnTo>
                  <a:pt x="2865561" y="3861"/>
                </a:lnTo>
                <a:lnTo>
                  <a:pt x="2836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5" name="object 15"/>
          <p:cNvSpPr/>
          <p:nvPr/>
        </p:nvSpPr>
        <p:spPr>
          <a:xfrm>
            <a:off x="4816601" y="4261866"/>
            <a:ext cx="3138517" cy="645160"/>
          </a:xfrm>
          <a:custGeom>
            <a:avLst/>
            <a:gdLst/>
            <a:ahLst/>
            <a:cxnLst/>
            <a:rect l="l" t="t" r="r" b="b"/>
            <a:pathLst>
              <a:path w="2944495" h="645160">
                <a:moveTo>
                  <a:pt x="0" y="107441"/>
                </a:moveTo>
                <a:lnTo>
                  <a:pt x="8495" y="65509"/>
                </a:lnTo>
                <a:lnTo>
                  <a:pt x="31652" y="31298"/>
                </a:lnTo>
                <a:lnTo>
                  <a:pt x="65977" y="8298"/>
                </a:lnTo>
                <a:lnTo>
                  <a:pt x="2836925" y="0"/>
                </a:lnTo>
                <a:lnTo>
                  <a:pt x="2851542" y="986"/>
                </a:lnTo>
                <a:lnTo>
                  <a:pt x="2891285" y="14754"/>
                </a:lnTo>
                <a:lnTo>
                  <a:pt x="2922149" y="42019"/>
                </a:lnTo>
                <a:lnTo>
                  <a:pt x="2940639" y="79290"/>
                </a:lnTo>
                <a:lnTo>
                  <a:pt x="2944367" y="537209"/>
                </a:lnTo>
                <a:lnTo>
                  <a:pt x="2943380" y="551832"/>
                </a:lnTo>
                <a:lnTo>
                  <a:pt x="2929609" y="591581"/>
                </a:lnTo>
                <a:lnTo>
                  <a:pt x="2902341" y="622441"/>
                </a:lnTo>
                <a:lnTo>
                  <a:pt x="2865071" y="640925"/>
                </a:lnTo>
                <a:lnTo>
                  <a:pt x="107441" y="644651"/>
                </a:lnTo>
                <a:lnTo>
                  <a:pt x="92825" y="643665"/>
                </a:lnTo>
                <a:lnTo>
                  <a:pt x="53082" y="629899"/>
                </a:lnTo>
                <a:lnTo>
                  <a:pt x="22218" y="602637"/>
                </a:lnTo>
                <a:lnTo>
                  <a:pt x="3728" y="565365"/>
                </a:lnTo>
                <a:lnTo>
                  <a:pt x="0" y="107441"/>
                </a:lnTo>
                <a:close/>
              </a:path>
            </a:pathLst>
          </a:custGeom>
          <a:ln w="25907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6" name="object 16"/>
          <p:cNvSpPr txBox="1"/>
          <p:nvPr/>
        </p:nvSpPr>
        <p:spPr>
          <a:xfrm>
            <a:off x="4809468" y="1999522"/>
            <a:ext cx="2886732" cy="3538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marR="822325" algn="ctr">
              <a:lnSpc>
                <a:spcPts val="1970"/>
              </a:lnSpc>
            </a:pPr>
            <a:r>
              <a:rPr sz="1800" b="1" spc="-40" dirty="0">
                <a:latin typeface="Calibri"/>
                <a:cs typeface="Calibri"/>
              </a:rPr>
              <a:t>E</a:t>
            </a:r>
            <a:r>
              <a:rPr sz="1800" b="1" spc="-3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rt</a:t>
            </a:r>
            <a:r>
              <a:rPr sz="1800" b="1" spc="-10" dirty="0">
                <a:latin typeface="Calibri"/>
                <a:cs typeface="Calibri"/>
              </a:rPr>
              <a:t>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b="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00" b="1">
              <a:latin typeface="Times New Roman"/>
              <a:cs typeface="Times New Roman"/>
            </a:endParaRPr>
          </a:p>
          <a:p>
            <a:pPr marL="1100455" marR="5080" indent="-955675">
              <a:lnSpc>
                <a:spcPts val="1970"/>
              </a:lnSpc>
            </a:pP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.N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5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y</a:t>
            </a:r>
            <a:endParaRPr sz="1800" b="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650" b="1">
              <a:latin typeface="Times New Roman"/>
              <a:cs typeface="Times New Roman"/>
            </a:endParaRPr>
          </a:p>
          <a:p>
            <a:pPr marL="124460">
              <a:lnSpc>
                <a:spcPct val="100000"/>
              </a:lnSpc>
            </a:pPr>
            <a:r>
              <a:rPr sz="1800" b="1" spc="-55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ge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b="1">
              <a:latin typeface="Calibri"/>
              <a:cs typeface="Calibri"/>
            </a:endParaRPr>
          </a:p>
          <a:p>
            <a:pPr marL="12700" marR="428625" indent="751205">
              <a:lnSpc>
                <a:spcPct val="272300"/>
              </a:lnSpc>
              <a:spcBef>
                <a:spcPts val="50"/>
              </a:spcBef>
            </a:pPr>
            <a:r>
              <a:rPr sz="1800" b="1" spc="-55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6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spc="-10" dirty="0">
                <a:latin typeface="Calibri"/>
                <a:cs typeface="Calibri"/>
              </a:rPr>
              <a:t>ec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rt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an</a:t>
            </a:r>
            <a:endParaRPr sz="1800" b="1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381000"/>
            <a:ext cx="923861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740" algn="l"/>
                <a:tab pos="9225280" algn="l"/>
              </a:tabLst>
            </a:pP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u="sng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es B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u="sng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een </a:t>
            </a:r>
            <a:r>
              <a:rPr sz="2500" b="1" u="sng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u="sng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u="sng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u="sng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500" b="1" u="sng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b="1" u="sng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b="1" u="sng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u="sng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b="1" u="sng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e (1-</a:t>
            </a:r>
            <a:r>
              <a:rPr sz="2500" b="1" u="sng" spc="-20" dirty="0">
                <a:solidFill>
                  <a:srgbClr val="FFFFFF"/>
                </a:solidFill>
                <a:latin typeface="Calibri"/>
                <a:cs typeface="Calibri"/>
              </a:rPr>
              <a:t>3)</a:t>
            </a:r>
            <a:r>
              <a:rPr sz="2500" b="1" u="sng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u="sng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81142"/>
              </p:ext>
            </p:extLst>
          </p:nvPr>
        </p:nvGraphicFramePr>
        <p:xfrm>
          <a:off x="236537" y="914400"/>
          <a:ext cx="8686806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7"/>
                <a:gridCol w="4267199"/>
              </a:tblGrid>
              <a:tr h="490545">
                <a:tc>
                  <a:txBody>
                    <a:bodyPr/>
                    <a:lstStyle/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sz="24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sz="24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10253F"/>
                    </a:solidFill>
                  </a:tcPr>
                </a:tc>
              </a:tr>
              <a:tr h="1068384">
                <a:tc>
                  <a:txBody>
                    <a:bodyPr/>
                    <a:lstStyle/>
                    <a:p>
                      <a:pPr marL="62230" marR="714375">
                        <a:lnSpc>
                          <a:spcPct val="100000"/>
                        </a:lnSpc>
                      </a:pPr>
                      <a:endParaRPr lang="en-US" sz="1800" b="1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2230" marR="71437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ensed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ork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194945">
                        <a:lnSpc>
                          <a:spcPct val="100000"/>
                        </a:lnSpc>
                      </a:pPr>
                      <a:endParaRPr lang="en-US" sz="1800" b="1" dirty="0" smtClean="0">
                        <a:latin typeface="Calibri"/>
                        <a:cs typeface="Calibri"/>
                      </a:endParaRPr>
                    </a:p>
                    <a:p>
                      <a:pPr marL="61594" marR="19494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eased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pen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am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ork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63620">
                <a:tc>
                  <a:txBody>
                    <a:bodyPr/>
                    <a:lstStyle/>
                    <a:p>
                      <a:pPr marL="62230" marR="494665">
                        <a:lnSpc>
                          <a:spcPct val="100000"/>
                        </a:lnSpc>
                      </a:pPr>
                      <a:endParaRPr lang="en-US" sz="1800" b="1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2230" marR="49466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 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540385">
                        <a:lnSpc>
                          <a:spcPct val="100000"/>
                        </a:lnSpc>
                      </a:pPr>
                      <a:endParaRPr lang="en-US" sz="1800" b="1" dirty="0" smtClean="0">
                        <a:latin typeface="Calibri"/>
                        <a:cs typeface="Calibri"/>
                      </a:endParaRPr>
                    </a:p>
                    <a:p>
                      <a:pPr marL="61594" marR="54038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Ses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nux.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01669">
                <a:tc>
                  <a:txBody>
                    <a:bodyPr/>
                    <a:lstStyle/>
                    <a:p>
                      <a:pPr marL="62230" marR="560070">
                        <a:lnSpc>
                          <a:spcPct val="100000"/>
                        </a:lnSpc>
                      </a:pPr>
                      <a:endParaRPr lang="en-US" sz="1800" b="1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2230" marR="56007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nme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290830">
                        <a:lnSpc>
                          <a:spcPct val="100000"/>
                        </a:lnSpc>
                      </a:pPr>
                      <a:endParaRPr lang="en-US" sz="1800" b="1" dirty="0" smtClean="0">
                        <a:latin typeface="Calibri"/>
                        <a:cs typeface="Calibri"/>
                      </a:endParaRPr>
                    </a:p>
                    <a:p>
                      <a:pPr marL="61594" marR="29083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espe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unde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68394">
                <a:tc>
                  <a:txBody>
                    <a:bodyPr/>
                    <a:lstStyle/>
                    <a:p>
                      <a:pPr marL="62230" marR="862965">
                        <a:lnSpc>
                          <a:spcPct val="100000"/>
                        </a:lnSpc>
                      </a:pPr>
                      <a:endParaRPr lang="en-US" sz="1800" b="1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2230" marR="86296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ses.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784860" algn="just">
                        <a:lnSpc>
                          <a:spcPct val="100000"/>
                        </a:lnSpc>
                      </a:pPr>
                      <a:endParaRPr lang="en-US" sz="1800" b="1" dirty="0" smtClean="0">
                        <a:latin typeface="Calibri"/>
                        <a:cs typeface="Calibri"/>
                      </a:endParaRPr>
                    </a:p>
                    <a:p>
                      <a:pPr marL="61594" marR="784860" algn="just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edes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gned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ol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X.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945491">
                <a:tc>
                  <a:txBody>
                    <a:bodyPr/>
                    <a:lstStyle/>
                    <a:p>
                      <a:pPr marL="62230" marR="6032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b="1" spc="-4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til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eb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ns,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eb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ork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endParaRPr lang="en-US" sz="1800" b="1" dirty="0" smtClean="0">
                        <a:latin typeface="Calibri"/>
                        <a:cs typeface="Calibri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spc="-4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edes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gned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2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.N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8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984</Words>
  <Application>Microsoft Office PowerPoint</Application>
  <PresentationFormat>On-screen Show (4:3)</PresentationFormat>
  <Paragraphs>164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Introduction to .NET Core</vt:lpstr>
      <vt:lpstr>Where and When to Use .NET Core</vt:lpstr>
      <vt:lpstr>PowerPoint Presentation</vt:lpstr>
      <vt:lpstr>.NET Framework in Comparison with .NET Core(1-2)</vt:lpstr>
      <vt:lpstr>.NET Framework in Comparison with .NET Core(2-2)</vt:lpstr>
      <vt:lpstr>Porting from .NET Framework to .NET Core</vt:lpstr>
      <vt:lpstr>PowerPoint Presentation</vt:lpstr>
      <vt:lpstr>PowerPoint Presentation</vt:lpstr>
      <vt:lpstr>PowerPoint Presentation</vt:lpstr>
      <vt:lpstr>Running a Program on .NET Core (1-2)</vt:lpstr>
      <vt:lpstr>Running a Program on .NET Core(2-2)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Sinh Tran</cp:lastModifiedBy>
  <cp:revision>29</cp:revision>
  <dcterms:created xsi:type="dcterms:W3CDTF">2019-11-12T10:09:25Z</dcterms:created>
  <dcterms:modified xsi:type="dcterms:W3CDTF">2019-11-18T01:47:36Z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2019-11-12T00:00:00Z</vt:filetime>
  </property>
  <property fmtid="{D5CDD505-2E9C-101B-9397-08002B2CF9AE}" pid="3" name="LastSaved">
    <vt:filetime>2019-11-12T00:00:00Z</vt:filetime>
  </property>
</Properties>
</file>