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55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755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8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903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529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92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676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332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0603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2128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863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63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199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03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50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3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355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91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74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563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573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26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4884" y="0"/>
            <a:ext cx="8929115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6" y="390294"/>
            <a:ext cx="913842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287140"/>
            <a:ext cx="8529319" cy="384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0284" y="6660574"/>
            <a:ext cx="717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24834" y="6628272"/>
            <a:ext cx="259778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6832" y="662247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941" y="2413733"/>
            <a:ext cx="743394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68805" algn="r">
              <a:lnSpc>
                <a:spcPct val="100000"/>
              </a:lnSpc>
            </a:pPr>
            <a:r>
              <a:rPr sz="4000" b="1" spc="-25" dirty="0">
                <a:solidFill>
                  <a:srgbClr val="FFCC00"/>
                </a:solidFill>
                <a:latin typeface="Calibri"/>
                <a:cs typeface="Calibri"/>
              </a:rPr>
              <a:t>19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5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Deb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000" b="1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ging</a:t>
            </a:r>
            <a:r>
              <a:rPr sz="4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40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Visu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udio</a:t>
            </a:r>
            <a:r>
              <a:rPr sz="4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2017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0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15" dirty="0"/>
              <a:t>indo</a:t>
            </a:r>
            <a:r>
              <a:rPr spc="-35" dirty="0"/>
              <a:t>w</a:t>
            </a:r>
            <a:r>
              <a:rPr spc="-10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and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15" dirty="0"/>
              <a:t>onditional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35" dirty="0"/>
              <a:t>r</a:t>
            </a:r>
            <a:r>
              <a:rPr spc="-15" dirty="0"/>
              <a:t>eakpoi</a:t>
            </a:r>
            <a:r>
              <a:rPr spc="-35" dirty="0"/>
              <a:t>n</a:t>
            </a:r>
            <a:r>
              <a:rPr spc="-15" dirty="0"/>
              <a:t>t</a:t>
            </a:r>
            <a:r>
              <a:rPr spc="-10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2</a:t>
            </a:r>
            <a:r>
              <a:rPr spc="-15" dirty="0"/>
              <a:t>-3</a:t>
            </a:r>
          </a:p>
        </p:txBody>
      </p:sp>
      <p:sp>
        <p:nvSpPr>
          <p:cNvPr id="3" name="object 3"/>
          <p:cNvSpPr/>
          <p:nvPr/>
        </p:nvSpPr>
        <p:spPr>
          <a:xfrm>
            <a:off x="2773679" y="1648968"/>
            <a:ext cx="3153155" cy="3009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01" y="4756465"/>
            <a:ext cx="7743190" cy="137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5770"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Imme</a:t>
            </a:r>
            <a:r>
              <a:rPr sz="1800" b="1" spc="-5" dirty="0">
                <a:latin typeface="Calibri"/>
                <a:cs typeface="Calibri"/>
              </a:rPr>
              <a:t>di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-5" dirty="0">
                <a:latin typeface="Calibri"/>
                <a:cs typeface="Calibri"/>
              </a:rPr>
              <a:t>ind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14" dirty="0">
                <a:latin typeface="Calibri"/>
                <a:cs typeface="Calibri"/>
              </a:rPr>
              <a:t>W</a:t>
            </a:r>
            <a:r>
              <a:rPr sz="2400" b="1" spc="-40" dirty="0">
                <a:latin typeface="Calibri"/>
                <a:cs typeface="Calibri"/>
              </a:rPr>
              <a:t>a</a:t>
            </a:r>
            <a:r>
              <a:rPr sz="2400" b="1" spc="-5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2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them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9532" y="6622481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3077" y="1130803"/>
            <a:ext cx="6786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mme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40" dirty="0">
                <a:latin typeface="Calibri"/>
                <a:cs typeface="Calibri"/>
              </a:rPr>
              <a:t>at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0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15" dirty="0"/>
              <a:t>indo</a:t>
            </a:r>
            <a:r>
              <a:rPr spc="-35" dirty="0"/>
              <a:t>w</a:t>
            </a:r>
            <a:r>
              <a:rPr spc="-10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and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15" dirty="0"/>
              <a:t>onditional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35" dirty="0"/>
              <a:t>r</a:t>
            </a:r>
            <a:r>
              <a:rPr spc="-15" dirty="0"/>
              <a:t>eakpoi</a:t>
            </a:r>
            <a:r>
              <a:rPr spc="-35" dirty="0"/>
              <a:t>n</a:t>
            </a:r>
            <a:r>
              <a:rPr spc="-15" dirty="0"/>
              <a:t>t</a:t>
            </a:r>
            <a:r>
              <a:rPr spc="-10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3</a:t>
            </a:r>
            <a:r>
              <a:rPr spc="-15" dirty="0"/>
              <a:t>-3</a:t>
            </a:r>
          </a:p>
        </p:txBody>
      </p:sp>
      <p:sp>
        <p:nvSpPr>
          <p:cNvPr id="3" name="object 3"/>
          <p:cNvSpPr/>
          <p:nvPr/>
        </p:nvSpPr>
        <p:spPr>
          <a:xfrm>
            <a:off x="1638300" y="966108"/>
            <a:ext cx="6134100" cy="2430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79142" y="3508689"/>
            <a:ext cx="20129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bu</a:t>
            </a:r>
            <a:r>
              <a:rPr sz="1800" b="1" spc="-10" dirty="0">
                <a:latin typeface="Calibri"/>
                <a:cs typeface="Calibri"/>
              </a:rPr>
              <a:t>g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2580" y="3838698"/>
            <a:ext cx="6179820" cy="1952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5742" y="5918200"/>
            <a:ext cx="31699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B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k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oi</a:t>
            </a:r>
            <a:r>
              <a:rPr sz="1800" b="1" spc="-30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ti</a:t>
            </a:r>
            <a:r>
              <a:rPr sz="1800" b="1" spc="-5" dirty="0">
                <a:latin typeface="Calibri"/>
                <a:cs typeface="Calibri"/>
              </a:rPr>
              <a:t>ng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lo</a:t>
            </a:r>
            <a:r>
              <a:rPr sz="1800" b="1" spc="-5" dirty="0">
                <a:latin typeface="Calibri"/>
                <a:cs typeface="Calibri"/>
              </a:rPr>
              <a:t>gu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B</a:t>
            </a:r>
            <a:r>
              <a:rPr sz="1800" b="1" spc="-4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x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5759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5" dirty="0"/>
              <a:t>un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Click</a:t>
            </a:r>
          </a:p>
        </p:txBody>
      </p:sp>
      <p:sp>
        <p:nvSpPr>
          <p:cNvPr id="3" name="object 3"/>
          <p:cNvSpPr/>
          <p:nvPr/>
        </p:nvSpPr>
        <p:spPr>
          <a:xfrm>
            <a:off x="3853433" y="2315718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541781" y="0"/>
                </a:moveTo>
                <a:lnTo>
                  <a:pt x="497346" y="1795"/>
                </a:lnTo>
                <a:lnTo>
                  <a:pt x="453901" y="7090"/>
                </a:lnTo>
                <a:lnTo>
                  <a:pt x="411584" y="15745"/>
                </a:lnTo>
                <a:lnTo>
                  <a:pt x="370535" y="27620"/>
                </a:lnTo>
                <a:lnTo>
                  <a:pt x="330894" y="42575"/>
                </a:lnTo>
                <a:lnTo>
                  <a:pt x="292800" y="60471"/>
                </a:lnTo>
                <a:lnTo>
                  <a:pt x="256392" y="81170"/>
                </a:lnTo>
                <a:lnTo>
                  <a:pt x="221810" y="104531"/>
                </a:lnTo>
                <a:lnTo>
                  <a:pt x="189194" y="130415"/>
                </a:lnTo>
                <a:lnTo>
                  <a:pt x="158682" y="158682"/>
                </a:lnTo>
                <a:lnTo>
                  <a:pt x="130415" y="189194"/>
                </a:lnTo>
                <a:lnTo>
                  <a:pt x="104531" y="221810"/>
                </a:lnTo>
                <a:lnTo>
                  <a:pt x="81170" y="256392"/>
                </a:lnTo>
                <a:lnTo>
                  <a:pt x="60471" y="292800"/>
                </a:lnTo>
                <a:lnTo>
                  <a:pt x="42575" y="330894"/>
                </a:lnTo>
                <a:lnTo>
                  <a:pt x="27620" y="370535"/>
                </a:lnTo>
                <a:lnTo>
                  <a:pt x="15745" y="411584"/>
                </a:lnTo>
                <a:lnTo>
                  <a:pt x="7090" y="453901"/>
                </a:lnTo>
                <a:lnTo>
                  <a:pt x="1795" y="497346"/>
                </a:lnTo>
                <a:lnTo>
                  <a:pt x="0" y="541781"/>
                </a:lnTo>
                <a:lnTo>
                  <a:pt x="1795" y="586217"/>
                </a:lnTo>
                <a:lnTo>
                  <a:pt x="7090" y="629662"/>
                </a:lnTo>
                <a:lnTo>
                  <a:pt x="15745" y="671979"/>
                </a:lnTo>
                <a:lnTo>
                  <a:pt x="27620" y="713028"/>
                </a:lnTo>
                <a:lnTo>
                  <a:pt x="42575" y="752669"/>
                </a:lnTo>
                <a:lnTo>
                  <a:pt x="60471" y="790763"/>
                </a:lnTo>
                <a:lnTo>
                  <a:pt x="81170" y="827171"/>
                </a:lnTo>
                <a:lnTo>
                  <a:pt x="104531" y="861753"/>
                </a:lnTo>
                <a:lnTo>
                  <a:pt x="130415" y="894369"/>
                </a:lnTo>
                <a:lnTo>
                  <a:pt x="158682" y="924881"/>
                </a:lnTo>
                <a:lnTo>
                  <a:pt x="189194" y="953148"/>
                </a:lnTo>
                <a:lnTo>
                  <a:pt x="221810" y="979032"/>
                </a:lnTo>
                <a:lnTo>
                  <a:pt x="256392" y="1002393"/>
                </a:lnTo>
                <a:lnTo>
                  <a:pt x="292800" y="1023092"/>
                </a:lnTo>
                <a:lnTo>
                  <a:pt x="330894" y="1040988"/>
                </a:lnTo>
                <a:lnTo>
                  <a:pt x="370535" y="1055943"/>
                </a:lnTo>
                <a:lnTo>
                  <a:pt x="411584" y="1067818"/>
                </a:lnTo>
                <a:lnTo>
                  <a:pt x="453901" y="1076473"/>
                </a:lnTo>
                <a:lnTo>
                  <a:pt x="497346" y="1081768"/>
                </a:lnTo>
                <a:lnTo>
                  <a:pt x="541781" y="1083563"/>
                </a:lnTo>
                <a:lnTo>
                  <a:pt x="586217" y="1081768"/>
                </a:lnTo>
                <a:lnTo>
                  <a:pt x="629662" y="1076473"/>
                </a:lnTo>
                <a:lnTo>
                  <a:pt x="671979" y="1067818"/>
                </a:lnTo>
                <a:lnTo>
                  <a:pt x="713028" y="1055943"/>
                </a:lnTo>
                <a:lnTo>
                  <a:pt x="752669" y="1040988"/>
                </a:lnTo>
                <a:lnTo>
                  <a:pt x="790763" y="1023092"/>
                </a:lnTo>
                <a:lnTo>
                  <a:pt x="827171" y="1002393"/>
                </a:lnTo>
                <a:lnTo>
                  <a:pt x="861753" y="979032"/>
                </a:lnTo>
                <a:lnTo>
                  <a:pt x="894369" y="953148"/>
                </a:lnTo>
                <a:lnTo>
                  <a:pt x="924881" y="924881"/>
                </a:lnTo>
                <a:lnTo>
                  <a:pt x="953148" y="894369"/>
                </a:lnTo>
                <a:lnTo>
                  <a:pt x="979032" y="861753"/>
                </a:lnTo>
                <a:lnTo>
                  <a:pt x="1002393" y="827171"/>
                </a:lnTo>
                <a:lnTo>
                  <a:pt x="1023092" y="790763"/>
                </a:lnTo>
                <a:lnTo>
                  <a:pt x="1040988" y="752669"/>
                </a:lnTo>
                <a:lnTo>
                  <a:pt x="1055943" y="713028"/>
                </a:lnTo>
                <a:lnTo>
                  <a:pt x="1067818" y="671979"/>
                </a:lnTo>
                <a:lnTo>
                  <a:pt x="1076473" y="629662"/>
                </a:lnTo>
                <a:lnTo>
                  <a:pt x="1081768" y="586217"/>
                </a:lnTo>
                <a:lnTo>
                  <a:pt x="1083563" y="541781"/>
                </a:lnTo>
                <a:lnTo>
                  <a:pt x="1081768" y="497346"/>
                </a:lnTo>
                <a:lnTo>
                  <a:pt x="1076473" y="453901"/>
                </a:lnTo>
                <a:lnTo>
                  <a:pt x="1067818" y="411584"/>
                </a:lnTo>
                <a:lnTo>
                  <a:pt x="1055943" y="370535"/>
                </a:lnTo>
                <a:lnTo>
                  <a:pt x="1040988" y="330894"/>
                </a:lnTo>
                <a:lnTo>
                  <a:pt x="1023092" y="292800"/>
                </a:lnTo>
                <a:lnTo>
                  <a:pt x="1002393" y="256392"/>
                </a:lnTo>
                <a:lnTo>
                  <a:pt x="979032" y="221810"/>
                </a:lnTo>
                <a:lnTo>
                  <a:pt x="953148" y="189194"/>
                </a:lnTo>
                <a:lnTo>
                  <a:pt x="924881" y="158682"/>
                </a:lnTo>
                <a:lnTo>
                  <a:pt x="894369" y="130415"/>
                </a:lnTo>
                <a:lnTo>
                  <a:pt x="861753" y="104531"/>
                </a:lnTo>
                <a:lnTo>
                  <a:pt x="827171" y="81170"/>
                </a:lnTo>
                <a:lnTo>
                  <a:pt x="790763" y="60471"/>
                </a:lnTo>
                <a:lnTo>
                  <a:pt x="752669" y="42575"/>
                </a:lnTo>
                <a:lnTo>
                  <a:pt x="713028" y="27620"/>
                </a:lnTo>
                <a:lnTo>
                  <a:pt x="671979" y="15745"/>
                </a:lnTo>
                <a:lnTo>
                  <a:pt x="629662" y="7090"/>
                </a:lnTo>
                <a:lnTo>
                  <a:pt x="586217" y="1795"/>
                </a:lnTo>
                <a:lnTo>
                  <a:pt x="54178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3433" y="2315718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541781"/>
                </a:moveTo>
                <a:lnTo>
                  <a:pt x="1795" y="497346"/>
                </a:lnTo>
                <a:lnTo>
                  <a:pt x="7090" y="453901"/>
                </a:lnTo>
                <a:lnTo>
                  <a:pt x="15745" y="411584"/>
                </a:lnTo>
                <a:lnTo>
                  <a:pt x="27620" y="370535"/>
                </a:lnTo>
                <a:lnTo>
                  <a:pt x="42575" y="330894"/>
                </a:lnTo>
                <a:lnTo>
                  <a:pt x="60471" y="292800"/>
                </a:lnTo>
                <a:lnTo>
                  <a:pt x="81170" y="256392"/>
                </a:lnTo>
                <a:lnTo>
                  <a:pt x="104531" y="221810"/>
                </a:lnTo>
                <a:lnTo>
                  <a:pt x="130415" y="189194"/>
                </a:lnTo>
                <a:lnTo>
                  <a:pt x="158682" y="158682"/>
                </a:lnTo>
                <a:lnTo>
                  <a:pt x="189194" y="130415"/>
                </a:lnTo>
                <a:lnTo>
                  <a:pt x="221810" y="104531"/>
                </a:lnTo>
                <a:lnTo>
                  <a:pt x="256392" y="81170"/>
                </a:lnTo>
                <a:lnTo>
                  <a:pt x="292800" y="60471"/>
                </a:lnTo>
                <a:lnTo>
                  <a:pt x="330894" y="42575"/>
                </a:lnTo>
                <a:lnTo>
                  <a:pt x="370535" y="27620"/>
                </a:lnTo>
                <a:lnTo>
                  <a:pt x="411584" y="15745"/>
                </a:lnTo>
                <a:lnTo>
                  <a:pt x="453901" y="7090"/>
                </a:lnTo>
                <a:lnTo>
                  <a:pt x="497346" y="1795"/>
                </a:lnTo>
                <a:lnTo>
                  <a:pt x="541781" y="0"/>
                </a:lnTo>
                <a:lnTo>
                  <a:pt x="586217" y="1795"/>
                </a:lnTo>
                <a:lnTo>
                  <a:pt x="629662" y="7090"/>
                </a:lnTo>
                <a:lnTo>
                  <a:pt x="671979" y="15745"/>
                </a:lnTo>
                <a:lnTo>
                  <a:pt x="713028" y="27620"/>
                </a:lnTo>
                <a:lnTo>
                  <a:pt x="752669" y="42575"/>
                </a:lnTo>
                <a:lnTo>
                  <a:pt x="790763" y="60471"/>
                </a:lnTo>
                <a:lnTo>
                  <a:pt x="827171" y="81170"/>
                </a:lnTo>
                <a:lnTo>
                  <a:pt x="861753" y="104531"/>
                </a:lnTo>
                <a:lnTo>
                  <a:pt x="894369" y="130415"/>
                </a:lnTo>
                <a:lnTo>
                  <a:pt x="924881" y="158682"/>
                </a:lnTo>
                <a:lnTo>
                  <a:pt x="953148" y="189194"/>
                </a:lnTo>
                <a:lnTo>
                  <a:pt x="979032" y="221810"/>
                </a:lnTo>
                <a:lnTo>
                  <a:pt x="1002393" y="256392"/>
                </a:lnTo>
                <a:lnTo>
                  <a:pt x="1023092" y="292800"/>
                </a:lnTo>
                <a:lnTo>
                  <a:pt x="1040988" y="330894"/>
                </a:lnTo>
                <a:lnTo>
                  <a:pt x="1055943" y="370535"/>
                </a:lnTo>
                <a:lnTo>
                  <a:pt x="1067818" y="411584"/>
                </a:lnTo>
                <a:lnTo>
                  <a:pt x="1076473" y="453901"/>
                </a:lnTo>
                <a:lnTo>
                  <a:pt x="1081768" y="497346"/>
                </a:lnTo>
                <a:lnTo>
                  <a:pt x="1083563" y="541781"/>
                </a:lnTo>
                <a:lnTo>
                  <a:pt x="1081768" y="586217"/>
                </a:lnTo>
                <a:lnTo>
                  <a:pt x="1076473" y="629662"/>
                </a:lnTo>
                <a:lnTo>
                  <a:pt x="1067818" y="671979"/>
                </a:lnTo>
                <a:lnTo>
                  <a:pt x="1055943" y="713028"/>
                </a:lnTo>
                <a:lnTo>
                  <a:pt x="1040988" y="752669"/>
                </a:lnTo>
                <a:lnTo>
                  <a:pt x="1023092" y="790763"/>
                </a:lnTo>
                <a:lnTo>
                  <a:pt x="1002393" y="827171"/>
                </a:lnTo>
                <a:lnTo>
                  <a:pt x="979032" y="861753"/>
                </a:lnTo>
                <a:lnTo>
                  <a:pt x="953148" y="894369"/>
                </a:lnTo>
                <a:lnTo>
                  <a:pt x="924881" y="924881"/>
                </a:lnTo>
                <a:lnTo>
                  <a:pt x="894369" y="953148"/>
                </a:lnTo>
                <a:lnTo>
                  <a:pt x="861753" y="979032"/>
                </a:lnTo>
                <a:lnTo>
                  <a:pt x="827171" y="1002393"/>
                </a:lnTo>
                <a:lnTo>
                  <a:pt x="790763" y="1023092"/>
                </a:lnTo>
                <a:lnTo>
                  <a:pt x="752669" y="1040988"/>
                </a:lnTo>
                <a:lnTo>
                  <a:pt x="713028" y="1055943"/>
                </a:lnTo>
                <a:lnTo>
                  <a:pt x="671979" y="1067818"/>
                </a:lnTo>
                <a:lnTo>
                  <a:pt x="629662" y="1076473"/>
                </a:lnTo>
                <a:lnTo>
                  <a:pt x="586217" y="1081768"/>
                </a:lnTo>
                <a:lnTo>
                  <a:pt x="541781" y="1083563"/>
                </a:lnTo>
                <a:lnTo>
                  <a:pt x="497346" y="1081768"/>
                </a:lnTo>
                <a:lnTo>
                  <a:pt x="453901" y="1076473"/>
                </a:lnTo>
                <a:lnTo>
                  <a:pt x="411584" y="1067818"/>
                </a:lnTo>
                <a:lnTo>
                  <a:pt x="370535" y="1055943"/>
                </a:lnTo>
                <a:lnTo>
                  <a:pt x="330894" y="1040988"/>
                </a:lnTo>
                <a:lnTo>
                  <a:pt x="292800" y="1023092"/>
                </a:lnTo>
                <a:lnTo>
                  <a:pt x="256392" y="1002393"/>
                </a:lnTo>
                <a:lnTo>
                  <a:pt x="221810" y="979032"/>
                </a:lnTo>
                <a:lnTo>
                  <a:pt x="189194" y="953148"/>
                </a:lnTo>
                <a:lnTo>
                  <a:pt x="158682" y="924881"/>
                </a:lnTo>
                <a:lnTo>
                  <a:pt x="130415" y="894369"/>
                </a:lnTo>
                <a:lnTo>
                  <a:pt x="104531" y="861753"/>
                </a:lnTo>
                <a:lnTo>
                  <a:pt x="81170" y="827171"/>
                </a:lnTo>
                <a:lnTo>
                  <a:pt x="60471" y="790763"/>
                </a:lnTo>
                <a:lnTo>
                  <a:pt x="42575" y="752669"/>
                </a:lnTo>
                <a:lnTo>
                  <a:pt x="27620" y="713028"/>
                </a:lnTo>
                <a:lnTo>
                  <a:pt x="15745" y="671979"/>
                </a:lnTo>
                <a:lnTo>
                  <a:pt x="7090" y="629662"/>
                </a:lnTo>
                <a:lnTo>
                  <a:pt x="1795" y="586217"/>
                </a:lnTo>
                <a:lnTo>
                  <a:pt x="0" y="54178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8600" y="2611675"/>
            <a:ext cx="711855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>
              <a:lnSpc>
                <a:spcPts val="1970"/>
              </a:lnSpc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0811" y="1894332"/>
            <a:ext cx="368935" cy="297180"/>
          </a:xfrm>
          <a:custGeom>
            <a:avLst/>
            <a:gdLst/>
            <a:ahLst/>
            <a:cxnLst/>
            <a:rect l="l" t="t" r="r" b="b"/>
            <a:pathLst>
              <a:path w="368935" h="297180">
                <a:moveTo>
                  <a:pt x="295046" y="148589"/>
                </a:moveTo>
                <a:lnTo>
                  <a:pt x="73761" y="148589"/>
                </a:lnTo>
                <a:lnTo>
                  <a:pt x="73761" y="297179"/>
                </a:lnTo>
                <a:lnTo>
                  <a:pt x="295046" y="297179"/>
                </a:lnTo>
                <a:lnTo>
                  <a:pt x="295046" y="148589"/>
                </a:lnTo>
                <a:close/>
              </a:path>
              <a:path w="368935" h="297180">
                <a:moveTo>
                  <a:pt x="184403" y="0"/>
                </a:moveTo>
                <a:lnTo>
                  <a:pt x="0" y="148589"/>
                </a:lnTo>
                <a:lnTo>
                  <a:pt x="368807" y="148589"/>
                </a:lnTo>
                <a:lnTo>
                  <a:pt x="184403" y="0"/>
                </a:lnTo>
                <a:close/>
              </a:path>
            </a:pathLst>
          </a:custGeom>
          <a:solidFill>
            <a:srgbClr val="B2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0053" y="922782"/>
            <a:ext cx="1830705" cy="832485"/>
          </a:xfrm>
          <a:custGeom>
            <a:avLst/>
            <a:gdLst/>
            <a:ahLst/>
            <a:cxnLst/>
            <a:rect l="l" t="t" r="r" b="b"/>
            <a:pathLst>
              <a:path w="1830704" h="832485">
                <a:moveTo>
                  <a:pt x="915161" y="0"/>
                </a:moveTo>
                <a:lnTo>
                  <a:pt x="840105" y="1379"/>
                </a:lnTo>
                <a:lnTo>
                  <a:pt x="766720" y="5445"/>
                </a:lnTo>
                <a:lnTo>
                  <a:pt x="695241" y="12091"/>
                </a:lnTo>
                <a:lnTo>
                  <a:pt x="625904" y="21209"/>
                </a:lnTo>
                <a:lnTo>
                  <a:pt x="558944" y="32694"/>
                </a:lnTo>
                <a:lnTo>
                  <a:pt x="494597" y="46437"/>
                </a:lnTo>
                <a:lnTo>
                  <a:pt x="433098" y="62331"/>
                </a:lnTo>
                <a:lnTo>
                  <a:pt x="374683" y="80271"/>
                </a:lnTo>
                <a:lnTo>
                  <a:pt x="319588" y="100147"/>
                </a:lnTo>
                <a:lnTo>
                  <a:pt x="268048" y="121855"/>
                </a:lnTo>
                <a:lnTo>
                  <a:pt x="220299" y="145285"/>
                </a:lnTo>
                <a:lnTo>
                  <a:pt x="176576" y="170332"/>
                </a:lnTo>
                <a:lnTo>
                  <a:pt x="137114" y="196889"/>
                </a:lnTo>
                <a:lnTo>
                  <a:pt x="102150" y="224847"/>
                </a:lnTo>
                <a:lnTo>
                  <a:pt x="71919" y="254101"/>
                </a:lnTo>
                <a:lnTo>
                  <a:pt x="46656" y="284543"/>
                </a:lnTo>
                <a:lnTo>
                  <a:pt x="11978" y="348563"/>
                </a:lnTo>
                <a:lnTo>
                  <a:pt x="0" y="416051"/>
                </a:lnTo>
                <a:lnTo>
                  <a:pt x="3033" y="450176"/>
                </a:lnTo>
                <a:lnTo>
                  <a:pt x="26597" y="516037"/>
                </a:lnTo>
                <a:lnTo>
                  <a:pt x="71919" y="578002"/>
                </a:lnTo>
                <a:lnTo>
                  <a:pt x="102150" y="607256"/>
                </a:lnTo>
                <a:lnTo>
                  <a:pt x="137114" y="635214"/>
                </a:lnTo>
                <a:lnTo>
                  <a:pt x="176576" y="661771"/>
                </a:lnTo>
                <a:lnTo>
                  <a:pt x="220299" y="686818"/>
                </a:lnTo>
                <a:lnTo>
                  <a:pt x="268048" y="710248"/>
                </a:lnTo>
                <a:lnTo>
                  <a:pt x="319588" y="731956"/>
                </a:lnTo>
                <a:lnTo>
                  <a:pt x="374683" y="751832"/>
                </a:lnTo>
                <a:lnTo>
                  <a:pt x="433098" y="769772"/>
                </a:lnTo>
                <a:lnTo>
                  <a:pt x="494597" y="785666"/>
                </a:lnTo>
                <a:lnTo>
                  <a:pt x="558944" y="799409"/>
                </a:lnTo>
                <a:lnTo>
                  <a:pt x="625904" y="810894"/>
                </a:lnTo>
                <a:lnTo>
                  <a:pt x="695241" y="820012"/>
                </a:lnTo>
                <a:lnTo>
                  <a:pt x="766720" y="826658"/>
                </a:lnTo>
                <a:lnTo>
                  <a:pt x="840105" y="830724"/>
                </a:lnTo>
                <a:lnTo>
                  <a:pt x="915161" y="832103"/>
                </a:lnTo>
                <a:lnTo>
                  <a:pt x="990218" y="830724"/>
                </a:lnTo>
                <a:lnTo>
                  <a:pt x="1063603" y="826658"/>
                </a:lnTo>
                <a:lnTo>
                  <a:pt x="1135082" y="820012"/>
                </a:lnTo>
                <a:lnTo>
                  <a:pt x="1204419" y="810894"/>
                </a:lnTo>
                <a:lnTo>
                  <a:pt x="1271379" y="799409"/>
                </a:lnTo>
                <a:lnTo>
                  <a:pt x="1335726" y="785666"/>
                </a:lnTo>
                <a:lnTo>
                  <a:pt x="1397225" y="769772"/>
                </a:lnTo>
                <a:lnTo>
                  <a:pt x="1455640" y="751832"/>
                </a:lnTo>
                <a:lnTo>
                  <a:pt x="1510735" y="731956"/>
                </a:lnTo>
                <a:lnTo>
                  <a:pt x="1562275" y="710248"/>
                </a:lnTo>
                <a:lnTo>
                  <a:pt x="1610024" y="686818"/>
                </a:lnTo>
                <a:lnTo>
                  <a:pt x="1653747" y="661771"/>
                </a:lnTo>
                <a:lnTo>
                  <a:pt x="1693209" y="635214"/>
                </a:lnTo>
                <a:lnTo>
                  <a:pt x="1728173" y="607256"/>
                </a:lnTo>
                <a:lnTo>
                  <a:pt x="1758404" y="578002"/>
                </a:lnTo>
                <a:lnTo>
                  <a:pt x="1783667" y="547560"/>
                </a:lnTo>
                <a:lnTo>
                  <a:pt x="1818345" y="483540"/>
                </a:lnTo>
                <a:lnTo>
                  <a:pt x="1830323" y="416051"/>
                </a:lnTo>
                <a:lnTo>
                  <a:pt x="1827290" y="381927"/>
                </a:lnTo>
                <a:lnTo>
                  <a:pt x="1803726" y="316066"/>
                </a:lnTo>
                <a:lnTo>
                  <a:pt x="1758404" y="254101"/>
                </a:lnTo>
                <a:lnTo>
                  <a:pt x="1728173" y="224847"/>
                </a:lnTo>
                <a:lnTo>
                  <a:pt x="1693209" y="196889"/>
                </a:lnTo>
                <a:lnTo>
                  <a:pt x="1653747" y="170332"/>
                </a:lnTo>
                <a:lnTo>
                  <a:pt x="1610024" y="145285"/>
                </a:lnTo>
                <a:lnTo>
                  <a:pt x="1562275" y="121855"/>
                </a:lnTo>
                <a:lnTo>
                  <a:pt x="1510735" y="100147"/>
                </a:lnTo>
                <a:lnTo>
                  <a:pt x="1455640" y="80271"/>
                </a:lnTo>
                <a:lnTo>
                  <a:pt x="1397225" y="62331"/>
                </a:lnTo>
                <a:lnTo>
                  <a:pt x="1335726" y="46437"/>
                </a:lnTo>
                <a:lnTo>
                  <a:pt x="1271379" y="32694"/>
                </a:lnTo>
                <a:lnTo>
                  <a:pt x="1204419" y="21209"/>
                </a:lnTo>
                <a:lnTo>
                  <a:pt x="1135082" y="12091"/>
                </a:lnTo>
                <a:lnTo>
                  <a:pt x="1063603" y="5445"/>
                </a:lnTo>
                <a:lnTo>
                  <a:pt x="990218" y="1379"/>
                </a:lnTo>
                <a:lnTo>
                  <a:pt x="91516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0053" y="922782"/>
            <a:ext cx="1830705" cy="832485"/>
          </a:xfrm>
          <a:custGeom>
            <a:avLst/>
            <a:gdLst/>
            <a:ahLst/>
            <a:cxnLst/>
            <a:rect l="l" t="t" r="r" b="b"/>
            <a:pathLst>
              <a:path w="1830704" h="832485">
                <a:moveTo>
                  <a:pt x="0" y="416051"/>
                </a:moveTo>
                <a:lnTo>
                  <a:pt x="11978" y="348563"/>
                </a:lnTo>
                <a:lnTo>
                  <a:pt x="46656" y="284543"/>
                </a:lnTo>
                <a:lnTo>
                  <a:pt x="71919" y="254101"/>
                </a:lnTo>
                <a:lnTo>
                  <a:pt x="102150" y="224847"/>
                </a:lnTo>
                <a:lnTo>
                  <a:pt x="137114" y="196889"/>
                </a:lnTo>
                <a:lnTo>
                  <a:pt x="176576" y="170332"/>
                </a:lnTo>
                <a:lnTo>
                  <a:pt x="220299" y="145285"/>
                </a:lnTo>
                <a:lnTo>
                  <a:pt x="268048" y="121855"/>
                </a:lnTo>
                <a:lnTo>
                  <a:pt x="319588" y="100147"/>
                </a:lnTo>
                <a:lnTo>
                  <a:pt x="374683" y="80271"/>
                </a:lnTo>
                <a:lnTo>
                  <a:pt x="433098" y="62331"/>
                </a:lnTo>
                <a:lnTo>
                  <a:pt x="494597" y="46437"/>
                </a:lnTo>
                <a:lnTo>
                  <a:pt x="558944" y="32694"/>
                </a:lnTo>
                <a:lnTo>
                  <a:pt x="625904" y="21209"/>
                </a:lnTo>
                <a:lnTo>
                  <a:pt x="695241" y="12091"/>
                </a:lnTo>
                <a:lnTo>
                  <a:pt x="766720" y="5445"/>
                </a:lnTo>
                <a:lnTo>
                  <a:pt x="840105" y="1379"/>
                </a:lnTo>
                <a:lnTo>
                  <a:pt x="915161" y="0"/>
                </a:lnTo>
                <a:lnTo>
                  <a:pt x="990218" y="1379"/>
                </a:lnTo>
                <a:lnTo>
                  <a:pt x="1063603" y="5445"/>
                </a:lnTo>
                <a:lnTo>
                  <a:pt x="1135082" y="12091"/>
                </a:lnTo>
                <a:lnTo>
                  <a:pt x="1204419" y="21209"/>
                </a:lnTo>
                <a:lnTo>
                  <a:pt x="1271379" y="32694"/>
                </a:lnTo>
                <a:lnTo>
                  <a:pt x="1335726" y="46437"/>
                </a:lnTo>
                <a:lnTo>
                  <a:pt x="1397225" y="62331"/>
                </a:lnTo>
                <a:lnTo>
                  <a:pt x="1455640" y="80271"/>
                </a:lnTo>
                <a:lnTo>
                  <a:pt x="1510735" y="100147"/>
                </a:lnTo>
                <a:lnTo>
                  <a:pt x="1562275" y="121855"/>
                </a:lnTo>
                <a:lnTo>
                  <a:pt x="1610024" y="145285"/>
                </a:lnTo>
                <a:lnTo>
                  <a:pt x="1653747" y="170332"/>
                </a:lnTo>
                <a:lnTo>
                  <a:pt x="1693209" y="196889"/>
                </a:lnTo>
                <a:lnTo>
                  <a:pt x="1728173" y="224847"/>
                </a:lnTo>
                <a:lnTo>
                  <a:pt x="1758404" y="254101"/>
                </a:lnTo>
                <a:lnTo>
                  <a:pt x="1783667" y="284543"/>
                </a:lnTo>
                <a:lnTo>
                  <a:pt x="1818345" y="348563"/>
                </a:lnTo>
                <a:lnTo>
                  <a:pt x="1830323" y="416051"/>
                </a:lnTo>
                <a:lnTo>
                  <a:pt x="1827290" y="450176"/>
                </a:lnTo>
                <a:lnTo>
                  <a:pt x="1803726" y="516037"/>
                </a:lnTo>
                <a:lnTo>
                  <a:pt x="1758404" y="578002"/>
                </a:lnTo>
                <a:lnTo>
                  <a:pt x="1728173" y="607256"/>
                </a:lnTo>
                <a:lnTo>
                  <a:pt x="1693209" y="635214"/>
                </a:lnTo>
                <a:lnTo>
                  <a:pt x="1653747" y="661771"/>
                </a:lnTo>
                <a:lnTo>
                  <a:pt x="1610024" y="686818"/>
                </a:lnTo>
                <a:lnTo>
                  <a:pt x="1562275" y="710248"/>
                </a:lnTo>
                <a:lnTo>
                  <a:pt x="1510735" y="731956"/>
                </a:lnTo>
                <a:lnTo>
                  <a:pt x="1455640" y="751832"/>
                </a:lnTo>
                <a:lnTo>
                  <a:pt x="1397225" y="769772"/>
                </a:lnTo>
                <a:lnTo>
                  <a:pt x="1335726" y="785666"/>
                </a:lnTo>
                <a:lnTo>
                  <a:pt x="1271379" y="799409"/>
                </a:lnTo>
                <a:lnTo>
                  <a:pt x="1204419" y="810894"/>
                </a:lnTo>
                <a:lnTo>
                  <a:pt x="1135082" y="820012"/>
                </a:lnTo>
                <a:lnTo>
                  <a:pt x="1063603" y="826658"/>
                </a:lnTo>
                <a:lnTo>
                  <a:pt x="990218" y="830724"/>
                </a:lnTo>
                <a:lnTo>
                  <a:pt x="915161" y="832103"/>
                </a:lnTo>
                <a:lnTo>
                  <a:pt x="840105" y="830724"/>
                </a:lnTo>
                <a:lnTo>
                  <a:pt x="766720" y="826658"/>
                </a:lnTo>
                <a:lnTo>
                  <a:pt x="695241" y="820012"/>
                </a:lnTo>
                <a:lnTo>
                  <a:pt x="625904" y="810894"/>
                </a:lnTo>
                <a:lnTo>
                  <a:pt x="558944" y="799409"/>
                </a:lnTo>
                <a:lnTo>
                  <a:pt x="494597" y="785666"/>
                </a:lnTo>
                <a:lnTo>
                  <a:pt x="433098" y="769772"/>
                </a:lnTo>
                <a:lnTo>
                  <a:pt x="374683" y="751832"/>
                </a:lnTo>
                <a:lnTo>
                  <a:pt x="319588" y="731956"/>
                </a:lnTo>
                <a:lnTo>
                  <a:pt x="268048" y="710248"/>
                </a:lnTo>
                <a:lnTo>
                  <a:pt x="220299" y="686818"/>
                </a:lnTo>
                <a:lnTo>
                  <a:pt x="176576" y="661771"/>
                </a:lnTo>
                <a:lnTo>
                  <a:pt x="137114" y="635214"/>
                </a:lnTo>
                <a:lnTo>
                  <a:pt x="102150" y="607256"/>
                </a:lnTo>
                <a:lnTo>
                  <a:pt x="71919" y="578002"/>
                </a:lnTo>
                <a:lnTo>
                  <a:pt x="46656" y="547560"/>
                </a:lnTo>
                <a:lnTo>
                  <a:pt x="11978" y="483540"/>
                </a:lnTo>
                <a:lnTo>
                  <a:pt x="0" y="41605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7894" y="1030069"/>
            <a:ext cx="1437116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/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7525" y="2678125"/>
            <a:ext cx="197485" cy="368935"/>
          </a:xfrm>
          <a:custGeom>
            <a:avLst/>
            <a:gdLst/>
            <a:ahLst/>
            <a:cxnLst/>
            <a:rect l="l" t="t" r="r" b="b"/>
            <a:pathLst>
              <a:path w="197485" h="368935">
                <a:moveTo>
                  <a:pt x="100705" y="0"/>
                </a:moveTo>
                <a:lnTo>
                  <a:pt x="100096" y="73731"/>
                </a:lnTo>
                <a:lnTo>
                  <a:pt x="1822" y="73731"/>
                </a:lnTo>
                <a:lnTo>
                  <a:pt x="0" y="294162"/>
                </a:lnTo>
                <a:lnTo>
                  <a:pt x="98267" y="294985"/>
                </a:lnTo>
                <a:lnTo>
                  <a:pt x="97657" y="368716"/>
                </a:lnTo>
                <a:lnTo>
                  <a:pt x="197479" y="185165"/>
                </a:lnTo>
                <a:lnTo>
                  <a:pt x="139240" y="73731"/>
                </a:lnTo>
                <a:lnTo>
                  <a:pt x="100096" y="73731"/>
                </a:lnTo>
                <a:lnTo>
                  <a:pt x="138826" y="72938"/>
                </a:lnTo>
                <a:lnTo>
                  <a:pt x="100705" y="0"/>
                </a:lnTo>
                <a:close/>
              </a:path>
            </a:pathLst>
          </a:custGeom>
          <a:solidFill>
            <a:srgbClr val="B2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8853" y="2330958"/>
            <a:ext cx="2007235" cy="1085215"/>
          </a:xfrm>
          <a:custGeom>
            <a:avLst/>
            <a:gdLst/>
            <a:ahLst/>
            <a:cxnLst/>
            <a:rect l="l" t="t" r="r" b="b"/>
            <a:pathLst>
              <a:path w="2007234" h="1085214">
                <a:moveTo>
                  <a:pt x="1003553" y="0"/>
                </a:moveTo>
                <a:lnTo>
                  <a:pt x="921246" y="1798"/>
                </a:lnTo>
                <a:lnTo>
                  <a:pt x="840772" y="7100"/>
                </a:lnTo>
                <a:lnTo>
                  <a:pt x="762388" y="15767"/>
                </a:lnTo>
                <a:lnTo>
                  <a:pt x="686353" y="27658"/>
                </a:lnTo>
                <a:lnTo>
                  <a:pt x="612925" y="42634"/>
                </a:lnTo>
                <a:lnTo>
                  <a:pt x="542362" y="60555"/>
                </a:lnTo>
                <a:lnTo>
                  <a:pt x="474924" y="81283"/>
                </a:lnTo>
                <a:lnTo>
                  <a:pt x="410867" y="104676"/>
                </a:lnTo>
                <a:lnTo>
                  <a:pt x="350451" y="130596"/>
                </a:lnTo>
                <a:lnTo>
                  <a:pt x="293933" y="158903"/>
                </a:lnTo>
                <a:lnTo>
                  <a:pt x="241573" y="189458"/>
                </a:lnTo>
                <a:lnTo>
                  <a:pt x="193627" y="222120"/>
                </a:lnTo>
                <a:lnTo>
                  <a:pt x="150355" y="256750"/>
                </a:lnTo>
                <a:lnTo>
                  <a:pt x="112014" y="293209"/>
                </a:lnTo>
                <a:lnTo>
                  <a:pt x="78864" y="331357"/>
                </a:lnTo>
                <a:lnTo>
                  <a:pt x="51161" y="371054"/>
                </a:lnTo>
                <a:lnTo>
                  <a:pt x="29165" y="412161"/>
                </a:lnTo>
                <a:lnTo>
                  <a:pt x="13134" y="454538"/>
                </a:lnTo>
                <a:lnTo>
                  <a:pt x="3326" y="498045"/>
                </a:lnTo>
                <a:lnTo>
                  <a:pt x="0" y="542543"/>
                </a:lnTo>
                <a:lnTo>
                  <a:pt x="3326" y="587042"/>
                </a:lnTo>
                <a:lnTo>
                  <a:pt x="13134" y="630549"/>
                </a:lnTo>
                <a:lnTo>
                  <a:pt x="29165" y="672926"/>
                </a:lnTo>
                <a:lnTo>
                  <a:pt x="51161" y="714033"/>
                </a:lnTo>
                <a:lnTo>
                  <a:pt x="78864" y="753730"/>
                </a:lnTo>
                <a:lnTo>
                  <a:pt x="112014" y="791878"/>
                </a:lnTo>
                <a:lnTo>
                  <a:pt x="150355" y="828337"/>
                </a:lnTo>
                <a:lnTo>
                  <a:pt x="193627" y="862967"/>
                </a:lnTo>
                <a:lnTo>
                  <a:pt x="241573" y="895629"/>
                </a:lnTo>
                <a:lnTo>
                  <a:pt x="293933" y="926184"/>
                </a:lnTo>
                <a:lnTo>
                  <a:pt x="350451" y="954491"/>
                </a:lnTo>
                <a:lnTo>
                  <a:pt x="410867" y="980411"/>
                </a:lnTo>
                <a:lnTo>
                  <a:pt x="474924" y="1003804"/>
                </a:lnTo>
                <a:lnTo>
                  <a:pt x="542362" y="1024532"/>
                </a:lnTo>
                <a:lnTo>
                  <a:pt x="612925" y="1042453"/>
                </a:lnTo>
                <a:lnTo>
                  <a:pt x="686353" y="1057429"/>
                </a:lnTo>
                <a:lnTo>
                  <a:pt x="762388" y="1069320"/>
                </a:lnTo>
                <a:lnTo>
                  <a:pt x="840772" y="1077987"/>
                </a:lnTo>
                <a:lnTo>
                  <a:pt x="921246" y="1083289"/>
                </a:lnTo>
                <a:lnTo>
                  <a:pt x="1003553" y="1085087"/>
                </a:lnTo>
                <a:lnTo>
                  <a:pt x="1085861" y="1083289"/>
                </a:lnTo>
                <a:lnTo>
                  <a:pt x="1166335" y="1077987"/>
                </a:lnTo>
                <a:lnTo>
                  <a:pt x="1244719" y="1069320"/>
                </a:lnTo>
                <a:lnTo>
                  <a:pt x="1320754" y="1057429"/>
                </a:lnTo>
                <a:lnTo>
                  <a:pt x="1394182" y="1042453"/>
                </a:lnTo>
                <a:lnTo>
                  <a:pt x="1464745" y="1024532"/>
                </a:lnTo>
                <a:lnTo>
                  <a:pt x="1532183" y="1003804"/>
                </a:lnTo>
                <a:lnTo>
                  <a:pt x="1596240" y="980411"/>
                </a:lnTo>
                <a:lnTo>
                  <a:pt x="1656656" y="954491"/>
                </a:lnTo>
                <a:lnTo>
                  <a:pt x="1713174" y="926184"/>
                </a:lnTo>
                <a:lnTo>
                  <a:pt x="1765534" y="895629"/>
                </a:lnTo>
                <a:lnTo>
                  <a:pt x="1813480" y="862967"/>
                </a:lnTo>
                <a:lnTo>
                  <a:pt x="1856752" y="828337"/>
                </a:lnTo>
                <a:lnTo>
                  <a:pt x="1895093" y="791878"/>
                </a:lnTo>
                <a:lnTo>
                  <a:pt x="1928243" y="753730"/>
                </a:lnTo>
                <a:lnTo>
                  <a:pt x="1955946" y="714033"/>
                </a:lnTo>
                <a:lnTo>
                  <a:pt x="1977942" y="672926"/>
                </a:lnTo>
                <a:lnTo>
                  <a:pt x="1993973" y="630549"/>
                </a:lnTo>
                <a:lnTo>
                  <a:pt x="2003781" y="587042"/>
                </a:lnTo>
                <a:lnTo>
                  <a:pt x="2007107" y="542543"/>
                </a:lnTo>
                <a:lnTo>
                  <a:pt x="2003781" y="498045"/>
                </a:lnTo>
                <a:lnTo>
                  <a:pt x="1993973" y="454538"/>
                </a:lnTo>
                <a:lnTo>
                  <a:pt x="1977942" y="412161"/>
                </a:lnTo>
                <a:lnTo>
                  <a:pt x="1955946" y="371054"/>
                </a:lnTo>
                <a:lnTo>
                  <a:pt x="1928243" y="331357"/>
                </a:lnTo>
                <a:lnTo>
                  <a:pt x="1895093" y="293209"/>
                </a:lnTo>
                <a:lnTo>
                  <a:pt x="1856752" y="256750"/>
                </a:lnTo>
                <a:lnTo>
                  <a:pt x="1813480" y="222120"/>
                </a:lnTo>
                <a:lnTo>
                  <a:pt x="1765534" y="189458"/>
                </a:lnTo>
                <a:lnTo>
                  <a:pt x="1713174" y="158903"/>
                </a:lnTo>
                <a:lnTo>
                  <a:pt x="1656656" y="130596"/>
                </a:lnTo>
                <a:lnTo>
                  <a:pt x="1596240" y="104676"/>
                </a:lnTo>
                <a:lnTo>
                  <a:pt x="1532183" y="81283"/>
                </a:lnTo>
                <a:lnTo>
                  <a:pt x="1464745" y="60555"/>
                </a:lnTo>
                <a:lnTo>
                  <a:pt x="1394182" y="42634"/>
                </a:lnTo>
                <a:lnTo>
                  <a:pt x="1320754" y="27658"/>
                </a:lnTo>
                <a:lnTo>
                  <a:pt x="1244719" y="15767"/>
                </a:lnTo>
                <a:lnTo>
                  <a:pt x="1166335" y="7100"/>
                </a:lnTo>
                <a:lnTo>
                  <a:pt x="1085861" y="1798"/>
                </a:lnTo>
                <a:lnTo>
                  <a:pt x="100355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8853" y="2330958"/>
            <a:ext cx="2007235" cy="1085215"/>
          </a:xfrm>
          <a:custGeom>
            <a:avLst/>
            <a:gdLst/>
            <a:ahLst/>
            <a:cxnLst/>
            <a:rect l="l" t="t" r="r" b="b"/>
            <a:pathLst>
              <a:path w="2007234" h="1085214">
                <a:moveTo>
                  <a:pt x="0" y="542543"/>
                </a:moveTo>
                <a:lnTo>
                  <a:pt x="3326" y="498045"/>
                </a:lnTo>
                <a:lnTo>
                  <a:pt x="13134" y="454538"/>
                </a:lnTo>
                <a:lnTo>
                  <a:pt x="29165" y="412161"/>
                </a:lnTo>
                <a:lnTo>
                  <a:pt x="51161" y="371054"/>
                </a:lnTo>
                <a:lnTo>
                  <a:pt x="78864" y="331357"/>
                </a:lnTo>
                <a:lnTo>
                  <a:pt x="112014" y="293209"/>
                </a:lnTo>
                <a:lnTo>
                  <a:pt x="150355" y="256750"/>
                </a:lnTo>
                <a:lnTo>
                  <a:pt x="193627" y="222120"/>
                </a:lnTo>
                <a:lnTo>
                  <a:pt x="241573" y="189458"/>
                </a:lnTo>
                <a:lnTo>
                  <a:pt x="293933" y="158903"/>
                </a:lnTo>
                <a:lnTo>
                  <a:pt x="350451" y="130596"/>
                </a:lnTo>
                <a:lnTo>
                  <a:pt x="410867" y="104676"/>
                </a:lnTo>
                <a:lnTo>
                  <a:pt x="474924" y="81283"/>
                </a:lnTo>
                <a:lnTo>
                  <a:pt x="542362" y="60555"/>
                </a:lnTo>
                <a:lnTo>
                  <a:pt x="612925" y="42634"/>
                </a:lnTo>
                <a:lnTo>
                  <a:pt x="686353" y="27658"/>
                </a:lnTo>
                <a:lnTo>
                  <a:pt x="762388" y="15767"/>
                </a:lnTo>
                <a:lnTo>
                  <a:pt x="840772" y="7100"/>
                </a:lnTo>
                <a:lnTo>
                  <a:pt x="921246" y="1798"/>
                </a:lnTo>
                <a:lnTo>
                  <a:pt x="1003553" y="0"/>
                </a:lnTo>
                <a:lnTo>
                  <a:pt x="1085861" y="1798"/>
                </a:lnTo>
                <a:lnTo>
                  <a:pt x="1166335" y="7100"/>
                </a:lnTo>
                <a:lnTo>
                  <a:pt x="1244719" y="15767"/>
                </a:lnTo>
                <a:lnTo>
                  <a:pt x="1320754" y="27658"/>
                </a:lnTo>
                <a:lnTo>
                  <a:pt x="1394182" y="42634"/>
                </a:lnTo>
                <a:lnTo>
                  <a:pt x="1464745" y="60555"/>
                </a:lnTo>
                <a:lnTo>
                  <a:pt x="1532183" y="81283"/>
                </a:lnTo>
                <a:lnTo>
                  <a:pt x="1596240" y="104676"/>
                </a:lnTo>
                <a:lnTo>
                  <a:pt x="1656656" y="130596"/>
                </a:lnTo>
                <a:lnTo>
                  <a:pt x="1713174" y="158903"/>
                </a:lnTo>
                <a:lnTo>
                  <a:pt x="1765534" y="189458"/>
                </a:lnTo>
                <a:lnTo>
                  <a:pt x="1813480" y="222120"/>
                </a:lnTo>
                <a:lnTo>
                  <a:pt x="1856752" y="256750"/>
                </a:lnTo>
                <a:lnTo>
                  <a:pt x="1895093" y="293209"/>
                </a:lnTo>
                <a:lnTo>
                  <a:pt x="1928243" y="331357"/>
                </a:lnTo>
                <a:lnTo>
                  <a:pt x="1955946" y="371054"/>
                </a:lnTo>
                <a:lnTo>
                  <a:pt x="1977942" y="412161"/>
                </a:lnTo>
                <a:lnTo>
                  <a:pt x="1993973" y="454538"/>
                </a:lnTo>
                <a:lnTo>
                  <a:pt x="2003781" y="498045"/>
                </a:lnTo>
                <a:lnTo>
                  <a:pt x="2007107" y="542543"/>
                </a:lnTo>
                <a:lnTo>
                  <a:pt x="2003781" y="587042"/>
                </a:lnTo>
                <a:lnTo>
                  <a:pt x="1993973" y="630549"/>
                </a:lnTo>
                <a:lnTo>
                  <a:pt x="1977942" y="672926"/>
                </a:lnTo>
                <a:lnTo>
                  <a:pt x="1955946" y="714033"/>
                </a:lnTo>
                <a:lnTo>
                  <a:pt x="1928243" y="753730"/>
                </a:lnTo>
                <a:lnTo>
                  <a:pt x="1895093" y="791878"/>
                </a:lnTo>
                <a:lnTo>
                  <a:pt x="1856752" y="828337"/>
                </a:lnTo>
                <a:lnTo>
                  <a:pt x="1813480" y="862967"/>
                </a:lnTo>
                <a:lnTo>
                  <a:pt x="1765534" y="895629"/>
                </a:lnTo>
                <a:lnTo>
                  <a:pt x="1713174" y="926184"/>
                </a:lnTo>
                <a:lnTo>
                  <a:pt x="1656656" y="954491"/>
                </a:lnTo>
                <a:lnTo>
                  <a:pt x="1596240" y="980411"/>
                </a:lnTo>
                <a:lnTo>
                  <a:pt x="1532183" y="1003804"/>
                </a:lnTo>
                <a:lnTo>
                  <a:pt x="1464745" y="1024532"/>
                </a:lnTo>
                <a:lnTo>
                  <a:pt x="1394182" y="1042453"/>
                </a:lnTo>
                <a:lnTo>
                  <a:pt x="1320754" y="1057429"/>
                </a:lnTo>
                <a:lnTo>
                  <a:pt x="1244719" y="1069320"/>
                </a:lnTo>
                <a:lnTo>
                  <a:pt x="1166335" y="1077987"/>
                </a:lnTo>
                <a:lnTo>
                  <a:pt x="1085861" y="1083289"/>
                </a:lnTo>
                <a:lnTo>
                  <a:pt x="1003553" y="1085087"/>
                </a:lnTo>
                <a:lnTo>
                  <a:pt x="921246" y="1083289"/>
                </a:lnTo>
                <a:lnTo>
                  <a:pt x="840772" y="1077987"/>
                </a:lnTo>
                <a:lnTo>
                  <a:pt x="762388" y="1069320"/>
                </a:lnTo>
                <a:lnTo>
                  <a:pt x="686353" y="1057429"/>
                </a:lnTo>
                <a:lnTo>
                  <a:pt x="612925" y="1042453"/>
                </a:lnTo>
                <a:lnTo>
                  <a:pt x="542362" y="1024532"/>
                </a:lnTo>
                <a:lnTo>
                  <a:pt x="474924" y="1003804"/>
                </a:lnTo>
                <a:lnTo>
                  <a:pt x="410867" y="980411"/>
                </a:lnTo>
                <a:lnTo>
                  <a:pt x="350451" y="954491"/>
                </a:lnTo>
                <a:lnTo>
                  <a:pt x="293933" y="926184"/>
                </a:lnTo>
                <a:lnTo>
                  <a:pt x="241573" y="895629"/>
                </a:lnTo>
                <a:lnTo>
                  <a:pt x="193627" y="862967"/>
                </a:lnTo>
                <a:lnTo>
                  <a:pt x="150355" y="828337"/>
                </a:lnTo>
                <a:lnTo>
                  <a:pt x="112014" y="791878"/>
                </a:lnTo>
                <a:lnTo>
                  <a:pt x="78864" y="753730"/>
                </a:lnTo>
                <a:lnTo>
                  <a:pt x="51161" y="714033"/>
                </a:lnTo>
                <a:lnTo>
                  <a:pt x="29165" y="672926"/>
                </a:lnTo>
                <a:lnTo>
                  <a:pt x="13134" y="630549"/>
                </a:lnTo>
                <a:lnTo>
                  <a:pt x="3326" y="587042"/>
                </a:lnTo>
                <a:lnTo>
                  <a:pt x="0" y="542543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77611" y="2438400"/>
            <a:ext cx="150898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arri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13616" y="3492520"/>
            <a:ext cx="368935" cy="227965"/>
          </a:xfrm>
          <a:custGeom>
            <a:avLst/>
            <a:gdLst/>
            <a:ahLst/>
            <a:cxnLst/>
            <a:rect l="l" t="t" r="r" b="b"/>
            <a:pathLst>
              <a:path w="368935" h="227964">
                <a:moveTo>
                  <a:pt x="294497" y="0"/>
                </a:moveTo>
                <a:lnTo>
                  <a:pt x="73243" y="1005"/>
                </a:lnTo>
                <a:lnTo>
                  <a:pt x="73731" y="114513"/>
                </a:lnTo>
                <a:lnTo>
                  <a:pt x="0" y="114848"/>
                </a:lnTo>
                <a:lnTo>
                  <a:pt x="184891" y="227502"/>
                </a:lnTo>
                <a:lnTo>
                  <a:pt x="368256" y="113477"/>
                </a:lnTo>
                <a:lnTo>
                  <a:pt x="295015" y="113477"/>
                </a:lnTo>
                <a:lnTo>
                  <a:pt x="294497" y="0"/>
                </a:lnTo>
                <a:close/>
              </a:path>
              <a:path w="368935" h="227964">
                <a:moveTo>
                  <a:pt x="368747" y="113172"/>
                </a:moveTo>
                <a:lnTo>
                  <a:pt x="295015" y="113477"/>
                </a:lnTo>
                <a:lnTo>
                  <a:pt x="368256" y="113477"/>
                </a:lnTo>
                <a:lnTo>
                  <a:pt x="368747" y="113172"/>
                </a:lnTo>
                <a:close/>
              </a:path>
            </a:pathLst>
          </a:custGeom>
          <a:solidFill>
            <a:srgbClr val="B2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677" y="3810000"/>
            <a:ext cx="2194723" cy="1164793"/>
          </a:xfrm>
          <a:custGeom>
            <a:avLst/>
            <a:gdLst/>
            <a:ahLst/>
            <a:cxnLst/>
            <a:rect l="l" t="t" r="r" b="b"/>
            <a:pathLst>
              <a:path w="2018029" h="962025">
                <a:moveTo>
                  <a:pt x="1008887" y="0"/>
                </a:moveTo>
                <a:lnTo>
                  <a:pt x="926141" y="1593"/>
                </a:lnTo>
                <a:lnTo>
                  <a:pt x="845238" y="6292"/>
                </a:lnTo>
                <a:lnTo>
                  <a:pt x="766436" y="13973"/>
                </a:lnTo>
                <a:lnTo>
                  <a:pt x="689996" y="24512"/>
                </a:lnTo>
                <a:lnTo>
                  <a:pt x="616178" y="37784"/>
                </a:lnTo>
                <a:lnTo>
                  <a:pt x="545240" y="53667"/>
                </a:lnTo>
                <a:lnTo>
                  <a:pt x="477443" y="72036"/>
                </a:lnTo>
                <a:lnTo>
                  <a:pt x="413046" y="92768"/>
                </a:lnTo>
                <a:lnTo>
                  <a:pt x="352309" y="115740"/>
                </a:lnTo>
                <a:lnTo>
                  <a:pt x="295492" y="140827"/>
                </a:lnTo>
                <a:lnTo>
                  <a:pt x="242853" y="167905"/>
                </a:lnTo>
                <a:lnTo>
                  <a:pt x="194653" y="196852"/>
                </a:lnTo>
                <a:lnTo>
                  <a:pt x="151151" y="227542"/>
                </a:lnTo>
                <a:lnTo>
                  <a:pt x="112608" y="259853"/>
                </a:lnTo>
                <a:lnTo>
                  <a:pt x="79281" y="293661"/>
                </a:lnTo>
                <a:lnTo>
                  <a:pt x="51432" y="328842"/>
                </a:lnTo>
                <a:lnTo>
                  <a:pt x="29320" y="365272"/>
                </a:lnTo>
                <a:lnTo>
                  <a:pt x="13204" y="402828"/>
                </a:lnTo>
                <a:lnTo>
                  <a:pt x="3344" y="441386"/>
                </a:lnTo>
                <a:lnTo>
                  <a:pt x="0" y="480821"/>
                </a:lnTo>
                <a:lnTo>
                  <a:pt x="3344" y="520257"/>
                </a:lnTo>
                <a:lnTo>
                  <a:pt x="13204" y="558815"/>
                </a:lnTo>
                <a:lnTo>
                  <a:pt x="29320" y="596371"/>
                </a:lnTo>
                <a:lnTo>
                  <a:pt x="51432" y="632801"/>
                </a:lnTo>
                <a:lnTo>
                  <a:pt x="79281" y="667982"/>
                </a:lnTo>
                <a:lnTo>
                  <a:pt x="112608" y="701790"/>
                </a:lnTo>
                <a:lnTo>
                  <a:pt x="151151" y="734101"/>
                </a:lnTo>
                <a:lnTo>
                  <a:pt x="194653" y="764791"/>
                </a:lnTo>
                <a:lnTo>
                  <a:pt x="242853" y="793738"/>
                </a:lnTo>
                <a:lnTo>
                  <a:pt x="295492" y="820816"/>
                </a:lnTo>
                <a:lnTo>
                  <a:pt x="352309" y="845903"/>
                </a:lnTo>
                <a:lnTo>
                  <a:pt x="413046" y="868875"/>
                </a:lnTo>
                <a:lnTo>
                  <a:pt x="477443" y="889607"/>
                </a:lnTo>
                <a:lnTo>
                  <a:pt x="545240" y="907976"/>
                </a:lnTo>
                <a:lnTo>
                  <a:pt x="616178" y="923859"/>
                </a:lnTo>
                <a:lnTo>
                  <a:pt x="689996" y="937131"/>
                </a:lnTo>
                <a:lnTo>
                  <a:pt x="766436" y="947670"/>
                </a:lnTo>
                <a:lnTo>
                  <a:pt x="845238" y="955351"/>
                </a:lnTo>
                <a:lnTo>
                  <a:pt x="926141" y="960050"/>
                </a:lnTo>
                <a:lnTo>
                  <a:pt x="1008887" y="961643"/>
                </a:lnTo>
                <a:lnTo>
                  <a:pt x="1091634" y="960050"/>
                </a:lnTo>
                <a:lnTo>
                  <a:pt x="1172537" y="955351"/>
                </a:lnTo>
                <a:lnTo>
                  <a:pt x="1251339" y="947670"/>
                </a:lnTo>
                <a:lnTo>
                  <a:pt x="1327778" y="937131"/>
                </a:lnTo>
                <a:lnTo>
                  <a:pt x="1401597" y="923859"/>
                </a:lnTo>
                <a:lnTo>
                  <a:pt x="1472535" y="907976"/>
                </a:lnTo>
                <a:lnTo>
                  <a:pt x="1540332" y="889607"/>
                </a:lnTo>
                <a:lnTo>
                  <a:pt x="1604729" y="868875"/>
                </a:lnTo>
                <a:lnTo>
                  <a:pt x="1665466" y="845903"/>
                </a:lnTo>
                <a:lnTo>
                  <a:pt x="1722283" y="820816"/>
                </a:lnTo>
                <a:lnTo>
                  <a:pt x="1774922" y="793738"/>
                </a:lnTo>
                <a:lnTo>
                  <a:pt x="1823122" y="764791"/>
                </a:lnTo>
                <a:lnTo>
                  <a:pt x="1866624" y="734101"/>
                </a:lnTo>
                <a:lnTo>
                  <a:pt x="1905167" y="701790"/>
                </a:lnTo>
                <a:lnTo>
                  <a:pt x="1938494" y="667982"/>
                </a:lnTo>
                <a:lnTo>
                  <a:pt x="1966343" y="632801"/>
                </a:lnTo>
                <a:lnTo>
                  <a:pt x="1988455" y="596371"/>
                </a:lnTo>
                <a:lnTo>
                  <a:pt x="2004571" y="558815"/>
                </a:lnTo>
                <a:lnTo>
                  <a:pt x="2014431" y="520257"/>
                </a:lnTo>
                <a:lnTo>
                  <a:pt x="2017775" y="480821"/>
                </a:lnTo>
                <a:lnTo>
                  <a:pt x="2014431" y="441386"/>
                </a:lnTo>
                <a:lnTo>
                  <a:pt x="2004571" y="402828"/>
                </a:lnTo>
                <a:lnTo>
                  <a:pt x="1988455" y="365272"/>
                </a:lnTo>
                <a:lnTo>
                  <a:pt x="1966343" y="328842"/>
                </a:lnTo>
                <a:lnTo>
                  <a:pt x="1938494" y="293661"/>
                </a:lnTo>
                <a:lnTo>
                  <a:pt x="1905167" y="259853"/>
                </a:lnTo>
                <a:lnTo>
                  <a:pt x="1866624" y="227542"/>
                </a:lnTo>
                <a:lnTo>
                  <a:pt x="1823122" y="196852"/>
                </a:lnTo>
                <a:lnTo>
                  <a:pt x="1774922" y="167905"/>
                </a:lnTo>
                <a:lnTo>
                  <a:pt x="1722283" y="140827"/>
                </a:lnTo>
                <a:lnTo>
                  <a:pt x="1665466" y="115740"/>
                </a:lnTo>
                <a:lnTo>
                  <a:pt x="1604729" y="92768"/>
                </a:lnTo>
                <a:lnTo>
                  <a:pt x="1540332" y="72036"/>
                </a:lnTo>
                <a:lnTo>
                  <a:pt x="1472535" y="53667"/>
                </a:lnTo>
                <a:lnTo>
                  <a:pt x="1401597" y="37784"/>
                </a:lnTo>
                <a:lnTo>
                  <a:pt x="1327778" y="24512"/>
                </a:lnTo>
                <a:lnTo>
                  <a:pt x="1251339" y="13973"/>
                </a:lnTo>
                <a:lnTo>
                  <a:pt x="1172537" y="6292"/>
                </a:lnTo>
                <a:lnTo>
                  <a:pt x="1091634" y="1593"/>
                </a:lnTo>
                <a:lnTo>
                  <a:pt x="100888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46972" y="3792192"/>
            <a:ext cx="2269908" cy="1186411"/>
          </a:xfrm>
          <a:custGeom>
            <a:avLst/>
            <a:gdLst/>
            <a:ahLst/>
            <a:cxnLst/>
            <a:rect l="l" t="t" r="r" b="b"/>
            <a:pathLst>
              <a:path w="2018029" h="962025">
                <a:moveTo>
                  <a:pt x="0" y="480821"/>
                </a:moveTo>
                <a:lnTo>
                  <a:pt x="3344" y="441386"/>
                </a:lnTo>
                <a:lnTo>
                  <a:pt x="13204" y="402828"/>
                </a:lnTo>
                <a:lnTo>
                  <a:pt x="29320" y="365272"/>
                </a:lnTo>
                <a:lnTo>
                  <a:pt x="51432" y="328842"/>
                </a:lnTo>
                <a:lnTo>
                  <a:pt x="79281" y="293661"/>
                </a:lnTo>
                <a:lnTo>
                  <a:pt x="112608" y="259853"/>
                </a:lnTo>
                <a:lnTo>
                  <a:pt x="151151" y="227542"/>
                </a:lnTo>
                <a:lnTo>
                  <a:pt x="194653" y="196852"/>
                </a:lnTo>
                <a:lnTo>
                  <a:pt x="242853" y="167905"/>
                </a:lnTo>
                <a:lnTo>
                  <a:pt x="295492" y="140827"/>
                </a:lnTo>
                <a:lnTo>
                  <a:pt x="352309" y="115740"/>
                </a:lnTo>
                <a:lnTo>
                  <a:pt x="413046" y="92768"/>
                </a:lnTo>
                <a:lnTo>
                  <a:pt x="477443" y="72036"/>
                </a:lnTo>
                <a:lnTo>
                  <a:pt x="545240" y="53667"/>
                </a:lnTo>
                <a:lnTo>
                  <a:pt x="616178" y="37784"/>
                </a:lnTo>
                <a:lnTo>
                  <a:pt x="689996" y="24512"/>
                </a:lnTo>
                <a:lnTo>
                  <a:pt x="766436" y="13973"/>
                </a:lnTo>
                <a:lnTo>
                  <a:pt x="845238" y="6292"/>
                </a:lnTo>
                <a:lnTo>
                  <a:pt x="926141" y="1593"/>
                </a:lnTo>
                <a:lnTo>
                  <a:pt x="1008887" y="0"/>
                </a:lnTo>
                <a:lnTo>
                  <a:pt x="1091634" y="1593"/>
                </a:lnTo>
                <a:lnTo>
                  <a:pt x="1172537" y="6292"/>
                </a:lnTo>
                <a:lnTo>
                  <a:pt x="1251339" y="13973"/>
                </a:lnTo>
                <a:lnTo>
                  <a:pt x="1327778" y="24512"/>
                </a:lnTo>
                <a:lnTo>
                  <a:pt x="1401597" y="37784"/>
                </a:lnTo>
                <a:lnTo>
                  <a:pt x="1472535" y="53667"/>
                </a:lnTo>
                <a:lnTo>
                  <a:pt x="1540332" y="72036"/>
                </a:lnTo>
                <a:lnTo>
                  <a:pt x="1604729" y="92768"/>
                </a:lnTo>
                <a:lnTo>
                  <a:pt x="1665466" y="115740"/>
                </a:lnTo>
                <a:lnTo>
                  <a:pt x="1722283" y="140827"/>
                </a:lnTo>
                <a:lnTo>
                  <a:pt x="1774922" y="167905"/>
                </a:lnTo>
                <a:lnTo>
                  <a:pt x="1823122" y="196852"/>
                </a:lnTo>
                <a:lnTo>
                  <a:pt x="1866624" y="227542"/>
                </a:lnTo>
                <a:lnTo>
                  <a:pt x="1905167" y="259853"/>
                </a:lnTo>
                <a:lnTo>
                  <a:pt x="1938494" y="293661"/>
                </a:lnTo>
                <a:lnTo>
                  <a:pt x="1966343" y="328842"/>
                </a:lnTo>
                <a:lnTo>
                  <a:pt x="1988455" y="365272"/>
                </a:lnTo>
                <a:lnTo>
                  <a:pt x="2004571" y="402828"/>
                </a:lnTo>
                <a:lnTo>
                  <a:pt x="2014431" y="441386"/>
                </a:lnTo>
                <a:lnTo>
                  <a:pt x="2017775" y="480821"/>
                </a:lnTo>
                <a:lnTo>
                  <a:pt x="2014431" y="520257"/>
                </a:lnTo>
                <a:lnTo>
                  <a:pt x="2004571" y="558815"/>
                </a:lnTo>
                <a:lnTo>
                  <a:pt x="1988455" y="596371"/>
                </a:lnTo>
                <a:lnTo>
                  <a:pt x="1966343" y="632801"/>
                </a:lnTo>
                <a:lnTo>
                  <a:pt x="1938494" y="667982"/>
                </a:lnTo>
                <a:lnTo>
                  <a:pt x="1905167" y="701790"/>
                </a:lnTo>
                <a:lnTo>
                  <a:pt x="1866624" y="734101"/>
                </a:lnTo>
                <a:lnTo>
                  <a:pt x="1823122" y="764791"/>
                </a:lnTo>
                <a:lnTo>
                  <a:pt x="1774922" y="793738"/>
                </a:lnTo>
                <a:lnTo>
                  <a:pt x="1722283" y="820816"/>
                </a:lnTo>
                <a:lnTo>
                  <a:pt x="1665466" y="845903"/>
                </a:lnTo>
                <a:lnTo>
                  <a:pt x="1604729" y="868875"/>
                </a:lnTo>
                <a:lnTo>
                  <a:pt x="1540332" y="889607"/>
                </a:lnTo>
                <a:lnTo>
                  <a:pt x="1472535" y="907976"/>
                </a:lnTo>
                <a:lnTo>
                  <a:pt x="1401597" y="923859"/>
                </a:lnTo>
                <a:lnTo>
                  <a:pt x="1327778" y="937131"/>
                </a:lnTo>
                <a:lnTo>
                  <a:pt x="1251339" y="947670"/>
                </a:lnTo>
                <a:lnTo>
                  <a:pt x="1172537" y="955351"/>
                </a:lnTo>
                <a:lnTo>
                  <a:pt x="1091634" y="960050"/>
                </a:lnTo>
                <a:lnTo>
                  <a:pt x="1008887" y="961643"/>
                </a:lnTo>
                <a:lnTo>
                  <a:pt x="926141" y="960050"/>
                </a:lnTo>
                <a:lnTo>
                  <a:pt x="845238" y="955351"/>
                </a:lnTo>
                <a:lnTo>
                  <a:pt x="766436" y="947670"/>
                </a:lnTo>
                <a:lnTo>
                  <a:pt x="689996" y="937131"/>
                </a:lnTo>
                <a:lnTo>
                  <a:pt x="616178" y="923859"/>
                </a:lnTo>
                <a:lnTo>
                  <a:pt x="545240" y="907976"/>
                </a:lnTo>
                <a:lnTo>
                  <a:pt x="477443" y="889607"/>
                </a:lnTo>
                <a:lnTo>
                  <a:pt x="413046" y="868875"/>
                </a:lnTo>
                <a:lnTo>
                  <a:pt x="352309" y="845903"/>
                </a:lnTo>
                <a:lnTo>
                  <a:pt x="295492" y="820816"/>
                </a:lnTo>
                <a:lnTo>
                  <a:pt x="242853" y="793738"/>
                </a:lnTo>
                <a:lnTo>
                  <a:pt x="194653" y="764791"/>
                </a:lnTo>
                <a:lnTo>
                  <a:pt x="151151" y="734101"/>
                </a:lnTo>
                <a:lnTo>
                  <a:pt x="112608" y="701790"/>
                </a:lnTo>
                <a:lnTo>
                  <a:pt x="79281" y="667982"/>
                </a:lnTo>
                <a:lnTo>
                  <a:pt x="51432" y="632801"/>
                </a:lnTo>
                <a:lnTo>
                  <a:pt x="29320" y="596371"/>
                </a:lnTo>
                <a:lnTo>
                  <a:pt x="13204" y="558815"/>
                </a:lnTo>
                <a:lnTo>
                  <a:pt x="3344" y="520257"/>
                </a:lnTo>
                <a:lnTo>
                  <a:pt x="0" y="48082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55238" y="3934456"/>
            <a:ext cx="1734957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/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ther</a:t>
            </a:r>
            <a:r>
              <a:rPr sz="1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3744" y="2678247"/>
            <a:ext cx="184150" cy="368935"/>
          </a:xfrm>
          <a:custGeom>
            <a:avLst/>
            <a:gdLst/>
            <a:ahLst/>
            <a:cxnLst/>
            <a:rect l="l" t="t" r="r" b="b"/>
            <a:pathLst>
              <a:path w="184150" h="368935">
                <a:moveTo>
                  <a:pt x="89763" y="0"/>
                </a:moveTo>
                <a:lnTo>
                  <a:pt x="0" y="185165"/>
                </a:lnTo>
                <a:lnTo>
                  <a:pt x="92933" y="368747"/>
                </a:lnTo>
                <a:lnTo>
                  <a:pt x="92323" y="295015"/>
                </a:lnTo>
                <a:lnTo>
                  <a:pt x="183641" y="294223"/>
                </a:lnTo>
                <a:lnTo>
                  <a:pt x="181759" y="73761"/>
                </a:lnTo>
                <a:lnTo>
                  <a:pt x="90403" y="73761"/>
                </a:lnTo>
                <a:lnTo>
                  <a:pt x="89763" y="0"/>
                </a:lnTo>
                <a:close/>
              </a:path>
              <a:path w="184150" h="368935">
                <a:moveTo>
                  <a:pt x="181752" y="72969"/>
                </a:moveTo>
                <a:lnTo>
                  <a:pt x="90403" y="73761"/>
                </a:lnTo>
                <a:lnTo>
                  <a:pt x="181759" y="73761"/>
                </a:lnTo>
                <a:lnTo>
                  <a:pt x="181752" y="72969"/>
                </a:lnTo>
                <a:close/>
              </a:path>
            </a:pathLst>
          </a:custGeom>
          <a:solidFill>
            <a:srgbClr val="B2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961" y="2330958"/>
            <a:ext cx="1908175" cy="1085215"/>
          </a:xfrm>
          <a:custGeom>
            <a:avLst/>
            <a:gdLst/>
            <a:ahLst/>
            <a:cxnLst/>
            <a:rect l="l" t="t" r="r" b="b"/>
            <a:pathLst>
              <a:path w="1908175" h="1085214">
                <a:moveTo>
                  <a:pt x="954023" y="0"/>
                </a:moveTo>
                <a:lnTo>
                  <a:pt x="875778" y="1798"/>
                </a:lnTo>
                <a:lnTo>
                  <a:pt x="799274" y="7100"/>
                </a:lnTo>
                <a:lnTo>
                  <a:pt x="724759" y="15767"/>
                </a:lnTo>
                <a:lnTo>
                  <a:pt x="652476" y="27658"/>
                </a:lnTo>
                <a:lnTo>
                  <a:pt x="582672" y="42634"/>
                </a:lnTo>
                <a:lnTo>
                  <a:pt x="515592" y="60555"/>
                </a:lnTo>
                <a:lnTo>
                  <a:pt x="451482" y="81283"/>
                </a:lnTo>
                <a:lnTo>
                  <a:pt x="390587" y="104676"/>
                </a:lnTo>
                <a:lnTo>
                  <a:pt x="333153" y="130596"/>
                </a:lnTo>
                <a:lnTo>
                  <a:pt x="279425" y="158903"/>
                </a:lnTo>
                <a:lnTo>
                  <a:pt x="229648" y="189458"/>
                </a:lnTo>
                <a:lnTo>
                  <a:pt x="184069" y="222120"/>
                </a:lnTo>
                <a:lnTo>
                  <a:pt x="142933" y="256750"/>
                </a:lnTo>
                <a:lnTo>
                  <a:pt x="106485" y="293209"/>
                </a:lnTo>
                <a:lnTo>
                  <a:pt x="74971" y="331357"/>
                </a:lnTo>
                <a:lnTo>
                  <a:pt x="48636" y="371054"/>
                </a:lnTo>
                <a:lnTo>
                  <a:pt x="27726" y="412161"/>
                </a:lnTo>
                <a:lnTo>
                  <a:pt x="12486" y="454538"/>
                </a:lnTo>
                <a:lnTo>
                  <a:pt x="3162" y="498045"/>
                </a:lnTo>
                <a:lnTo>
                  <a:pt x="0" y="542543"/>
                </a:lnTo>
                <a:lnTo>
                  <a:pt x="3162" y="587042"/>
                </a:lnTo>
                <a:lnTo>
                  <a:pt x="12486" y="630549"/>
                </a:lnTo>
                <a:lnTo>
                  <a:pt x="27726" y="672926"/>
                </a:lnTo>
                <a:lnTo>
                  <a:pt x="48636" y="714033"/>
                </a:lnTo>
                <a:lnTo>
                  <a:pt x="74971" y="753730"/>
                </a:lnTo>
                <a:lnTo>
                  <a:pt x="106485" y="791878"/>
                </a:lnTo>
                <a:lnTo>
                  <a:pt x="142933" y="828337"/>
                </a:lnTo>
                <a:lnTo>
                  <a:pt x="184069" y="862967"/>
                </a:lnTo>
                <a:lnTo>
                  <a:pt x="229648" y="895629"/>
                </a:lnTo>
                <a:lnTo>
                  <a:pt x="279425" y="926184"/>
                </a:lnTo>
                <a:lnTo>
                  <a:pt x="333153" y="954491"/>
                </a:lnTo>
                <a:lnTo>
                  <a:pt x="390587" y="980411"/>
                </a:lnTo>
                <a:lnTo>
                  <a:pt x="451482" y="1003804"/>
                </a:lnTo>
                <a:lnTo>
                  <a:pt x="515592" y="1024532"/>
                </a:lnTo>
                <a:lnTo>
                  <a:pt x="582672" y="1042453"/>
                </a:lnTo>
                <a:lnTo>
                  <a:pt x="652476" y="1057429"/>
                </a:lnTo>
                <a:lnTo>
                  <a:pt x="724759" y="1069320"/>
                </a:lnTo>
                <a:lnTo>
                  <a:pt x="799274" y="1077987"/>
                </a:lnTo>
                <a:lnTo>
                  <a:pt x="875778" y="1083289"/>
                </a:lnTo>
                <a:lnTo>
                  <a:pt x="954023" y="1085087"/>
                </a:lnTo>
                <a:lnTo>
                  <a:pt x="1032270" y="1083289"/>
                </a:lnTo>
                <a:lnTo>
                  <a:pt x="1108775" y="1077987"/>
                </a:lnTo>
                <a:lnTo>
                  <a:pt x="1183291" y="1069320"/>
                </a:lnTo>
                <a:lnTo>
                  <a:pt x="1255575" y="1057429"/>
                </a:lnTo>
                <a:lnTo>
                  <a:pt x="1325379" y="1042453"/>
                </a:lnTo>
                <a:lnTo>
                  <a:pt x="1392459" y="1024532"/>
                </a:lnTo>
                <a:lnTo>
                  <a:pt x="1456569" y="1003804"/>
                </a:lnTo>
                <a:lnTo>
                  <a:pt x="1517464" y="980411"/>
                </a:lnTo>
                <a:lnTo>
                  <a:pt x="1574898" y="954491"/>
                </a:lnTo>
                <a:lnTo>
                  <a:pt x="1628626" y="926184"/>
                </a:lnTo>
                <a:lnTo>
                  <a:pt x="1678402" y="895629"/>
                </a:lnTo>
                <a:lnTo>
                  <a:pt x="1723980" y="862967"/>
                </a:lnTo>
                <a:lnTo>
                  <a:pt x="1765116" y="828337"/>
                </a:lnTo>
                <a:lnTo>
                  <a:pt x="1801564" y="791878"/>
                </a:lnTo>
                <a:lnTo>
                  <a:pt x="1833078" y="753730"/>
                </a:lnTo>
                <a:lnTo>
                  <a:pt x="1859412" y="714033"/>
                </a:lnTo>
                <a:lnTo>
                  <a:pt x="1880322" y="672926"/>
                </a:lnTo>
                <a:lnTo>
                  <a:pt x="1895561" y="630549"/>
                </a:lnTo>
                <a:lnTo>
                  <a:pt x="1904885" y="587042"/>
                </a:lnTo>
                <a:lnTo>
                  <a:pt x="1908047" y="542543"/>
                </a:lnTo>
                <a:lnTo>
                  <a:pt x="1904885" y="498045"/>
                </a:lnTo>
                <a:lnTo>
                  <a:pt x="1895561" y="454538"/>
                </a:lnTo>
                <a:lnTo>
                  <a:pt x="1880322" y="412161"/>
                </a:lnTo>
                <a:lnTo>
                  <a:pt x="1859412" y="371054"/>
                </a:lnTo>
                <a:lnTo>
                  <a:pt x="1833078" y="331357"/>
                </a:lnTo>
                <a:lnTo>
                  <a:pt x="1801564" y="293209"/>
                </a:lnTo>
                <a:lnTo>
                  <a:pt x="1765116" y="256750"/>
                </a:lnTo>
                <a:lnTo>
                  <a:pt x="1723980" y="222120"/>
                </a:lnTo>
                <a:lnTo>
                  <a:pt x="1678402" y="189458"/>
                </a:lnTo>
                <a:lnTo>
                  <a:pt x="1628626" y="158903"/>
                </a:lnTo>
                <a:lnTo>
                  <a:pt x="1574898" y="130596"/>
                </a:lnTo>
                <a:lnTo>
                  <a:pt x="1517464" y="104676"/>
                </a:lnTo>
                <a:lnTo>
                  <a:pt x="1456569" y="81283"/>
                </a:lnTo>
                <a:lnTo>
                  <a:pt x="1392459" y="60555"/>
                </a:lnTo>
                <a:lnTo>
                  <a:pt x="1325379" y="42634"/>
                </a:lnTo>
                <a:lnTo>
                  <a:pt x="1255575" y="27658"/>
                </a:lnTo>
                <a:lnTo>
                  <a:pt x="1183291" y="15767"/>
                </a:lnTo>
                <a:lnTo>
                  <a:pt x="1108775" y="7100"/>
                </a:lnTo>
                <a:lnTo>
                  <a:pt x="1032270" y="1798"/>
                </a:lnTo>
                <a:lnTo>
                  <a:pt x="95402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961" y="2330958"/>
            <a:ext cx="1908175" cy="1085215"/>
          </a:xfrm>
          <a:custGeom>
            <a:avLst/>
            <a:gdLst/>
            <a:ahLst/>
            <a:cxnLst/>
            <a:rect l="l" t="t" r="r" b="b"/>
            <a:pathLst>
              <a:path w="1908175" h="1085214">
                <a:moveTo>
                  <a:pt x="0" y="542543"/>
                </a:moveTo>
                <a:lnTo>
                  <a:pt x="3162" y="498045"/>
                </a:lnTo>
                <a:lnTo>
                  <a:pt x="12486" y="454538"/>
                </a:lnTo>
                <a:lnTo>
                  <a:pt x="27726" y="412161"/>
                </a:lnTo>
                <a:lnTo>
                  <a:pt x="48636" y="371054"/>
                </a:lnTo>
                <a:lnTo>
                  <a:pt x="74971" y="331357"/>
                </a:lnTo>
                <a:lnTo>
                  <a:pt x="106485" y="293209"/>
                </a:lnTo>
                <a:lnTo>
                  <a:pt x="142933" y="256750"/>
                </a:lnTo>
                <a:lnTo>
                  <a:pt x="184069" y="222120"/>
                </a:lnTo>
                <a:lnTo>
                  <a:pt x="229648" y="189458"/>
                </a:lnTo>
                <a:lnTo>
                  <a:pt x="279425" y="158903"/>
                </a:lnTo>
                <a:lnTo>
                  <a:pt x="333153" y="130596"/>
                </a:lnTo>
                <a:lnTo>
                  <a:pt x="390587" y="104676"/>
                </a:lnTo>
                <a:lnTo>
                  <a:pt x="451482" y="81283"/>
                </a:lnTo>
                <a:lnTo>
                  <a:pt x="515592" y="60555"/>
                </a:lnTo>
                <a:lnTo>
                  <a:pt x="582672" y="42634"/>
                </a:lnTo>
                <a:lnTo>
                  <a:pt x="652476" y="27658"/>
                </a:lnTo>
                <a:lnTo>
                  <a:pt x="724759" y="15767"/>
                </a:lnTo>
                <a:lnTo>
                  <a:pt x="799274" y="7100"/>
                </a:lnTo>
                <a:lnTo>
                  <a:pt x="875778" y="1798"/>
                </a:lnTo>
                <a:lnTo>
                  <a:pt x="954023" y="0"/>
                </a:lnTo>
                <a:lnTo>
                  <a:pt x="1032270" y="1798"/>
                </a:lnTo>
                <a:lnTo>
                  <a:pt x="1108775" y="7100"/>
                </a:lnTo>
                <a:lnTo>
                  <a:pt x="1183291" y="15767"/>
                </a:lnTo>
                <a:lnTo>
                  <a:pt x="1255575" y="27658"/>
                </a:lnTo>
                <a:lnTo>
                  <a:pt x="1325379" y="42634"/>
                </a:lnTo>
                <a:lnTo>
                  <a:pt x="1392459" y="60555"/>
                </a:lnTo>
                <a:lnTo>
                  <a:pt x="1456569" y="81283"/>
                </a:lnTo>
                <a:lnTo>
                  <a:pt x="1517464" y="104676"/>
                </a:lnTo>
                <a:lnTo>
                  <a:pt x="1574898" y="130596"/>
                </a:lnTo>
                <a:lnTo>
                  <a:pt x="1628626" y="158903"/>
                </a:lnTo>
                <a:lnTo>
                  <a:pt x="1678402" y="189458"/>
                </a:lnTo>
                <a:lnTo>
                  <a:pt x="1723980" y="222120"/>
                </a:lnTo>
                <a:lnTo>
                  <a:pt x="1765116" y="256750"/>
                </a:lnTo>
                <a:lnTo>
                  <a:pt x="1801564" y="293209"/>
                </a:lnTo>
                <a:lnTo>
                  <a:pt x="1833078" y="331357"/>
                </a:lnTo>
                <a:lnTo>
                  <a:pt x="1859412" y="371054"/>
                </a:lnTo>
                <a:lnTo>
                  <a:pt x="1880322" y="412161"/>
                </a:lnTo>
                <a:lnTo>
                  <a:pt x="1895561" y="454538"/>
                </a:lnTo>
                <a:lnTo>
                  <a:pt x="1904885" y="498045"/>
                </a:lnTo>
                <a:lnTo>
                  <a:pt x="1908047" y="542543"/>
                </a:lnTo>
                <a:lnTo>
                  <a:pt x="1904885" y="587042"/>
                </a:lnTo>
                <a:lnTo>
                  <a:pt x="1895561" y="630549"/>
                </a:lnTo>
                <a:lnTo>
                  <a:pt x="1880322" y="672926"/>
                </a:lnTo>
                <a:lnTo>
                  <a:pt x="1859412" y="714033"/>
                </a:lnTo>
                <a:lnTo>
                  <a:pt x="1833078" y="753730"/>
                </a:lnTo>
                <a:lnTo>
                  <a:pt x="1801564" y="791878"/>
                </a:lnTo>
                <a:lnTo>
                  <a:pt x="1765116" y="828337"/>
                </a:lnTo>
                <a:lnTo>
                  <a:pt x="1723980" y="862967"/>
                </a:lnTo>
                <a:lnTo>
                  <a:pt x="1678402" y="895629"/>
                </a:lnTo>
                <a:lnTo>
                  <a:pt x="1628626" y="926184"/>
                </a:lnTo>
                <a:lnTo>
                  <a:pt x="1574898" y="954491"/>
                </a:lnTo>
                <a:lnTo>
                  <a:pt x="1517464" y="980411"/>
                </a:lnTo>
                <a:lnTo>
                  <a:pt x="1456569" y="1003804"/>
                </a:lnTo>
                <a:lnTo>
                  <a:pt x="1392459" y="1024532"/>
                </a:lnTo>
                <a:lnTo>
                  <a:pt x="1325379" y="1042453"/>
                </a:lnTo>
                <a:lnTo>
                  <a:pt x="1255575" y="1057429"/>
                </a:lnTo>
                <a:lnTo>
                  <a:pt x="1183291" y="1069320"/>
                </a:lnTo>
                <a:lnTo>
                  <a:pt x="1108775" y="1077987"/>
                </a:lnTo>
                <a:lnTo>
                  <a:pt x="1032270" y="1083289"/>
                </a:lnTo>
                <a:lnTo>
                  <a:pt x="954023" y="1085087"/>
                </a:lnTo>
                <a:lnTo>
                  <a:pt x="875778" y="1083289"/>
                </a:lnTo>
                <a:lnTo>
                  <a:pt x="799274" y="1077987"/>
                </a:lnTo>
                <a:lnTo>
                  <a:pt x="724759" y="1069320"/>
                </a:lnTo>
                <a:lnTo>
                  <a:pt x="652476" y="1057429"/>
                </a:lnTo>
                <a:lnTo>
                  <a:pt x="582672" y="1042453"/>
                </a:lnTo>
                <a:lnTo>
                  <a:pt x="515592" y="1024532"/>
                </a:lnTo>
                <a:lnTo>
                  <a:pt x="451482" y="1003804"/>
                </a:lnTo>
                <a:lnTo>
                  <a:pt x="390587" y="980411"/>
                </a:lnTo>
                <a:lnTo>
                  <a:pt x="333153" y="954491"/>
                </a:lnTo>
                <a:lnTo>
                  <a:pt x="279425" y="926184"/>
                </a:lnTo>
                <a:lnTo>
                  <a:pt x="229648" y="895629"/>
                </a:lnTo>
                <a:lnTo>
                  <a:pt x="184069" y="862967"/>
                </a:lnTo>
                <a:lnTo>
                  <a:pt x="142933" y="828337"/>
                </a:lnTo>
                <a:lnTo>
                  <a:pt x="106485" y="791878"/>
                </a:lnTo>
                <a:lnTo>
                  <a:pt x="74971" y="753730"/>
                </a:lnTo>
                <a:lnTo>
                  <a:pt x="48636" y="714033"/>
                </a:lnTo>
                <a:lnTo>
                  <a:pt x="27726" y="672926"/>
                </a:lnTo>
                <a:lnTo>
                  <a:pt x="12486" y="630549"/>
                </a:lnTo>
                <a:lnTo>
                  <a:pt x="3162" y="587042"/>
                </a:lnTo>
                <a:lnTo>
                  <a:pt x="0" y="542543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1247" y="2438400"/>
            <a:ext cx="132524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xt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omma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90572" y="5119319"/>
            <a:ext cx="4562855" cy="900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0" y="5161788"/>
            <a:ext cx="4572000" cy="599440"/>
          </a:xfrm>
          <a:custGeom>
            <a:avLst/>
            <a:gdLst/>
            <a:ahLst/>
            <a:cxnLst/>
            <a:rect l="l" t="t" r="r" b="b"/>
            <a:pathLst>
              <a:path w="4572000" h="599439">
                <a:moveTo>
                  <a:pt x="0" y="598931"/>
                </a:moveTo>
                <a:lnTo>
                  <a:pt x="4571999" y="598931"/>
                </a:lnTo>
                <a:lnTo>
                  <a:pt x="4571999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31542" y="6146800"/>
            <a:ext cx="1916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Cli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k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2280" y="315681"/>
            <a:ext cx="213804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uG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6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20" y="1583436"/>
            <a:ext cx="8417051" cy="1173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2592" y="4062996"/>
            <a:ext cx="2971799" cy="1173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1324" y="4259692"/>
            <a:ext cx="255143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/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15" dirty="0">
                <a:latin typeface="Calibri"/>
                <a:cs typeface="Calibri"/>
              </a:rPr>
              <a:t>ow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20" dirty="0">
                <a:latin typeface="Calibri"/>
                <a:cs typeface="Calibri"/>
              </a:rPr>
              <a:t>ev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pe</a:t>
            </a:r>
            <a:r>
              <a:rPr sz="1800" b="1" spc="-5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euse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eir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eir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je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s.</a:t>
            </a:r>
          </a:p>
        </p:txBody>
      </p:sp>
      <p:sp>
        <p:nvSpPr>
          <p:cNvPr id="6" name="object 6"/>
          <p:cNvSpPr/>
          <p:nvPr/>
        </p:nvSpPr>
        <p:spPr>
          <a:xfrm>
            <a:off x="534923" y="2752344"/>
            <a:ext cx="2404871" cy="2692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8574" y="3276600"/>
            <a:ext cx="197612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/>
            <a:r>
              <a:rPr sz="1800" b="1" spc="-25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75" dirty="0">
                <a:latin typeface="Calibri"/>
                <a:cs typeface="Calibri"/>
              </a:rPr>
              <a:t>k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-15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add</a:t>
            </a:r>
            <a:r>
              <a:rPr sz="1800" b="1" spc="-5" dirty="0">
                <a:latin typeface="Calibri"/>
                <a:cs typeface="Calibri"/>
              </a:rPr>
              <a:t>,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upd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e,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5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je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ely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.N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15" dirty="0">
                <a:latin typeface="Calibri"/>
                <a:cs typeface="Calibri"/>
              </a:rPr>
              <a:t>am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w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rk</a:t>
            </a:r>
            <a:r>
              <a:rPr sz="18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3262884" y="2808732"/>
            <a:ext cx="2895599" cy="1173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11324" y="2895600"/>
            <a:ext cx="252695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/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50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man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g</a:t>
            </a:r>
            <a:r>
              <a:rPr sz="1800" b="1" spc="-15" dirty="0">
                <a:latin typeface="Calibri"/>
                <a:cs typeface="Calibri"/>
              </a:rPr>
              <a:t>eme</a:t>
            </a:r>
            <a:r>
              <a:rPr sz="1800" b="1" spc="-10" dirty="0">
                <a:latin typeface="Calibri"/>
                <a:cs typeface="Calibri"/>
              </a:rPr>
              <a:t>nt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em,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15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sh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g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10" name="object 10"/>
          <p:cNvSpPr/>
          <p:nvPr/>
        </p:nvSpPr>
        <p:spPr>
          <a:xfrm>
            <a:off x="6310884" y="2772156"/>
            <a:ext cx="2318003" cy="2602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8574" y="1068895"/>
            <a:ext cx="8026400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965" algn="ctr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uG</a:t>
            </a:r>
            <a:r>
              <a:rPr sz="2400" b="1" spc="-10" dirty="0">
                <a:latin typeface="Calibri"/>
                <a:cs typeface="Calibri"/>
              </a:rPr>
              <a:t>et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Ad</a:t>
            </a:r>
            <a:r>
              <a:rPr sz="2400" b="1" spc="-50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nt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065" marR="5080" algn="ctr"/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ns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</a:t>
            </a:r>
            <a:r>
              <a:rPr sz="1800" b="1" dirty="0">
                <a:latin typeface="Calibri"/>
                <a:cs typeface="Calibri"/>
              </a:rPr>
              <a:t>sual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ud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ma</a:t>
            </a:r>
            <a:r>
              <a:rPr sz="1800" b="1" spc="-7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ient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5" dirty="0">
                <a:latin typeface="Calibri"/>
                <a:cs typeface="Calibri"/>
              </a:rPr>
              <a:t>oo</a:t>
            </a:r>
            <a:r>
              <a:rPr sz="1800" b="1" spc="-10" dirty="0">
                <a:latin typeface="Calibri"/>
                <a:cs typeface="Calibri"/>
              </a:rPr>
              <a:t>k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-s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50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5" dirty="0">
                <a:latin typeface="Calibri"/>
                <a:cs typeface="Calibri"/>
              </a:rPr>
              <a:t>em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je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s.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57190" y="3181093"/>
            <a:ext cx="1965428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/>
            <a:r>
              <a:rPr sz="1800" b="1" dirty="0">
                <a:latin typeface="Calibri"/>
                <a:cs typeface="Calibri"/>
              </a:rPr>
              <a:t>Au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m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15" dirty="0">
                <a:latin typeface="Calibri"/>
                <a:cs typeface="Calibri"/>
              </a:rPr>
              <a:t>g</a:t>
            </a:r>
            <a:r>
              <a:rPr sz="1800" b="1" spc="-5" dirty="0">
                <a:latin typeface="Calibri"/>
                <a:cs typeface="Calibri"/>
              </a:rPr>
              <a:t>,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up</a:t>
            </a:r>
            <a:r>
              <a:rPr sz="1800" b="1" spc="-5" dirty="0">
                <a:latin typeface="Calibri"/>
                <a:cs typeface="Calibri"/>
              </a:rPr>
              <a:t>,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upd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50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mp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en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sual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ud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je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8010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15" dirty="0"/>
              <a:t>uG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-15" dirty="0"/>
              <a:t>n</a:t>
            </a:r>
            <a:r>
              <a:rPr spc="-35" dirty="0"/>
              <a:t>s</a:t>
            </a:r>
            <a:r>
              <a:rPr spc="-40" dirty="0"/>
              <a:t>t</a:t>
            </a:r>
            <a:r>
              <a:rPr spc="-15" dirty="0"/>
              <a:t>al</a:t>
            </a:r>
            <a:r>
              <a:rPr spc="-10" dirty="0"/>
              <a:t>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60" dirty="0"/>
              <a:t>P</a:t>
            </a:r>
            <a:r>
              <a:rPr spc="-15" dirty="0"/>
              <a:t>a</a:t>
            </a:r>
            <a:r>
              <a:rPr spc="-20" dirty="0"/>
              <a:t>c</a:t>
            </a:r>
            <a:r>
              <a:rPr spc="-50" dirty="0"/>
              <a:t>k</a:t>
            </a:r>
            <a:r>
              <a:rPr spc="-15" dirty="0"/>
              <a:t>a</a:t>
            </a:r>
            <a:r>
              <a:rPr spc="-35" dirty="0"/>
              <a:t>g</a:t>
            </a:r>
            <a:r>
              <a:rPr spc="-15"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1</a:t>
            </a:r>
            <a:r>
              <a:rPr spc="-15"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3750"/>
            <a:ext cx="8552180" cy="118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4E4C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Go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Sol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ion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lo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4E4C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gh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ol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Clr>
                <a:srgbClr val="004E4C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5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et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35" dirty="0">
                <a:latin typeface="Calibri"/>
                <a:cs typeface="Calibri"/>
              </a:rPr>
              <a:t>k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Sol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10" dirty="0">
                <a:latin typeface="Calibri"/>
                <a:cs typeface="Calibri"/>
              </a:rPr>
              <a:t>ti</a:t>
            </a:r>
            <a:r>
              <a:rPr sz="1800" b="1" spc="-2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NuG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nd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ay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NuG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9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209800"/>
            <a:ext cx="6102553" cy="2181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4542152"/>
            <a:ext cx="8329295" cy="170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3975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N</a:t>
            </a:r>
            <a:r>
              <a:rPr sz="1800" b="1" spc="5" dirty="0">
                <a:latin typeface="Calibri"/>
                <a:cs typeface="Calibri"/>
              </a:rPr>
              <a:t>uG</a:t>
            </a:r>
            <a:r>
              <a:rPr sz="1800" b="1" spc="-10" dirty="0">
                <a:latin typeface="Calibri"/>
                <a:cs typeface="Calibri"/>
              </a:rPr>
              <a:t>et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Sol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Wi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do</a:t>
            </a: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4E4C"/>
              </a:buClr>
              <a:buFont typeface="Calibri"/>
              <a:buAutoNum type="arabicPeriod" startAt="4"/>
              <a:tabLst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Clr>
                <a:srgbClr val="004E4C"/>
              </a:buClr>
              <a:buFont typeface="Calibri"/>
              <a:buAutoNum type="arabicPeriod" startAt="4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Se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4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su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ip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7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4E4C"/>
              </a:buClr>
              <a:buFont typeface="Calibri"/>
              <a:buAutoNum type="arabicPeriod" startAt="4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Se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su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p-d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8010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15" dirty="0"/>
              <a:t>uG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-15" dirty="0"/>
              <a:t>n</a:t>
            </a:r>
            <a:r>
              <a:rPr spc="-35" dirty="0"/>
              <a:t>s</a:t>
            </a:r>
            <a:r>
              <a:rPr spc="-40" dirty="0"/>
              <a:t>t</a:t>
            </a:r>
            <a:r>
              <a:rPr spc="-15" dirty="0"/>
              <a:t>al</a:t>
            </a:r>
            <a:r>
              <a:rPr spc="-10" dirty="0"/>
              <a:t>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60" dirty="0"/>
              <a:t>P</a:t>
            </a:r>
            <a:r>
              <a:rPr spc="-15" dirty="0"/>
              <a:t>a</a:t>
            </a:r>
            <a:r>
              <a:rPr spc="-20" dirty="0"/>
              <a:t>c</a:t>
            </a:r>
            <a:r>
              <a:rPr spc="-50" dirty="0"/>
              <a:t>k</a:t>
            </a:r>
            <a:r>
              <a:rPr spc="-15" dirty="0"/>
              <a:t>a</a:t>
            </a:r>
            <a:r>
              <a:rPr spc="-35" dirty="0"/>
              <a:t>g</a:t>
            </a:r>
            <a:r>
              <a:rPr spc="-15"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2</a:t>
            </a:r>
            <a:r>
              <a:rPr spc="-15" dirty="0"/>
              <a:t>-3</a:t>
            </a:r>
          </a:p>
        </p:txBody>
      </p:sp>
      <p:sp>
        <p:nvSpPr>
          <p:cNvPr id="3" name="object 3"/>
          <p:cNvSpPr/>
          <p:nvPr/>
        </p:nvSpPr>
        <p:spPr>
          <a:xfrm>
            <a:off x="1266444" y="841263"/>
            <a:ext cx="6201155" cy="2134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1872" y="836676"/>
            <a:ext cx="6210300" cy="2139950"/>
          </a:xfrm>
          <a:custGeom>
            <a:avLst/>
            <a:gdLst/>
            <a:ahLst/>
            <a:cxnLst/>
            <a:rect l="l" t="t" r="r" b="b"/>
            <a:pathLst>
              <a:path w="6210300" h="2139950">
                <a:moveTo>
                  <a:pt x="0" y="2139695"/>
                </a:moveTo>
                <a:lnTo>
                  <a:pt x="6210299" y="2139695"/>
                </a:lnTo>
                <a:lnTo>
                  <a:pt x="6210299" y="0"/>
                </a:lnTo>
                <a:lnTo>
                  <a:pt x="0" y="0"/>
                </a:lnTo>
                <a:lnTo>
                  <a:pt x="0" y="21396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3073714"/>
            <a:ext cx="8216900" cy="218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 algn="ctr">
              <a:lnSpc>
                <a:spcPct val="100000"/>
              </a:lnSpc>
            </a:pP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35" dirty="0">
                <a:latin typeface="Calibri"/>
                <a:cs typeface="Calibri"/>
              </a:rPr>
              <a:t>k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ils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004E4C"/>
              </a:buClr>
              <a:buFont typeface="Calibri"/>
              <a:buAutoNum type="arabicPeriod" startAt="7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</a:t>
            </a:r>
            <a:r>
              <a:rPr sz="1800" b="1" spc="-35" dirty="0">
                <a:latin typeface="Calibri"/>
                <a:cs typeface="Calibri"/>
              </a:rPr>
              <a:t>s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ll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4E4C"/>
              </a:buClr>
              <a:buFont typeface="Calibri"/>
              <a:buAutoNum type="arabicPeriod" startAt="7"/>
              <a:tabLst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cc</a:t>
            </a:r>
            <a:r>
              <a:rPr sz="1800" spc="-10" dirty="0">
                <a:latin typeface="Calibri"/>
                <a:cs typeface="Calibri"/>
              </a:rPr>
              <a:t>ept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</a:t>
            </a:r>
            <a:r>
              <a:rPr sz="1800" b="1" spc="-10" dirty="0">
                <a:latin typeface="Calibri"/>
                <a:cs typeface="Calibri"/>
              </a:rPr>
              <a:t>oos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5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35" dirty="0">
                <a:latin typeface="Calibri"/>
                <a:cs typeface="Calibri"/>
              </a:rPr>
              <a:t>k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rm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4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ay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d.</a:t>
            </a:r>
            <a:endParaRPr sz="1800">
              <a:latin typeface="Calibri"/>
              <a:cs typeface="Calibri"/>
            </a:endParaRPr>
          </a:p>
          <a:p>
            <a:pPr marL="355600" marR="121920" indent="-342900">
              <a:lnSpc>
                <a:spcPct val="100000"/>
              </a:lnSpc>
              <a:spcBef>
                <a:spcPts val="430"/>
              </a:spcBef>
              <a:buClr>
                <a:srgbClr val="004E4C"/>
              </a:buClr>
              <a:buFont typeface="Calibri"/>
              <a:buAutoNum type="arabicPeriod" startAt="9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pu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nd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sual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dirty="0">
                <a:latin typeface="Calibri"/>
                <a:cs typeface="Calibri"/>
              </a:rPr>
              <a:t>ss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su</a:t>
            </a:r>
            <a:r>
              <a:rPr sz="1800" spc="-20" dirty="0">
                <a:latin typeface="Calibri"/>
                <a:cs typeface="Calibri"/>
              </a:rPr>
              <a:t>cc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fu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3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4E4C"/>
              </a:buClr>
              <a:buFont typeface="Calibri"/>
              <a:buAutoNum type="arabicPeriod" startAt="9"/>
              <a:tabLst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ss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1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ght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1527" y="5410212"/>
            <a:ext cx="2295143" cy="618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6955" y="5405628"/>
            <a:ext cx="2304415" cy="628015"/>
          </a:xfrm>
          <a:custGeom>
            <a:avLst/>
            <a:gdLst/>
            <a:ahLst/>
            <a:cxnLst/>
            <a:rect l="l" t="t" r="r" b="b"/>
            <a:pathLst>
              <a:path w="2304415" h="628014">
                <a:moveTo>
                  <a:pt x="0" y="627887"/>
                </a:moveTo>
                <a:lnTo>
                  <a:pt x="2304287" y="627887"/>
                </a:lnTo>
                <a:lnTo>
                  <a:pt x="2304287" y="0"/>
                </a:lnTo>
                <a:lnTo>
                  <a:pt x="0" y="0"/>
                </a:lnTo>
                <a:lnTo>
                  <a:pt x="0" y="6278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18918" y="6091550"/>
            <a:ext cx="1486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95700"/>
            <a:ext cx="64681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Ge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4815" y="369662"/>
            <a:ext cx="475234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uG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5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6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-3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1" y="1707642"/>
            <a:ext cx="6096000" cy="1538883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 marR="41275" algn="ctr"/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mmand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je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mmand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&lt;p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_n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ame,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4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961" y="3333750"/>
            <a:ext cx="6096000" cy="1538883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 marR="44450" algn="ctr"/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ools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sol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&lt;p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_n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mmand.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mmand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486" y="4959858"/>
            <a:ext cx="6093460" cy="1231106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endParaRPr lang="en-US" sz="2000" spc="-2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/>
            <a:r>
              <a:rPr sz="2000" spc="-20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5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algn="ctr"/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&lt;p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_n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mmand</a:t>
            </a:r>
            <a:endParaRPr lang="en-US" sz="20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/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0" y="2459736"/>
            <a:ext cx="2086355" cy="2348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6780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15" dirty="0"/>
              <a:t>uG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Upd</a:t>
            </a:r>
            <a:r>
              <a:rPr spc="-40" dirty="0"/>
              <a:t>a</a:t>
            </a:r>
            <a:r>
              <a:rPr spc="-50" dirty="0"/>
              <a:t>t</a:t>
            </a:r>
            <a:r>
              <a:rPr spc="-15"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60" dirty="0"/>
              <a:t>P</a:t>
            </a:r>
            <a:r>
              <a:rPr spc="-15" dirty="0"/>
              <a:t>a</a:t>
            </a:r>
            <a:r>
              <a:rPr spc="-20" dirty="0"/>
              <a:t>c</a:t>
            </a:r>
            <a:r>
              <a:rPr spc="-50" dirty="0"/>
              <a:t>k</a:t>
            </a:r>
            <a:r>
              <a:rPr spc="-15" dirty="0"/>
              <a:t>a</a:t>
            </a:r>
            <a:r>
              <a:rPr spc="-35" dirty="0"/>
              <a:t>g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87140"/>
            <a:ext cx="866775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U</a:t>
            </a:r>
            <a:r>
              <a:rPr sz="2400" b="1" spc="-20" dirty="0">
                <a:latin typeface="Calibri"/>
                <a:cs typeface="Calibri"/>
              </a:rPr>
              <a:t>pd</a:t>
            </a:r>
            <a:r>
              <a:rPr sz="2400" b="1" spc="-40" dirty="0">
                <a:latin typeface="Calibri"/>
                <a:cs typeface="Calibri"/>
              </a:rPr>
              <a:t>at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uG</a:t>
            </a:r>
            <a:r>
              <a:rPr sz="2400" b="1" spc="-10" dirty="0">
                <a:latin typeface="Calibri"/>
                <a:cs typeface="Calibri"/>
              </a:rPr>
              <a:t>et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</a:t>
            </a:r>
            <a:r>
              <a:rPr sz="2400" b="1" spc="-15" dirty="0">
                <a:latin typeface="Calibri"/>
                <a:cs typeface="Calibri"/>
              </a:rPr>
              <a:t>luti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aila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ce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0072" y="2670048"/>
            <a:ext cx="4943855" cy="1825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5500" y="2665476"/>
            <a:ext cx="4953000" cy="1835150"/>
          </a:xfrm>
          <a:custGeom>
            <a:avLst/>
            <a:gdLst/>
            <a:ahLst/>
            <a:cxnLst/>
            <a:rect l="l" t="t" r="r" b="b"/>
            <a:pathLst>
              <a:path w="4953000" h="1835150">
                <a:moveTo>
                  <a:pt x="0" y="1834895"/>
                </a:moveTo>
                <a:lnTo>
                  <a:pt x="4952999" y="1834895"/>
                </a:lnTo>
                <a:lnTo>
                  <a:pt x="4952999" y="0"/>
                </a:lnTo>
                <a:lnTo>
                  <a:pt x="0" y="0"/>
                </a:lnTo>
                <a:lnTo>
                  <a:pt x="0" y="18348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9842" y="4578665"/>
            <a:ext cx="11957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U</a:t>
            </a:r>
            <a:r>
              <a:rPr sz="1800" b="1" spc="-5" dirty="0">
                <a:latin typeface="Calibri"/>
                <a:cs typeface="Calibri"/>
              </a:rPr>
              <a:t>pd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17390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15" dirty="0"/>
              <a:t>uG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Unin</a:t>
            </a:r>
            <a:r>
              <a:rPr spc="-35" dirty="0"/>
              <a:t>s</a:t>
            </a:r>
            <a:r>
              <a:rPr spc="-40" dirty="0"/>
              <a:t>t</a:t>
            </a:r>
            <a:r>
              <a:rPr spc="-15" dirty="0"/>
              <a:t>al</a:t>
            </a:r>
            <a:r>
              <a:rPr spc="-10" dirty="0"/>
              <a:t>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60" dirty="0"/>
              <a:t>P</a:t>
            </a:r>
            <a:r>
              <a:rPr spc="-15" dirty="0"/>
              <a:t>a</a:t>
            </a:r>
            <a:r>
              <a:rPr spc="-20" dirty="0"/>
              <a:t>c</a:t>
            </a:r>
            <a:r>
              <a:rPr spc="-50" dirty="0"/>
              <a:t>k</a:t>
            </a:r>
            <a:r>
              <a:rPr spc="-15" dirty="0"/>
              <a:t>a</a:t>
            </a:r>
            <a:r>
              <a:rPr spc="-35" dirty="0"/>
              <a:t>g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87140"/>
            <a:ext cx="854583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</a:t>
            </a:r>
            <a:r>
              <a:rPr sz="2400" b="1" spc="-35" dirty="0">
                <a:latin typeface="Calibri"/>
                <a:cs typeface="Calibri"/>
              </a:rPr>
              <a:t>s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all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uG</a:t>
            </a:r>
            <a:r>
              <a:rPr sz="2400" b="1" spc="-10" dirty="0">
                <a:latin typeface="Calibri"/>
                <a:cs typeface="Calibri"/>
              </a:rPr>
              <a:t>et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</a:t>
            </a:r>
            <a:r>
              <a:rPr sz="2400" b="1" spc="-15" dirty="0">
                <a:latin typeface="Calibri"/>
                <a:cs typeface="Calibri"/>
              </a:rPr>
              <a:t>luti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8743" y="5035865"/>
            <a:ext cx="1221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In</a:t>
            </a:r>
            <a:r>
              <a:rPr sz="1800" b="1" spc="-35" dirty="0">
                <a:latin typeface="Calibri"/>
                <a:cs typeface="Calibri"/>
              </a:rPr>
              <a:t>s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ll</a:t>
            </a:r>
            <a:r>
              <a:rPr sz="1800" b="1" spc="-10" dirty="0">
                <a:latin typeface="Calibri"/>
                <a:cs typeface="Calibri"/>
              </a:rPr>
              <a:t>ed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5376" y="2346960"/>
            <a:ext cx="5867399" cy="2529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0804" y="2342388"/>
            <a:ext cx="5876925" cy="2539365"/>
          </a:xfrm>
          <a:custGeom>
            <a:avLst/>
            <a:gdLst/>
            <a:ahLst/>
            <a:cxnLst/>
            <a:rect l="l" t="t" r="r" b="b"/>
            <a:pathLst>
              <a:path w="5876925" h="2539365">
                <a:moveTo>
                  <a:pt x="0" y="2538983"/>
                </a:moveTo>
                <a:lnTo>
                  <a:pt x="5876543" y="2538983"/>
                </a:lnTo>
                <a:lnTo>
                  <a:pt x="5876543" y="0"/>
                </a:lnTo>
                <a:lnTo>
                  <a:pt x="0" y="0"/>
                </a:lnTo>
                <a:lnTo>
                  <a:pt x="0" y="253898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4865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NuG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Mon</a:t>
            </a:r>
            <a:r>
              <a:rPr spc="-15" dirty="0"/>
              <a:t>i</a:t>
            </a:r>
            <a:r>
              <a:rPr spc="-40" dirty="0"/>
              <a:t>t</a:t>
            </a:r>
            <a:r>
              <a:rPr spc="-15" dirty="0"/>
              <a:t>or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60" dirty="0"/>
              <a:t>P</a:t>
            </a:r>
            <a:r>
              <a:rPr spc="-15" dirty="0"/>
              <a:t>a</a:t>
            </a:r>
            <a:r>
              <a:rPr spc="-20" dirty="0"/>
              <a:t>c</a:t>
            </a:r>
            <a:r>
              <a:rPr spc="-50" dirty="0"/>
              <a:t>k</a:t>
            </a:r>
            <a:r>
              <a:rPr spc="-15" dirty="0"/>
              <a:t>a</a:t>
            </a:r>
            <a:r>
              <a:rPr spc="-35" dirty="0"/>
              <a:t>g</a:t>
            </a:r>
            <a:r>
              <a:rPr spc="-1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87140"/>
            <a:ext cx="8077834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uG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so</a:t>
            </a:r>
            <a:r>
              <a:rPr sz="2400" b="1" spc="-15" dirty="0">
                <a:latin typeface="Calibri"/>
                <a:cs typeface="Calibri"/>
              </a:rPr>
              <a:t>lid</a:t>
            </a:r>
            <a:r>
              <a:rPr sz="2400" b="1" spc="-40" dirty="0">
                <a:latin typeface="Calibri"/>
                <a:cs typeface="Calibri"/>
              </a:rPr>
              <a:t>at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uG</a:t>
            </a:r>
            <a:r>
              <a:rPr sz="2400" b="1" spc="-10" dirty="0">
                <a:latin typeface="Calibri"/>
                <a:cs typeface="Calibri"/>
              </a:rPr>
              <a:t>et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</a:t>
            </a:r>
            <a:r>
              <a:rPr sz="2400" b="1" spc="-15" dirty="0">
                <a:latin typeface="Calibri"/>
                <a:cs typeface="Calibri"/>
              </a:rPr>
              <a:t>luti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8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6500" y="2526792"/>
            <a:ext cx="4190999" cy="2627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1927" y="2522220"/>
            <a:ext cx="4200525" cy="2636520"/>
          </a:xfrm>
          <a:custGeom>
            <a:avLst/>
            <a:gdLst/>
            <a:ahLst/>
            <a:cxnLst/>
            <a:rect l="l" t="t" r="r" b="b"/>
            <a:pathLst>
              <a:path w="4200525" h="2636520">
                <a:moveTo>
                  <a:pt x="0" y="2636519"/>
                </a:moveTo>
                <a:lnTo>
                  <a:pt x="4200143" y="2636519"/>
                </a:lnTo>
                <a:lnTo>
                  <a:pt x="4200143" y="0"/>
                </a:lnTo>
                <a:lnTo>
                  <a:pt x="0" y="0"/>
                </a:lnTo>
                <a:lnTo>
                  <a:pt x="0" y="263651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25205" y="5351778"/>
            <a:ext cx="1521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sol</a:t>
            </a:r>
            <a:r>
              <a:rPr sz="1800" b="1" spc="-20" dirty="0">
                <a:latin typeface="Calibri"/>
                <a:cs typeface="Calibri"/>
              </a:rPr>
              <a:t>id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22" y="438059"/>
            <a:ext cx="1404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jecti</a:t>
            </a:r>
            <a:r>
              <a:rPr sz="2500" b="1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726052"/>
            <a:ext cx="8208009" cy="157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cr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Stud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201</a:t>
            </a:r>
            <a:r>
              <a:rPr sz="2400" spc="-15" dirty="0"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oce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mov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uG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4890">
              <a:lnSpc>
                <a:spcPct val="100000"/>
              </a:lnSpc>
            </a:pPr>
            <a:r>
              <a:rPr spc="-20" dirty="0"/>
              <a:t>S</a:t>
            </a:r>
            <a:r>
              <a:rPr spc="-15" dirty="0"/>
              <a:t>u</a:t>
            </a:r>
            <a:r>
              <a:rPr spc="-30" dirty="0"/>
              <a:t>mm</a:t>
            </a:r>
            <a:r>
              <a:rPr spc="-15" dirty="0"/>
              <a:t>a</a:t>
            </a:r>
            <a:r>
              <a:rPr dirty="0"/>
              <a:t>r</a:t>
            </a:r>
            <a:r>
              <a:rPr spc="-15" dirty="0"/>
              <a:t>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1</a:t>
            </a:r>
            <a:r>
              <a:rPr spc="-15" dirty="0"/>
              <a:t>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9535" y="66224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60928"/>
            <a:ext cx="8509000" cy="542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51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n.</a:t>
            </a:r>
            <a:endParaRPr sz="2400">
              <a:latin typeface="Calibri"/>
              <a:cs typeface="Calibri"/>
            </a:endParaRPr>
          </a:p>
          <a:p>
            <a:pPr marL="355600" marR="297815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Stud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oe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285115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akp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ial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55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131445" indent="-342900">
              <a:lnSpc>
                <a:spcPct val="100800"/>
              </a:lnSpc>
              <a:spcBef>
                <a:spcPts val="550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424180" algn="l"/>
              </a:tabLst>
            </a:pPr>
            <a:r>
              <a:rPr sz="2400" spc="-1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Stud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bu</a:t>
            </a:r>
            <a:r>
              <a:rPr sz="2400" b="1" spc="-15" dirty="0">
                <a:latin typeface="Calibri"/>
                <a:cs typeface="Calibri"/>
              </a:rPr>
              <a:t>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ep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er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860"/>
              </a:lnSpc>
              <a:spcBef>
                <a:spcPts val="68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424180" algn="l"/>
              </a:tabLst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bu</a:t>
            </a:r>
            <a:r>
              <a:rPr sz="2400" b="1" spc="-15" dirty="0">
                <a:latin typeface="Calibri"/>
                <a:cs typeface="Calibri"/>
              </a:rPr>
              <a:t>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p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45" dirty="0">
                <a:latin typeface="Calibri"/>
                <a:cs typeface="Calibri"/>
              </a:rPr>
              <a:t>nt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dirty="0">
                <a:latin typeface="Calibri"/>
                <a:cs typeface="Calibri"/>
              </a:rPr>
              <a:t>cti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ali</a:t>
            </a:r>
            <a:r>
              <a:rPr sz="2400" spc="-10" dirty="0">
                <a:latin typeface="Calibri"/>
                <a:cs typeface="Calibri"/>
              </a:rPr>
              <a:t>ty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0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448945" indent="-342900">
              <a:lnSpc>
                <a:spcPct val="100000"/>
              </a:lnSpc>
              <a:spcBef>
                <a:spcPts val="480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424180" algn="l"/>
              </a:tabLst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Au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os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Lo</a:t>
            </a:r>
            <a:r>
              <a:rPr sz="2400" b="1" spc="-20" dirty="0">
                <a:latin typeface="Calibri"/>
                <a:cs typeface="Calibri"/>
              </a:rPr>
              <a:t>c</a:t>
            </a:r>
            <a:r>
              <a:rPr sz="2400" b="1" spc="-15" dirty="0">
                <a:latin typeface="Calibri"/>
                <a:cs typeface="Calibri"/>
              </a:rPr>
              <a:t>al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mme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40" dirty="0">
                <a:latin typeface="Calibri"/>
                <a:cs typeface="Calibri"/>
              </a:rPr>
              <a:t>at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4890">
              <a:lnSpc>
                <a:spcPct val="100000"/>
              </a:lnSpc>
            </a:pPr>
            <a:r>
              <a:rPr spc="-20" dirty="0"/>
              <a:t>S</a:t>
            </a:r>
            <a:r>
              <a:rPr spc="-15" dirty="0"/>
              <a:t>u</a:t>
            </a:r>
            <a:r>
              <a:rPr spc="-30" dirty="0"/>
              <a:t>mm</a:t>
            </a:r>
            <a:r>
              <a:rPr spc="-15" dirty="0"/>
              <a:t>a</a:t>
            </a:r>
            <a:r>
              <a:rPr dirty="0"/>
              <a:t>r</a:t>
            </a:r>
            <a:r>
              <a:rPr spc="-15" dirty="0"/>
              <a:t>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2</a:t>
            </a:r>
            <a:r>
              <a:rPr spc="-15" dirty="0"/>
              <a:t>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9535" y="66224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pc="-10" dirty="0"/>
              <a:t>T</a:t>
            </a:r>
            <a:r>
              <a:rPr spc="-20" dirty="0"/>
              <a:t>h</a:t>
            </a:r>
            <a:r>
              <a:rPr spc="-15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/>
              <a:t>R</a:t>
            </a:r>
            <a:r>
              <a:rPr spc="-5" dirty="0"/>
              <a:t>u</a:t>
            </a:r>
            <a:r>
              <a:rPr dirty="0"/>
              <a:t>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Cli</a:t>
            </a:r>
            <a:r>
              <a:rPr spc="-10" dirty="0"/>
              <a:t>c</a:t>
            </a:r>
            <a:r>
              <a:rPr spc="-15" dirty="0"/>
              <a:t>k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10" dirty="0"/>
              <a:t>e</a:t>
            </a:r>
            <a:r>
              <a:rPr spc="-25" dirty="0"/>
              <a:t>a</a:t>
            </a:r>
            <a:r>
              <a:rPr spc="-15" dirty="0"/>
              <a:t>tu</a:t>
            </a:r>
            <a:r>
              <a:rPr spc="-45" dirty="0"/>
              <a:t>r</a:t>
            </a:r>
            <a:r>
              <a:rPr spc="-15"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us</a:t>
            </a:r>
            <a:r>
              <a:rPr spc="-35" dirty="0"/>
              <a:t>e</a:t>
            </a:r>
            <a:r>
              <a:rPr spc="-5" dirty="0"/>
              <a:t>fu</a:t>
            </a:r>
            <a:r>
              <a:rPr dirty="0"/>
              <a:t>l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0" dirty="0"/>
              <a:t>f</a:t>
            </a:r>
            <a:r>
              <a:rPr spc="-10" dirty="0"/>
              <a:t>or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spc="-10" dirty="0"/>
              <a:t>e</a:t>
            </a:r>
            <a:r>
              <a:rPr spc="-5" dirty="0"/>
              <a:t>bu</a:t>
            </a:r>
            <a:r>
              <a:rPr spc="20" dirty="0"/>
              <a:t>g</a:t>
            </a:r>
            <a:r>
              <a:rPr spc="-20" dirty="0"/>
              <a:t>g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45" dirty="0"/>
              <a:t>r</a:t>
            </a:r>
            <a:r>
              <a:rPr spc="-10" dirty="0"/>
              <a:t>o</a:t>
            </a:r>
            <a:r>
              <a:rPr spc="-20" dirty="0"/>
              <a:t>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spc="-20" dirty="0"/>
              <a:t>n</a:t>
            </a:r>
            <a:r>
              <a:rPr spc="-15"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li</a:t>
            </a:r>
            <a:r>
              <a:rPr spc="-20" dirty="0"/>
              <a:t>n</a:t>
            </a:r>
            <a:r>
              <a:rPr spc="-15"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spc="-10" dirty="0"/>
              <a:t>o</a:t>
            </a:r>
            <a:r>
              <a:rPr spc="-15" dirty="0"/>
              <a:t>ther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l</a:t>
            </a:r>
            <a:r>
              <a:rPr spc="-10" dirty="0"/>
              <a:t>oc</a:t>
            </a:r>
            <a:r>
              <a:rPr spc="-15" dirty="0"/>
              <a:t>k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by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dirty="0"/>
              <a:t>i</a:t>
            </a:r>
            <a:r>
              <a:rPr spc="-20" dirty="0"/>
              <a:t>m</a:t>
            </a:r>
            <a:r>
              <a:rPr spc="-5" dirty="0"/>
              <a:t>p</a:t>
            </a:r>
            <a:r>
              <a:rPr dirty="0"/>
              <a:t>l</a:t>
            </a:r>
            <a:r>
              <a:rPr spc="-15" dirty="0"/>
              <a:t>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dirty="0"/>
              <a:t>li</a:t>
            </a:r>
            <a:r>
              <a:rPr spc="-10" dirty="0"/>
              <a:t>c</a:t>
            </a:r>
            <a:r>
              <a:rPr dirty="0"/>
              <a:t>ki</a:t>
            </a:r>
            <a:r>
              <a:rPr spc="-5" dirty="0"/>
              <a:t>n</a:t>
            </a:r>
            <a:r>
              <a:rPr dirty="0"/>
              <a:t>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35" dirty="0"/>
              <a:t>c</a:t>
            </a:r>
            <a:r>
              <a:rPr spc="-10" dirty="0"/>
              <a:t>o</a:t>
            </a:r>
            <a:r>
              <a:rPr dirty="0"/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5" dirty="0"/>
              <a:t>r</a:t>
            </a:r>
            <a:r>
              <a:rPr spc="-25" dirty="0"/>
              <a:t>a</a:t>
            </a:r>
            <a:r>
              <a:rPr spc="-15" dirty="0"/>
              <a:t>ther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than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ns</a:t>
            </a:r>
            <a:r>
              <a:rPr spc="-10" dirty="0"/>
              <a:t>er</a:t>
            </a:r>
            <a:r>
              <a:rPr dirty="0"/>
              <a:t>ti</a:t>
            </a:r>
            <a:r>
              <a:rPr spc="-5" dirty="0"/>
              <a:t>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spc="-35" dirty="0"/>
              <a:t>r</a:t>
            </a:r>
            <a:r>
              <a:rPr spc="-10" dirty="0"/>
              <a:t>e</a:t>
            </a:r>
            <a:r>
              <a:rPr dirty="0"/>
              <a:t>akp</a:t>
            </a:r>
            <a:r>
              <a:rPr spc="-10" dirty="0"/>
              <a:t>o</a:t>
            </a:r>
            <a:r>
              <a:rPr dirty="0"/>
              <a:t>i</a:t>
            </a:r>
            <a:r>
              <a:rPr spc="-25" dirty="0"/>
              <a:t>n</a:t>
            </a:r>
            <a:r>
              <a:rPr dirty="0"/>
              <a:t>t</a:t>
            </a:r>
            <a:r>
              <a:rPr spc="-5" dirty="0"/>
              <a:t>s</a:t>
            </a:r>
            <a:r>
              <a:rPr dirty="0"/>
              <a:t>.</a:t>
            </a:r>
          </a:p>
          <a:p>
            <a:pPr marL="355600" marR="761365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pc="-25" dirty="0"/>
              <a:t>N</a:t>
            </a:r>
            <a:r>
              <a:rPr spc="-5" dirty="0"/>
              <a:t>uG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45" dirty="0"/>
              <a:t>r</a:t>
            </a:r>
            <a:r>
              <a:rPr spc="-10" dirty="0"/>
              <a:t>e</a:t>
            </a:r>
            <a:r>
              <a:rPr spc="-15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0" dirty="0"/>
              <a:t>e</a:t>
            </a:r>
            <a:r>
              <a:rPr spc="15" dirty="0"/>
              <a:t>x</a:t>
            </a:r>
            <a:r>
              <a:rPr spc="-35" dirty="0"/>
              <a:t>t</a:t>
            </a:r>
            <a:r>
              <a:rPr spc="-10" dirty="0"/>
              <a:t>e</a:t>
            </a:r>
            <a:r>
              <a:rPr spc="-5" dirty="0"/>
              <a:t>ns</a:t>
            </a:r>
            <a:r>
              <a:rPr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su</a:t>
            </a:r>
            <a:r>
              <a:rPr dirty="0"/>
              <a:t>al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Stud</a:t>
            </a:r>
            <a:r>
              <a:rPr spc="-5" dirty="0"/>
              <a:t>i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201</a:t>
            </a:r>
            <a:r>
              <a:rPr spc="-15" dirty="0"/>
              <a:t>7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th</a:t>
            </a:r>
            <a:r>
              <a:rPr spc="-25" dirty="0"/>
              <a:t>a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-20" dirty="0"/>
              <a:t>o</a:t>
            </a:r>
            <a:r>
              <a:rPr spc="-45" dirty="0"/>
              <a:t>w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5" dirty="0"/>
              <a:t>n</a:t>
            </a:r>
            <a:r>
              <a:rPr spc="-35" dirty="0"/>
              <a:t>t</a:t>
            </a:r>
            <a:r>
              <a:rPr spc="-10" dirty="0"/>
              <a:t>e</a:t>
            </a:r>
            <a:r>
              <a:rPr spc="-20" dirty="0"/>
              <a:t>g</a:t>
            </a:r>
            <a:r>
              <a:rPr spc="-55" dirty="0"/>
              <a:t>r</a:t>
            </a:r>
            <a:r>
              <a:rPr spc="-25" dirty="0"/>
              <a:t>a</a:t>
            </a:r>
            <a:r>
              <a:rPr dirty="0"/>
              <a:t>ti</a:t>
            </a:r>
            <a:r>
              <a:rPr spc="-5" dirty="0"/>
              <a:t>n</a:t>
            </a:r>
            <a:r>
              <a:rPr dirty="0"/>
              <a:t>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thi</a:t>
            </a:r>
            <a:r>
              <a:rPr spc="-45" dirty="0"/>
              <a:t>r</a:t>
            </a:r>
            <a:r>
              <a:rPr spc="-5" dirty="0"/>
              <a:t>d-p</a:t>
            </a:r>
            <a:r>
              <a:rPr spc="-10" dirty="0"/>
              <a:t>arty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15" dirty="0"/>
              <a:t>a</a:t>
            </a:r>
            <a:r>
              <a:rPr spc="-10" dirty="0"/>
              <a:t>c</a:t>
            </a:r>
            <a:r>
              <a:rPr spc="-50" dirty="0"/>
              <a:t>k</a:t>
            </a:r>
            <a:r>
              <a:rPr spc="-15" dirty="0"/>
              <a:t>a</a:t>
            </a:r>
            <a:r>
              <a:rPr spc="-45" dirty="0"/>
              <a:t>g</a:t>
            </a:r>
            <a:r>
              <a:rPr spc="-10" dirty="0"/>
              <a:t>e</a:t>
            </a:r>
            <a:r>
              <a:rPr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5"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45" dirty="0"/>
              <a:t>w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dirty="0"/>
              <a:t>li</a:t>
            </a:r>
            <a:r>
              <a:rPr spc="5" dirty="0"/>
              <a:t>c</a:t>
            </a:r>
            <a:r>
              <a:rPr spc="-40" dirty="0"/>
              <a:t>k</a:t>
            </a:r>
            <a:r>
              <a:rPr dirty="0"/>
              <a:t>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35" dirty="0"/>
              <a:t>r</a:t>
            </a:r>
            <a:r>
              <a:rPr spc="-10" dirty="0"/>
              <a:t>o</a:t>
            </a:r>
            <a:r>
              <a:rPr dirty="0"/>
              <a:t>j</a:t>
            </a:r>
            <a:r>
              <a:rPr spc="-10" dirty="0"/>
              <a:t>ec</a:t>
            </a:r>
            <a:r>
              <a:rPr dirty="0"/>
              <a:t>t.</a:t>
            </a:r>
          </a:p>
          <a:p>
            <a:pPr marL="355600" marR="737235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pc="-15" dirty="0"/>
              <a:t>A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5" dirty="0"/>
              <a:t>u</a:t>
            </a:r>
            <a:r>
              <a:rPr spc="-25" dirty="0"/>
              <a:t>Ge</a:t>
            </a:r>
            <a:r>
              <a:rPr spc="-10" dirty="0"/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15" dirty="0"/>
              <a:t>a</a:t>
            </a:r>
            <a:r>
              <a:rPr spc="-10" dirty="0"/>
              <a:t>c</a:t>
            </a:r>
            <a:r>
              <a:rPr spc="-50" dirty="0"/>
              <a:t>k</a:t>
            </a:r>
            <a:r>
              <a:rPr spc="-15" dirty="0"/>
              <a:t>a</a:t>
            </a:r>
            <a:r>
              <a:rPr spc="-45" dirty="0"/>
              <a:t>g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Z</a:t>
            </a:r>
            <a:r>
              <a:rPr spc="-15" dirty="0"/>
              <a:t>IP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dirty="0"/>
              <a:t>ile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35" dirty="0"/>
              <a:t>c</a:t>
            </a:r>
            <a:r>
              <a:rPr spc="-10" dirty="0"/>
              <a:t>o</a:t>
            </a:r>
            <a:r>
              <a:rPr spc="-25" dirty="0"/>
              <a:t>n</a:t>
            </a:r>
            <a:r>
              <a:rPr spc="-35" dirty="0"/>
              <a:t>t</a:t>
            </a:r>
            <a:r>
              <a:rPr dirty="0"/>
              <a:t>ai</a:t>
            </a:r>
            <a:r>
              <a:rPr spc="-5" dirty="0"/>
              <a:t>n</a:t>
            </a:r>
            <a:r>
              <a:rPr dirty="0"/>
              <a:t>i</a:t>
            </a:r>
            <a:r>
              <a:rPr spc="-5" dirty="0"/>
              <a:t>n</a:t>
            </a:r>
            <a:r>
              <a:rPr spc="-15" dirty="0"/>
              <a:t>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35"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p</a:t>
            </a:r>
            <a:r>
              <a:rPr dirty="0"/>
              <a:t>il</a:t>
            </a:r>
            <a:r>
              <a:rPr spc="5" dirty="0"/>
              <a:t>e</a:t>
            </a:r>
            <a:r>
              <a:rPr dirty="0"/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5" dirty="0"/>
              <a:t>c</a:t>
            </a:r>
            <a:r>
              <a:rPr spc="-10" dirty="0"/>
              <a:t>o</a:t>
            </a:r>
            <a:r>
              <a:rPr spc="-5" dirty="0"/>
              <a:t>d</a:t>
            </a:r>
            <a:r>
              <a:rPr spc="-10" dirty="0"/>
              <a:t>e,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ma</a:t>
            </a:r>
            <a:r>
              <a:rPr spc="-5" dirty="0"/>
              <a:t>n</a:t>
            </a:r>
            <a:r>
              <a:rPr dirty="0"/>
              <a:t>i</a:t>
            </a:r>
            <a:r>
              <a:rPr spc="-65" dirty="0"/>
              <a:t>f</a:t>
            </a:r>
            <a:r>
              <a:rPr spc="-10" dirty="0"/>
              <a:t>e</a:t>
            </a:r>
            <a:r>
              <a:rPr spc="-30" dirty="0"/>
              <a:t>s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dirty="0"/>
              <a:t>il</a:t>
            </a:r>
            <a:r>
              <a:rPr spc="5" dirty="0"/>
              <a:t>e</a:t>
            </a:r>
            <a:r>
              <a:rPr spc="-10" dirty="0"/>
              <a:t>,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spc="-10" dirty="0"/>
              <a:t>o</a:t>
            </a:r>
            <a:r>
              <a:rPr spc="-20" dirty="0"/>
              <a:t>me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0" dirty="0"/>
              <a:t>o</a:t>
            </a:r>
            <a:r>
              <a:rPr spc="-45" dirty="0"/>
              <a:t>r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dirty="0"/>
              <a:t>il</a:t>
            </a:r>
            <a:r>
              <a:rPr spc="5" dirty="0"/>
              <a:t>e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" dirty="0"/>
              <a:t>ss</a:t>
            </a:r>
            <a:r>
              <a:rPr spc="-10" dirty="0"/>
              <a:t>oc</a:t>
            </a:r>
            <a:r>
              <a:rPr dirty="0"/>
              <a:t>i</a:t>
            </a:r>
            <a:r>
              <a:rPr spc="-25" dirty="0"/>
              <a:t>a</a:t>
            </a:r>
            <a:r>
              <a:rPr spc="-35" dirty="0"/>
              <a:t>t</a:t>
            </a:r>
            <a:r>
              <a:rPr spc="-10" dirty="0"/>
              <a:t>e</a:t>
            </a:r>
            <a:r>
              <a:rPr dirty="0"/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35" dirty="0"/>
              <a:t>c</a:t>
            </a:r>
            <a:r>
              <a:rPr spc="-10" dirty="0"/>
              <a:t>o</a:t>
            </a:r>
            <a:r>
              <a:rPr spc="-5" dirty="0"/>
              <a:t>d</a:t>
            </a:r>
            <a:r>
              <a:rPr spc="-10" dirty="0"/>
              <a:t>e</a:t>
            </a:r>
            <a:r>
              <a:rPr dirty="0"/>
              <a:t>.</a:t>
            </a:r>
          </a:p>
          <a:p>
            <a:pPr marL="355600" marR="454659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424180" algn="l"/>
              </a:tabLst>
            </a:pPr>
            <a:r>
              <a:rPr spc="-15" dirty="0"/>
              <a:t>I</a:t>
            </a:r>
            <a:r>
              <a:rPr dirty="0"/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su</a:t>
            </a:r>
            <a:r>
              <a:rPr dirty="0"/>
              <a:t>al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Stud</a:t>
            </a:r>
            <a:r>
              <a:rPr spc="-5" dirty="0"/>
              <a:t>i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2017</a:t>
            </a:r>
            <a:r>
              <a:rPr spc="-10" dirty="0"/>
              <a:t>,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5" dirty="0"/>
              <a:t>n</a:t>
            </a:r>
            <a:r>
              <a:rPr spc="-35" dirty="0"/>
              <a:t>t</a:t>
            </a:r>
            <a:r>
              <a:rPr spc="-10" dirty="0"/>
              <a:t>e</a:t>
            </a:r>
            <a:r>
              <a:rPr spc="-20" dirty="0"/>
              <a:t>g</a:t>
            </a:r>
            <a:r>
              <a:rPr spc="-55" dirty="0"/>
              <a:t>r</a:t>
            </a:r>
            <a:r>
              <a:rPr spc="-25" dirty="0"/>
              <a:t>a</a:t>
            </a:r>
            <a:r>
              <a:rPr spc="-35" dirty="0"/>
              <a:t>t</a:t>
            </a:r>
            <a:r>
              <a:rPr spc="-10" dirty="0"/>
              <a:t>e</a:t>
            </a:r>
            <a:r>
              <a:rPr dirty="0"/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5" dirty="0"/>
              <a:t>uG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70" dirty="0"/>
              <a:t>P</a:t>
            </a:r>
            <a:r>
              <a:rPr dirty="0"/>
              <a:t>a</a:t>
            </a:r>
            <a:r>
              <a:rPr spc="-10" dirty="0"/>
              <a:t>c</a:t>
            </a:r>
            <a:r>
              <a:rPr spc="-55" dirty="0"/>
              <a:t>k</a:t>
            </a:r>
            <a:r>
              <a:rPr dirty="0"/>
              <a:t>a</a:t>
            </a:r>
            <a:r>
              <a:rPr spc="-45" dirty="0"/>
              <a:t>g</a:t>
            </a:r>
            <a:r>
              <a:rPr spc="-15" dirty="0"/>
              <a:t>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Ma</a:t>
            </a:r>
            <a:r>
              <a:rPr spc="-5" dirty="0"/>
              <a:t>n</a:t>
            </a:r>
            <a:r>
              <a:rPr dirty="0"/>
              <a:t>a</a:t>
            </a:r>
            <a:r>
              <a:rPr spc="-45" dirty="0"/>
              <a:t>g</a:t>
            </a:r>
            <a:r>
              <a:rPr spc="-10" dirty="0"/>
              <a:t>er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</a:t>
            </a:r>
            <a:r>
              <a:rPr spc="-30" dirty="0"/>
              <a:t>s</a:t>
            </a:r>
            <a:r>
              <a:rPr spc="-35" dirty="0"/>
              <a:t>t</a:t>
            </a:r>
            <a:r>
              <a:rPr dirty="0"/>
              <a:t>all</a:t>
            </a:r>
            <a:r>
              <a:rPr spc="-10" dirty="0"/>
              <a:t>s,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upd</a:t>
            </a:r>
            <a:r>
              <a:rPr spc="-25" dirty="0"/>
              <a:t>a</a:t>
            </a:r>
            <a:r>
              <a:rPr spc="-35" dirty="0"/>
              <a:t>t</a:t>
            </a:r>
            <a:r>
              <a:rPr spc="-10" dirty="0"/>
              <a:t>e</a:t>
            </a:r>
            <a:r>
              <a:rPr spc="-5" dirty="0"/>
              <a:t>s</a:t>
            </a:r>
            <a:r>
              <a:rPr spc="-10" dirty="0"/>
              <a:t>,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45" dirty="0"/>
              <a:t>r</a:t>
            </a:r>
            <a:r>
              <a:rPr spc="-10" dirty="0"/>
              <a:t>e</a:t>
            </a:r>
            <a:r>
              <a:rPr dirty="0"/>
              <a:t>m</a:t>
            </a:r>
            <a:r>
              <a:rPr spc="-20" dirty="0"/>
              <a:t>o</a:t>
            </a:r>
            <a:r>
              <a:rPr spc="-45" dirty="0"/>
              <a:t>v</a:t>
            </a:r>
            <a:r>
              <a:rPr spc="-10" dirty="0"/>
              <a:t>e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15" dirty="0"/>
              <a:t>a</a:t>
            </a:r>
            <a:r>
              <a:rPr spc="-10" dirty="0"/>
              <a:t>c</a:t>
            </a:r>
            <a:r>
              <a:rPr spc="-50" dirty="0"/>
              <a:t>k</a:t>
            </a:r>
            <a:r>
              <a:rPr spc="-15" dirty="0"/>
              <a:t>a</a:t>
            </a:r>
            <a:r>
              <a:rPr spc="-45" dirty="0"/>
              <a:t>g</a:t>
            </a:r>
            <a:r>
              <a:rPr spc="-10" dirty="0"/>
              <a:t>e</a:t>
            </a:r>
            <a:r>
              <a:rPr spc="-5" dirty="0"/>
              <a:t>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5918" y="381000"/>
            <a:ext cx="349377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oduction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ebu</a:t>
            </a:r>
            <a:r>
              <a:rPr sz="2500" b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ging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95700"/>
            <a:ext cx="8177530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oce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156585">
              <a:lnSpc>
                <a:spcPct val="100000"/>
              </a:lnSpc>
              <a:spcBef>
                <a:spcPts val="575"/>
              </a:spcBef>
            </a:pPr>
            <a:r>
              <a:rPr sz="2400" b="1" spc="-15" dirty="0">
                <a:latin typeface="Calibri"/>
                <a:cs typeface="Calibri"/>
              </a:rPr>
              <a:t>Vi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20" dirty="0">
                <a:latin typeface="Calibri"/>
                <a:cs typeface="Calibri"/>
              </a:rPr>
              <a:t>u</a:t>
            </a:r>
            <a:r>
              <a:rPr sz="2400" b="1" spc="-10" dirty="0">
                <a:latin typeface="Calibri"/>
                <a:cs typeface="Calibri"/>
              </a:rPr>
              <a:t>al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15" dirty="0">
                <a:latin typeface="Calibri"/>
                <a:cs typeface="Calibri"/>
              </a:rPr>
              <a:t>tudio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2017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169" y="3103626"/>
            <a:ext cx="1879600" cy="1836400"/>
          </a:xfrm>
          <a:prstGeom prst="rect">
            <a:avLst/>
          </a:prstGeom>
          <a:solidFill>
            <a:srgbClr val="00B050"/>
          </a:solidFill>
          <a:ln w="25907">
            <a:solidFill>
              <a:srgbClr val="FAC09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 marR="69215" indent="33020">
              <a:lnSpc>
                <a:spcPts val="1970"/>
              </a:lnSpc>
            </a:pPr>
            <a:endParaRPr lang="en-US" sz="18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73660" marR="69215" indent="33020">
              <a:lnSpc>
                <a:spcPts val="1970"/>
              </a:lnSpc>
            </a:pP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3660" marR="69215" indent="33020">
              <a:lnSpc>
                <a:spcPts val="1970"/>
              </a:lnSpc>
            </a:pP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73660" marR="69215" indent="33020"/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C#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73660" marR="69215" indent="33020">
              <a:lnSpc>
                <a:spcPts val="1970"/>
              </a:lnSpc>
            </a:pPr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3660" marR="69215" indent="33020">
              <a:lnSpc>
                <a:spcPts val="1970"/>
              </a:lnSpc>
            </a:pPr>
            <a:endParaRPr sz="1800" b="1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138" y="2873502"/>
            <a:ext cx="1918970" cy="2605842"/>
          </a:xfrm>
          <a:prstGeom prst="rect">
            <a:avLst/>
          </a:prstGeom>
          <a:solidFill>
            <a:srgbClr val="558ED5"/>
          </a:solidFill>
          <a:ln w="25907">
            <a:solidFill>
              <a:srgbClr val="FAC09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6070" marR="100330" indent="-200025">
              <a:lnSpc>
                <a:spcPts val="1970"/>
              </a:lnSpc>
            </a:pPr>
            <a:endParaRPr lang="en-US" sz="18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306070" marR="100330" indent="-200025">
              <a:lnSpc>
                <a:spcPts val="1970"/>
              </a:lnSpc>
            </a:pP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06070" marR="100330" indent="-200025">
              <a:lnSpc>
                <a:spcPts val="1970"/>
              </a:lnSpc>
            </a:pP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306070" marR="100330" indent="-200025">
              <a:lnSpc>
                <a:spcPts val="1970"/>
              </a:lnSpc>
            </a:pP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306070" marR="100330" indent="-200025"/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Ind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3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4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unn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306070" marR="100330" indent="-200025">
              <a:lnSpc>
                <a:spcPts val="1970"/>
              </a:lnSpc>
            </a:pPr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06070" marR="100330" indent="-200025">
              <a:lnSpc>
                <a:spcPts val="1970"/>
              </a:lnSpc>
            </a:pP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306070" marR="100330" indent="-200025">
              <a:lnSpc>
                <a:spcPts val="1970"/>
              </a:lnSpc>
            </a:pPr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06070" marR="100330" indent="-200025">
              <a:lnSpc>
                <a:spcPts val="1970"/>
              </a:lnSpc>
            </a:pPr>
            <a:endParaRPr sz="18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8021" y="2646426"/>
            <a:ext cx="1963420" cy="3323987"/>
          </a:xfrm>
          <a:prstGeom prst="rect">
            <a:avLst/>
          </a:prstGeom>
          <a:solidFill>
            <a:srgbClr val="BDB255"/>
          </a:solidFill>
          <a:ln w="25907">
            <a:solidFill>
              <a:srgbClr val="FAC09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71120" indent="77470"/>
            <a:endParaRPr lang="en-US" sz="1800" b="1" spc="-2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endParaRPr lang="en-US" b="1" spc="-2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endParaRPr lang="en-US" sz="1800" b="1" spc="-2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endParaRPr lang="en-US" b="1" spc="-2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r>
              <a:rPr sz="18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4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800" b="1" spc="-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ool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8105" marR="71120" indent="77470"/>
            <a:endParaRPr sz="1800" b="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7426" y="2472690"/>
            <a:ext cx="1912620" cy="3877985"/>
          </a:xfrm>
          <a:prstGeom prst="rect">
            <a:avLst/>
          </a:prstGeom>
          <a:solidFill>
            <a:srgbClr val="B3A2C7"/>
          </a:solidFill>
          <a:ln w="25907">
            <a:solidFill>
              <a:srgbClr val="FAC09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80010" indent="635" algn="ctr"/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5725" marR="80010" indent="635" algn="ctr"/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85725" marR="80010" indent="635" algn="ctr"/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5725" marR="80010" indent="635" algn="ctr"/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han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ues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unn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5725" marR="80010" indent="635" algn="ctr"/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85725" marR="80010" indent="635" algn="ctr"/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5725" marR="80010" indent="635" algn="ctr"/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85725" marR="80010" indent="635" algn="ctr"/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5725" marR="80010" indent="635" algn="ctr"/>
            <a:endParaRPr sz="1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385" y="302321"/>
            <a:ext cx="548830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ebu</a:t>
            </a:r>
            <a:r>
              <a:rPr sz="2500" b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ging</a:t>
            </a:r>
            <a:r>
              <a:rPr sz="25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ool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5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sual</a:t>
            </a:r>
            <a:r>
              <a:rPr sz="25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udio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201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5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-2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344" y="2011472"/>
            <a:ext cx="10388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spc="-15" dirty="0">
                <a:latin typeface="Calibri"/>
                <a:cs typeface="Calibri"/>
              </a:rPr>
              <a:t>e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5469" y="1524762"/>
            <a:ext cx="447040" cy="1286510"/>
          </a:xfrm>
          <a:custGeom>
            <a:avLst/>
            <a:gdLst/>
            <a:ahLst/>
            <a:cxnLst/>
            <a:rect l="l" t="t" r="r" b="b"/>
            <a:pathLst>
              <a:path w="447039" h="1286510">
                <a:moveTo>
                  <a:pt x="446531" y="1286255"/>
                </a:moveTo>
                <a:lnTo>
                  <a:pt x="392880" y="1281713"/>
                </a:lnTo>
                <a:lnTo>
                  <a:pt x="343930" y="1268810"/>
                </a:lnTo>
                <a:lnTo>
                  <a:pt x="301235" y="1248633"/>
                </a:lnTo>
                <a:lnTo>
                  <a:pt x="266345" y="1222269"/>
                </a:lnTo>
                <a:lnTo>
                  <a:pt x="240812" y="1190805"/>
                </a:lnTo>
                <a:lnTo>
                  <a:pt x="226188" y="1155328"/>
                </a:lnTo>
                <a:lnTo>
                  <a:pt x="223265" y="1129985"/>
                </a:lnTo>
                <a:lnTo>
                  <a:pt x="223265" y="799398"/>
                </a:lnTo>
                <a:lnTo>
                  <a:pt x="222525" y="786584"/>
                </a:lnTo>
                <a:lnTo>
                  <a:pt x="205719" y="738578"/>
                </a:lnTo>
                <a:lnTo>
                  <a:pt x="180186" y="707114"/>
                </a:lnTo>
                <a:lnTo>
                  <a:pt x="145296" y="680750"/>
                </a:lnTo>
                <a:lnTo>
                  <a:pt x="102601" y="660573"/>
                </a:lnTo>
                <a:lnTo>
                  <a:pt x="53651" y="647670"/>
                </a:lnTo>
                <a:lnTo>
                  <a:pt x="0" y="643127"/>
                </a:lnTo>
                <a:lnTo>
                  <a:pt x="18310" y="642609"/>
                </a:lnTo>
                <a:lnTo>
                  <a:pt x="70567" y="635159"/>
                </a:lnTo>
                <a:lnTo>
                  <a:pt x="117604" y="619710"/>
                </a:lnTo>
                <a:lnTo>
                  <a:pt x="157870" y="597350"/>
                </a:lnTo>
                <a:lnTo>
                  <a:pt x="189814" y="569166"/>
                </a:lnTo>
                <a:lnTo>
                  <a:pt x="211883" y="536244"/>
                </a:lnTo>
                <a:lnTo>
                  <a:pt x="223265" y="486857"/>
                </a:lnTo>
                <a:lnTo>
                  <a:pt x="223265" y="156270"/>
                </a:lnTo>
                <a:lnTo>
                  <a:pt x="224006" y="143456"/>
                </a:lnTo>
                <a:lnTo>
                  <a:pt x="240812" y="95450"/>
                </a:lnTo>
                <a:lnTo>
                  <a:pt x="266345" y="63986"/>
                </a:lnTo>
                <a:lnTo>
                  <a:pt x="301235" y="37622"/>
                </a:lnTo>
                <a:lnTo>
                  <a:pt x="343930" y="17445"/>
                </a:lnTo>
                <a:lnTo>
                  <a:pt x="392880" y="4542"/>
                </a:lnTo>
                <a:lnTo>
                  <a:pt x="428221" y="518"/>
                </a:lnTo>
                <a:lnTo>
                  <a:pt x="446531" y="0"/>
                </a:lnTo>
              </a:path>
            </a:pathLst>
          </a:custGeom>
          <a:ln w="25907">
            <a:solidFill>
              <a:srgbClr val="3D6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0310" y="1524762"/>
            <a:ext cx="6062980" cy="1384995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060" indent="-172085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26695" algn="l"/>
              </a:tabLst>
            </a:pPr>
            <a:endParaRPr lang="en-US" sz="1800" spc="-5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26060" indent="-172085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26695" algn="l"/>
              </a:tabLst>
            </a:pPr>
            <a:endParaRPr lang="en-US" sz="1800" spc="-5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26060" indent="-172085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26695" algn="l"/>
              </a:tabLst>
            </a:pPr>
            <a:r>
              <a:rPr sz="1800" b="1" spc="-5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nal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26060" indent="-172085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26695" algn="l"/>
              </a:tabLst>
            </a:pPr>
            <a:endParaRPr lang="en-US" sz="18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26060" indent="-172085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2669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220" y="3532477"/>
            <a:ext cx="8286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D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bug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5469" y="3045714"/>
            <a:ext cx="447040" cy="1286510"/>
          </a:xfrm>
          <a:custGeom>
            <a:avLst/>
            <a:gdLst/>
            <a:ahLst/>
            <a:cxnLst/>
            <a:rect l="l" t="t" r="r" b="b"/>
            <a:pathLst>
              <a:path w="447039" h="1286510">
                <a:moveTo>
                  <a:pt x="446531" y="1286255"/>
                </a:moveTo>
                <a:lnTo>
                  <a:pt x="392880" y="1281713"/>
                </a:lnTo>
                <a:lnTo>
                  <a:pt x="343930" y="1268811"/>
                </a:lnTo>
                <a:lnTo>
                  <a:pt x="301235" y="1248635"/>
                </a:lnTo>
                <a:lnTo>
                  <a:pt x="266345" y="1222271"/>
                </a:lnTo>
                <a:lnTo>
                  <a:pt x="240812" y="1190805"/>
                </a:lnTo>
                <a:lnTo>
                  <a:pt x="226188" y="1155324"/>
                </a:lnTo>
                <a:lnTo>
                  <a:pt x="223265" y="1129975"/>
                </a:lnTo>
                <a:lnTo>
                  <a:pt x="223265" y="799408"/>
                </a:lnTo>
                <a:lnTo>
                  <a:pt x="222525" y="786592"/>
                </a:lnTo>
                <a:lnTo>
                  <a:pt x="205719" y="738582"/>
                </a:lnTo>
                <a:lnTo>
                  <a:pt x="180186" y="707116"/>
                </a:lnTo>
                <a:lnTo>
                  <a:pt x="145296" y="680751"/>
                </a:lnTo>
                <a:lnTo>
                  <a:pt x="102601" y="660574"/>
                </a:lnTo>
                <a:lnTo>
                  <a:pt x="53651" y="647670"/>
                </a:lnTo>
                <a:lnTo>
                  <a:pt x="0" y="643127"/>
                </a:lnTo>
                <a:lnTo>
                  <a:pt x="18310" y="642609"/>
                </a:lnTo>
                <a:lnTo>
                  <a:pt x="70567" y="635159"/>
                </a:lnTo>
                <a:lnTo>
                  <a:pt x="117604" y="619710"/>
                </a:lnTo>
                <a:lnTo>
                  <a:pt x="157870" y="597350"/>
                </a:lnTo>
                <a:lnTo>
                  <a:pt x="189814" y="569166"/>
                </a:lnTo>
                <a:lnTo>
                  <a:pt x="211883" y="536244"/>
                </a:lnTo>
                <a:lnTo>
                  <a:pt x="223265" y="486857"/>
                </a:lnTo>
                <a:lnTo>
                  <a:pt x="223265" y="156270"/>
                </a:lnTo>
                <a:lnTo>
                  <a:pt x="224006" y="143456"/>
                </a:lnTo>
                <a:lnTo>
                  <a:pt x="240812" y="95450"/>
                </a:lnTo>
                <a:lnTo>
                  <a:pt x="266345" y="63986"/>
                </a:lnTo>
                <a:lnTo>
                  <a:pt x="301235" y="37622"/>
                </a:lnTo>
                <a:lnTo>
                  <a:pt x="343930" y="17445"/>
                </a:lnTo>
                <a:lnTo>
                  <a:pt x="392880" y="4542"/>
                </a:lnTo>
                <a:lnTo>
                  <a:pt x="428221" y="518"/>
                </a:lnTo>
                <a:lnTo>
                  <a:pt x="446531" y="0"/>
                </a:lnTo>
              </a:path>
            </a:pathLst>
          </a:custGeom>
          <a:ln w="25907">
            <a:solidFill>
              <a:srgbClr val="3D6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0310" y="3045714"/>
            <a:ext cx="6062980" cy="1384995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2575" indent="-228600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83210" algn="l"/>
              </a:tabLst>
            </a:pPr>
            <a:endParaRPr lang="en-US" sz="18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82575" indent="-228600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83210" algn="l"/>
              </a:tabLst>
            </a:pPr>
            <a:endParaRPr lang="en-US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82575" indent="-228600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83210" algn="l"/>
              </a:tabLst>
            </a:pPr>
            <a:r>
              <a:rPr sz="1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18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82575" indent="-228600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83210" algn="l"/>
              </a:tabLst>
            </a:pPr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82575" indent="-228600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83210" algn="l"/>
              </a:tabLst>
            </a:pPr>
            <a:endParaRPr sz="1800" b="1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5887" y="983165"/>
            <a:ext cx="35864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40" dirty="0">
                <a:latin typeface="Calibri"/>
                <a:cs typeface="Calibri"/>
              </a:rPr>
              <a:t>f</a:t>
            </a:r>
            <a:r>
              <a:rPr sz="2400" b="1" spc="-15" dirty="0">
                <a:latin typeface="Calibri"/>
                <a:cs typeface="Calibri"/>
              </a:rPr>
              <a:t>aul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Build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f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spc="-40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ti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7172" y="5463540"/>
            <a:ext cx="5629655" cy="239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0052" y="4580443"/>
            <a:ext cx="7772400" cy="152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Fi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Stud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450">
              <a:latin typeface="Times New Roman"/>
              <a:cs typeface="Times New Roman"/>
            </a:endParaRPr>
          </a:p>
          <a:p>
            <a:pPr marL="1336675">
              <a:lnSpc>
                <a:spcPts val="1000"/>
              </a:lnSpc>
            </a:pPr>
            <a:endParaRPr sz="1450">
              <a:latin typeface="Times New Roman"/>
              <a:cs typeface="Times New Roman"/>
            </a:endParaRPr>
          </a:p>
          <a:p>
            <a:pPr marL="544830" algn="ctr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322" y="307864"/>
            <a:ext cx="548830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ebu</a:t>
            </a:r>
            <a:r>
              <a:rPr sz="2500" b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ging</a:t>
            </a:r>
            <a:r>
              <a:rPr sz="25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ool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5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sual</a:t>
            </a:r>
            <a:r>
              <a:rPr sz="25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udio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201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5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-2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9542" y="6061773"/>
            <a:ext cx="42608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gi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dirty="0">
                <a:latin typeface="Calibri"/>
                <a:cs typeface="Calibri"/>
              </a:rPr>
              <a:t>sual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201</a:t>
            </a:r>
            <a:r>
              <a:rPr sz="1800" spc="-1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280160"/>
            <a:ext cx="7010399" cy="473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1575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35" dirty="0"/>
              <a:t>r</a:t>
            </a:r>
            <a:r>
              <a:rPr spc="-15" dirty="0"/>
              <a:t>eakpoi</a:t>
            </a:r>
            <a:r>
              <a:rPr spc="-35" dirty="0"/>
              <a:t>n</a:t>
            </a:r>
            <a:r>
              <a:rPr spc="-15" dirty="0"/>
              <a:t>t</a:t>
            </a:r>
            <a:r>
              <a:rPr spc="-10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1</a:t>
            </a:r>
            <a:r>
              <a:rPr spc="-15" dirty="0"/>
              <a:t>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73475"/>
            <a:ext cx="1503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B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ak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45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612387"/>
            <a:ext cx="4076700" cy="457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gn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5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40" dirty="0">
                <a:latin typeface="Calibri"/>
                <a:cs typeface="Calibri"/>
              </a:rPr>
              <a:t>r.</a:t>
            </a:r>
            <a:endParaRPr sz="2400">
              <a:latin typeface="Calibri"/>
              <a:cs typeface="Calibri"/>
            </a:endParaRPr>
          </a:p>
          <a:p>
            <a:pPr marL="355600" marR="592455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unn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akp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t.</a:t>
            </a:r>
            <a:endParaRPr sz="2400">
              <a:latin typeface="Calibri"/>
              <a:cs typeface="Calibri"/>
            </a:endParaRPr>
          </a:p>
          <a:p>
            <a:pPr marL="355600" marR="94615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aits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aki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4744" y="3694427"/>
            <a:ext cx="10426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oi</a:t>
            </a:r>
            <a:r>
              <a:rPr sz="1800" spc="-10" dirty="0">
                <a:latin typeface="Calibri"/>
                <a:cs typeface="Calibri"/>
              </a:rPr>
              <a:t>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35067" y="1879128"/>
            <a:ext cx="4408931" cy="1581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0495" y="3465576"/>
            <a:ext cx="4413885" cy="0"/>
          </a:xfrm>
          <a:custGeom>
            <a:avLst/>
            <a:gdLst/>
            <a:ahLst/>
            <a:cxnLst/>
            <a:rect l="l" t="t" r="r" b="b"/>
            <a:pathLst>
              <a:path w="4413884">
                <a:moveTo>
                  <a:pt x="0" y="0"/>
                </a:moveTo>
                <a:lnTo>
                  <a:pt x="441350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0495" y="1874520"/>
            <a:ext cx="4413885" cy="1591310"/>
          </a:xfrm>
          <a:custGeom>
            <a:avLst/>
            <a:gdLst/>
            <a:ahLst/>
            <a:cxnLst/>
            <a:rect l="l" t="t" r="r" b="b"/>
            <a:pathLst>
              <a:path w="4413884" h="1591310">
                <a:moveTo>
                  <a:pt x="4413504" y="0"/>
                </a:moveTo>
                <a:lnTo>
                  <a:pt x="0" y="0"/>
                </a:lnTo>
                <a:lnTo>
                  <a:pt x="0" y="15910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28059"/>
            <a:ext cx="28867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90" dirty="0">
                <a:latin typeface="Calibri"/>
                <a:cs typeface="Calibri"/>
              </a:rPr>
              <a:t>W</a:t>
            </a:r>
            <a:r>
              <a:rPr sz="2400" b="1" spc="-60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y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20" dirty="0">
                <a:latin typeface="Calibri"/>
                <a:cs typeface="Calibri"/>
              </a:rPr>
              <a:t>u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bu</a:t>
            </a:r>
            <a:r>
              <a:rPr sz="2400" b="1" spc="10" dirty="0">
                <a:latin typeface="Calibri"/>
                <a:cs typeface="Calibri"/>
              </a:rPr>
              <a:t>g</a:t>
            </a:r>
            <a:r>
              <a:rPr sz="2400" b="1" spc="-2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76200" y="390294"/>
            <a:ext cx="921741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6350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35" dirty="0"/>
              <a:t>r</a:t>
            </a:r>
            <a:r>
              <a:rPr spc="-15" dirty="0"/>
              <a:t>eakpoi</a:t>
            </a:r>
            <a:r>
              <a:rPr spc="-35" dirty="0"/>
              <a:t>n</a:t>
            </a:r>
            <a:r>
              <a:rPr spc="-15" dirty="0"/>
              <a:t>t</a:t>
            </a:r>
            <a:r>
              <a:rPr spc="-10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 smtClean="0"/>
              <a:t>2</a:t>
            </a:r>
            <a:r>
              <a:rPr spc="-10" dirty="0" smtClean="0"/>
              <a:t>-</a:t>
            </a:r>
            <a:r>
              <a:rPr lang="en-US" spc="-10" dirty="0" smtClean="0"/>
              <a:t>2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134361" y="2239518"/>
            <a:ext cx="1714500" cy="1028700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037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073" y="2239518"/>
            <a:ext cx="1713230" cy="1028700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710" marR="215900" indent="20955" algn="just">
              <a:lnSpc>
                <a:spcPct val="918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ool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6261" y="2239518"/>
            <a:ext cx="1714500" cy="1028700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 marR="102235" indent="-1270" algn="ctr">
              <a:lnSpc>
                <a:spcPct val="918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bug</a:t>
            </a: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0400" y="3657600"/>
            <a:ext cx="3886199" cy="259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3348225"/>
            <a:ext cx="3800475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als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ect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765" y="5323330"/>
            <a:ext cx="356489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635252"/>
            <a:ext cx="4114799" cy="2468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8765" y="1014903"/>
            <a:ext cx="3966210" cy="178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Tip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lti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aila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4370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D</a:t>
            </a:r>
            <a:r>
              <a:rPr spc="-40" dirty="0"/>
              <a:t>at</a:t>
            </a:r>
            <a:r>
              <a:rPr spc="-15" dirty="0"/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Ti</a:t>
            </a:r>
            <a:r>
              <a:rPr spc="-25" dirty="0"/>
              <a:t>p</a:t>
            </a:r>
            <a:r>
              <a:rPr spc="-10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46233" y="4178615"/>
            <a:ext cx="11261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D</a:t>
            </a:r>
            <a:r>
              <a:rPr sz="1800" b="1" i="1" spc="-15" dirty="0">
                <a:latin typeface="Calibri"/>
                <a:cs typeface="Calibri"/>
              </a:rPr>
              <a:t>a</a:t>
            </a:r>
            <a:r>
              <a:rPr sz="1800" b="1" i="1" spc="-40" dirty="0">
                <a:latin typeface="Calibri"/>
                <a:cs typeface="Calibri"/>
              </a:rPr>
              <a:t>t</a:t>
            </a:r>
            <a:r>
              <a:rPr sz="1800" b="1" i="1" spc="-10" dirty="0">
                <a:latin typeface="Calibri"/>
                <a:cs typeface="Calibri"/>
              </a:rPr>
              <a:t>a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</a:t>
            </a:r>
            <a:r>
              <a:rPr sz="1800" b="1" i="1" spc="-10" dirty="0">
                <a:latin typeface="Calibri"/>
                <a:cs typeface="Calibri"/>
              </a:rPr>
              <a:t>i</a:t>
            </a:r>
            <a:r>
              <a:rPr sz="1800" b="1" i="1" dirty="0">
                <a:latin typeface="Calibri"/>
                <a:cs typeface="Calibri"/>
              </a:rPr>
              <a:t>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1450">
              <a:lnSpc>
                <a:spcPct val="100000"/>
              </a:lnSpc>
            </a:pPr>
            <a:r>
              <a:rPr spc="-15" dirty="0"/>
              <a:t>Using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15" dirty="0"/>
              <a:t>indo</a:t>
            </a:r>
            <a:r>
              <a:rPr spc="-35" dirty="0"/>
              <a:t>w</a:t>
            </a:r>
            <a:r>
              <a:rPr spc="-10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and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15" dirty="0"/>
              <a:t>onditional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35" dirty="0"/>
              <a:t>r</a:t>
            </a:r>
            <a:r>
              <a:rPr spc="-15" dirty="0"/>
              <a:t>eakpoi</a:t>
            </a:r>
            <a:r>
              <a:rPr spc="-35" dirty="0"/>
              <a:t>n</a:t>
            </a:r>
            <a:r>
              <a:rPr spc="-15" dirty="0"/>
              <a:t>t</a:t>
            </a:r>
            <a:r>
              <a:rPr spc="-10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1</a:t>
            </a:r>
            <a:r>
              <a:rPr spc="-15" dirty="0"/>
              <a:t>-3</a:t>
            </a:r>
          </a:p>
        </p:txBody>
      </p:sp>
      <p:sp>
        <p:nvSpPr>
          <p:cNvPr id="3" name="object 3"/>
          <p:cNvSpPr/>
          <p:nvPr/>
        </p:nvSpPr>
        <p:spPr>
          <a:xfrm>
            <a:off x="1321308" y="2726428"/>
            <a:ext cx="6295643" cy="856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6698" y="3559609"/>
            <a:ext cx="143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os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Wi</a:t>
            </a:r>
            <a:r>
              <a:rPr sz="1800" b="1" spc="-5" dirty="0">
                <a:latin typeface="Calibri"/>
                <a:cs typeface="Calibri"/>
              </a:rPr>
              <a:t>nd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9952" y="4899126"/>
            <a:ext cx="6476999" cy="1248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5380" y="5067300"/>
            <a:ext cx="6486525" cy="1085215"/>
          </a:xfrm>
          <a:custGeom>
            <a:avLst/>
            <a:gdLst/>
            <a:ahLst/>
            <a:cxnLst/>
            <a:rect l="l" t="t" r="r" b="b"/>
            <a:pathLst>
              <a:path w="6486525" h="1085214">
                <a:moveTo>
                  <a:pt x="0" y="1085087"/>
                </a:moveTo>
                <a:lnTo>
                  <a:pt x="6486143" y="1085087"/>
                </a:lnTo>
                <a:lnTo>
                  <a:pt x="6486143" y="0"/>
                </a:lnTo>
                <a:lnTo>
                  <a:pt x="0" y="0"/>
                </a:lnTo>
                <a:lnTo>
                  <a:pt x="0" y="10850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62530" y="6169345"/>
            <a:ext cx="14547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oc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ls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Wi</a:t>
            </a:r>
            <a:r>
              <a:rPr sz="1800" b="1" spc="-5" dirty="0">
                <a:latin typeface="Calibri"/>
                <a:cs typeface="Calibri"/>
              </a:rPr>
              <a:t>nd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7009" y="1629918"/>
            <a:ext cx="6131560" cy="856615"/>
          </a:xfrm>
          <a:custGeom>
            <a:avLst/>
            <a:gdLst/>
            <a:ahLst/>
            <a:cxnLst/>
            <a:rect l="l" t="t" r="r" b="b"/>
            <a:pathLst>
              <a:path w="6131559" h="856614">
                <a:moveTo>
                  <a:pt x="5917143" y="0"/>
                </a:moveTo>
                <a:lnTo>
                  <a:pt x="0" y="0"/>
                </a:lnTo>
                <a:lnTo>
                  <a:pt x="0" y="856487"/>
                </a:lnTo>
                <a:lnTo>
                  <a:pt x="5917143" y="856487"/>
                </a:lnTo>
                <a:lnTo>
                  <a:pt x="5934687" y="856014"/>
                </a:lnTo>
                <a:lnTo>
                  <a:pt x="5984755" y="849210"/>
                </a:lnTo>
                <a:lnTo>
                  <a:pt x="6029822" y="835100"/>
                </a:lnTo>
                <a:lnTo>
                  <a:pt x="6068400" y="814677"/>
                </a:lnTo>
                <a:lnTo>
                  <a:pt x="6099003" y="788933"/>
                </a:lnTo>
                <a:lnTo>
                  <a:pt x="6124835" y="748048"/>
                </a:lnTo>
                <a:lnTo>
                  <a:pt x="6131051" y="713750"/>
                </a:lnTo>
                <a:lnTo>
                  <a:pt x="6131051" y="142768"/>
                </a:lnTo>
                <a:lnTo>
                  <a:pt x="6120146" y="97641"/>
                </a:lnTo>
                <a:lnTo>
                  <a:pt x="6089780" y="58449"/>
                </a:lnTo>
                <a:lnTo>
                  <a:pt x="6056353" y="34365"/>
                </a:lnTo>
                <a:lnTo>
                  <a:pt x="6015447" y="15934"/>
                </a:lnTo>
                <a:lnTo>
                  <a:pt x="5968548" y="4149"/>
                </a:lnTo>
                <a:lnTo>
                  <a:pt x="5917143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7009" y="1629918"/>
            <a:ext cx="6131560" cy="856615"/>
          </a:xfrm>
          <a:custGeom>
            <a:avLst/>
            <a:gdLst/>
            <a:ahLst/>
            <a:cxnLst/>
            <a:rect l="l" t="t" r="r" b="b"/>
            <a:pathLst>
              <a:path w="6131559" h="856614">
                <a:moveTo>
                  <a:pt x="6131051" y="142768"/>
                </a:moveTo>
                <a:lnTo>
                  <a:pt x="6131051" y="713750"/>
                </a:lnTo>
                <a:lnTo>
                  <a:pt x="6130342" y="725455"/>
                </a:lnTo>
                <a:lnTo>
                  <a:pt x="6114242" y="769305"/>
                </a:lnTo>
                <a:lnTo>
                  <a:pt x="6079560" y="806638"/>
                </a:lnTo>
                <a:lnTo>
                  <a:pt x="6043475" y="828944"/>
                </a:lnTo>
                <a:lnTo>
                  <a:pt x="6000406" y="845269"/>
                </a:lnTo>
                <a:lnTo>
                  <a:pt x="5951840" y="854619"/>
                </a:lnTo>
                <a:lnTo>
                  <a:pt x="5917143" y="856487"/>
                </a:lnTo>
                <a:lnTo>
                  <a:pt x="0" y="856487"/>
                </a:lnTo>
                <a:lnTo>
                  <a:pt x="0" y="0"/>
                </a:lnTo>
                <a:lnTo>
                  <a:pt x="5917143" y="0"/>
                </a:lnTo>
                <a:lnTo>
                  <a:pt x="5968548" y="4149"/>
                </a:lnTo>
                <a:lnTo>
                  <a:pt x="6015447" y="15934"/>
                </a:lnTo>
                <a:lnTo>
                  <a:pt x="6056353" y="34365"/>
                </a:lnTo>
                <a:lnTo>
                  <a:pt x="6089780" y="58449"/>
                </a:lnTo>
                <a:lnTo>
                  <a:pt x="6120146" y="97641"/>
                </a:lnTo>
                <a:lnTo>
                  <a:pt x="6131051" y="142768"/>
                </a:lnTo>
                <a:close/>
              </a:path>
            </a:pathLst>
          </a:custGeom>
          <a:ln w="25907">
            <a:solidFill>
              <a:srgbClr val="E8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441" y="914400"/>
            <a:ext cx="8407806" cy="1020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1795" indent="-6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ev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ea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npu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Imme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nd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qu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ful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2686050">
              <a:lnSpc>
                <a:spcPct val="100000"/>
              </a:lnSpc>
              <a:spcBef>
                <a:spcPts val="960"/>
              </a:spcBef>
            </a:pP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nd</a:t>
            </a:r>
            <a:r>
              <a:rPr sz="1800" b="1" spc="-15" dirty="0">
                <a:latin typeface="Calibri"/>
                <a:cs typeface="Calibri"/>
              </a:rPr>
              <a:t>ow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sp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3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rm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io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ab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81327" y="1935730"/>
            <a:ext cx="5598795" cy="573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100"/>
              </a:lnSpc>
            </a:pP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10" dirty="0">
                <a:latin typeface="Calibri"/>
                <a:cs typeface="Calibri"/>
              </a:rPr>
              <a:t>je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su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ent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io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12" name="object 12"/>
          <p:cNvSpPr/>
          <p:nvPr/>
        </p:nvSpPr>
        <p:spPr>
          <a:xfrm>
            <a:off x="609600" y="1706306"/>
            <a:ext cx="2147570" cy="732094"/>
          </a:xfrm>
          <a:custGeom>
            <a:avLst/>
            <a:gdLst/>
            <a:ahLst/>
            <a:cxnLst/>
            <a:rect l="l" t="t" r="r" b="b"/>
            <a:pathLst>
              <a:path w="2147570" h="631189">
                <a:moveTo>
                  <a:pt x="1980843" y="0"/>
                </a:moveTo>
                <a:lnTo>
                  <a:pt x="157560" y="148"/>
                </a:lnTo>
                <a:lnTo>
                  <a:pt x="107460" y="6799"/>
                </a:lnTo>
                <a:lnTo>
                  <a:pt x="64171" y="22196"/>
                </a:lnTo>
                <a:lnTo>
                  <a:pt x="30175" y="44767"/>
                </a:lnTo>
                <a:lnTo>
                  <a:pt x="3598" y="83310"/>
                </a:lnTo>
                <a:lnTo>
                  <a:pt x="0" y="105155"/>
                </a:lnTo>
                <a:lnTo>
                  <a:pt x="234" y="531408"/>
                </a:lnTo>
                <a:lnTo>
                  <a:pt x="17470" y="572721"/>
                </a:lnTo>
                <a:lnTo>
                  <a:pt x="45904" y="598284"/>
                </a:lnTo>
                <a:lnTo>
                  <a:pt x="84869" y="617454"/>
                </a:lnTo>
                <a:lnTo>
                  <a:pt x="131884" y="628662"/>
                </a:lnTo>
                <a:lnTo>
                  <a:pt x="166472" y="630935"/>
                </a:lnTo>
                <a:lnTo>
                  <a:pt x="1989755" y="630787"/>
                </a:lnTo>
                <a:lnTo>
                  <a:pt x="2039855" y="624136"/>
                </a:lnTo>
                <a:lnTo>
                  <a:pt x="2083144" y="608739"/>
                </a:lnTo>
                <a:lnTo>
                  <a:pt x="2117140" y="586168"/>
                </a:lnTo>
                <a:lnTo>
                  <a:pt x="2143717" y="547625"/>
                </a:lnTo>
                <a:lnTo>
                  <a:pt x="2147315" y="525779"/>
                </a:lnTo>
                <a:lnTo>
                  <a:pt x="2147081" y="99527"/>
                </a:lnTo>
                <a:lnTo>
                  <a:pt x="2129845" y="58214"/>
                </a:lnTo>
                <a:lnTo>
                  <a:pt x="2101411" y="32651"/>
                </a:lnTo>
                <a:lnTo>
                  <a:pt x="2062446" y="13481"/>
                </a:lnTo>
                <a:lnTo>
                  <a:pt x="2015431" y="2273"/>
                </a:lnTo>
                <a:lnTo>
                  <a:pt x="198084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01606"/>
            <a:ext cx="2147570" cy="736794"/>
          </a:xfrm>
          <a:custGeom>
            <a:avLst/>
            <a:gdLst/>
            <a:ahLst/>
            <a:cxnLst/>
            <a:rect l="l" t="t" r="r" b="b"/>
            <a:pathLst>
              <a:path w="2147570" h="631189">
                <a:moveTo>
                  <a:pt x="0" y="105155"/>
                </a:moveTo>
                <a:lnTo>
                  <a:pt x="13901" y="63026"/>
                </a:lnTo>
                <a:lnTo>
                  <a:pt x="51684" y="29000"/>
                </a:lnTo>
                <a:lnTo>
                  <a:pt x="92151" y="11037"/>
                </a:lnTo>
                <a:lnTo>
                  <a:pt x="140256" y="1296"/>
                </a:lnTo>
                <a:lnTo>
                  <a:pt x="1980843" y="0"/>
                </a:lnTo>
                <a:lnTo>
                  <a:pt x="1998400" y="578"/>
                </a:lnTo>
                <a:lnTo>
                  <a:pt x="2047546" y="8783"/>
                </a:lnTo>
                <a:lnTo>
                  <a:pt x="2089470" y="25473"/>
                </a:lnTo>
                <a:lnTo>
                  <a:pt x="2121690" y="49080"/>
                </a:lnTo>
                <a:lnTo>
                  <a:pt x="2145263" y="88598"/>
                </a:lnTo>
                <a:lnTo>
                  <a:pt x="2147315" y="525779"/>
                </a:lnTo>
                <a:lnTo>
                  <a:pt x="2146401" y="536868"/>
                </a:lnTo>
                <a:lnTo>
                  <a:pt x="2125977" y="577321"/>
                </a:lnTo>
                <a:lnTo>
                  <a:pt x="2095631" y="601935"/>
                </a:lnTo>
                <a:lnTo>
                  <a:pt x="2055164" y="619898"/>
                </a:lnTo>
                <a:lnTo>
                  <a:pt x="2007059" y="629639"/>
                </a:lnTo>
                <a:lnTo>
                  <a:pt x="166472" y="630935"/>
                </a:lnTo>
                <a:lnTo>
                  <a:pt x="148915" y="630357"/>
                </a:lnTo>
                <a:lnTo>
                  <a:pt x="99769" y="622152"/>
                </a:lnTo>
                <a:lnTo>
                  <a:pt x="57845" y="605462"/>
                </a:lnTo>
                <a:lnTo>
                  <a:pt x="25625" y="581855"/>
                </a:lnTo>
                <a:lnTo>
                  <a:pt x="2052" y="542337"/>
                </a:lnTo>
                <a:lnTo>
                  <a:pt x="0" y="105155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21309" y="1846067"/>
            <a:ext cx="83496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15413" y="4077454"/>
            <a:ext cx="5967606" cy="631190"/>
          </a:xfrm>
          <a:custGeom>
            <a:avLst/>
            <a:gdLst/>
            <a:ahLst/>
            <a:cxnLst/>
            <a:rect l="l" t="t" r="r" b="b"/>
            <a:pathLst>
              <a:path w="5652770" h="631189">
                <a:moveTo>
                  <a:pt x="5467563" y="0"/>
                </a:moveTo>
                <a:lnTo>
                  <a:pt x="0" y="0"/>
                </a:lnTo>
                <a:lnTo>
                  <a:pt x="0" y="630935"/>
                </a:lnTo>
                <a:lnTo>
                  <a:pt x="5481203" y="630654"/>
                </a:lnTo>
                <a:lnTo>
                  <a:pt x="5532576" y="624255"/>
                </a:lnTo>
                <a:lnTo>
                  <a:pt x="5577494" y="610353"/>
                </a:lnTo>
                <a:lnTo>
                  <a:pt x="5613770" y="590190"/>
                </a:lnTo>
                <a:lnTo>
                  <a:pt x="5644913" y="555716"/>
                </a:lnTo>
                <a:lnTo>
                  <a:pt x="5652515" y="525779"/>
                </a:lnTo>
                <a:lnTo>
                  <a:pt x="5652515" y="105155"/>
                </a:lnTo>
                <a:lnTo>
                  <a:pt x="5640764" y="68189"/>
                </a:lnTo>
                <a:lnTo>
                  <a:pt x="5605603" y="35168"/>
                </a:lnTo>
                <a:lnTo>
                  <a:pt x="5566954" y="16458"/>
                </a:lnTo>
                <a:lnTo>
                  <a:pt x="5520211" y="4321"/>
                </a:lnTo>
                <a:lnTo>
                  <a:pt x="5467563" y="0"/>
                </a:lnTo>
                <a:close/>
              </a:path>
            </a:pathLst>
          </a:custGeom>
          <a:solidFill>
            <a:srgbClr val="D0E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5413" y="4077454"/>
            <a:ext cx="5967606" cy="631190"/>
          </a:xfrm>
          <a:custGeom>
            <a:avLst/>
            <a:gdLst/>
            <a:ahLst/>
            <a:cxnLst/>
            <a:rect l="l" t="t" r="r" b="b"/>
            <a:pathLst>
              <a:path w="5652770" h="631189">
                <a:moveTo>
                  <a:pt x="5652515" y="105155"/>
                </a:moveTo>
                <a:lnTo>
                  <a:pt x="5652515" y="525779"/>
                </a:lnTo>
                <a:lnTo>
                  <a:pt x="5651644" y="536055"/>
                </a:lnTo>
                <a:lnTo>
                  <a:pt x="5632072" y="573884"/>
                </a:lnTo>
                <a:lnTo>
                  <a:pt x="5590654" y="604266"/>
                </a:lnTo>
                <a:lnTo>
                  <a:pt x="5548374" y="620393"/>
                </a:lnTo>
                <a:lnTo>
                  <a:pt x="5498910" y="629431"/>
                </a:lnTo>
                <a:lnTo>
                  <a:pt x="0" y="630935"/>
                </a:lnTo>
                <a:lnTo>
                  <a:pt x="0" y="0"/>
                </a:lnTo>
                <a:lnTo>
                  <a:pt x="5467563" y="0"/>
                </a:lnTo>
                <a:lnTo>
                  <a:pt x="5485633" y="495"/>
                </a:lnTo>
                <a:lnTo>
                  <a:pt x="5536556" y="7560"/>
                </a:lnTo>
                <a:lnTo>
                  <a:pt x="5580844" y="22026"/>
                </a:lnTo>
                <a:lnTo>
                  <a:pt x="5616309" y="42650"/>
                </a:lnTo>
                <a:lnTo>
                  <a:pt x="5646090" y="77579"/>
                </a:lnTo>
                <a:lnTo>
                  <a:pt x="5652515" y="105155"/>
                </a:lnTo>
                <a:close/>
              </a:path>
            </a:pathLst>
          </a:custGeom>
          <a:ln w="25907">
            <a:solidFill>
              <a:srgbClr val="D0E3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17052" y="4126245"/>
            <a:ext cx="4788535" cy="573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100"/>
              </a:lnSpc>
            </a:pPr>
            <a:r>
              <a:rPr sz="1800" b="1" dirty="0">
                <a:latin typeface="Calibri"/>
                <a:cs typeface="Calibri"/>
              </a:rPr>
              <a:t>Sh</a:t>
            </a:r>
            <a:r>
              <a:rPr sz="1800" b="1" spc="-15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al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ab</a:t>
            </a:r>
            <a:r>
              <a:rPr sz="1800" b="1" spc="-10" dirty="0">
                <a:latin typeface="Calibri"/>
                <a:cs typeface="Calibri"/>
              </a:rPr>
              <a:t>le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10" dirty="0">
                <a:latin typeface="Calibri"/>
                <a:cs typeface="Calibri"/>
              </a:rPr>
              <a:t>je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3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ent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x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io</a:t>
            </a:r>
            <a:r>
              <a:rPr sz="1800" b="1" dirty="0">
                <a:latin typeface="Calibri"/>
                <a:cs typeface="Calibri"/>
              </a:rPr>
              <a:t>n.</a:t>
            </a:r>
          </a:p>
        </p:txBody>
      </p:sp>
      <p:sp>
        <p:nvSpPr>
          <p:cNvPr id="18" name="object 18"/>
          <p:cNvSpPr/>
          <p:nvPr/>
        </p:nvSpPr>
        <p:spPr>
          <a:xfrm>
            <a:off x="621031" y="4019541"/>
            <a:ext cx="2294382" cy="629920"/>
          </a:xfrm>
          <a:custGeom>
            <a:avLst/>
            <a:gdLst/>
            <a:ahLst/>
            <a:cxnLst/>
            <a:rect l="l" t="t" r="r" b="b"/>
            <a:pathLst>
              <a:path w="2638425" h="629920">
                <a:moveTo>
                  <a:pt x="2446233" y="0"/>
                </a:moveTo>
                <a:lnTo>
                  <a:pt x="187860" y="21"/>
                </a:lnTo>
                <a:lnTo>
                  <a:pt x="134994" y="4678"/>
                </a:lnTo>
                <a:lnTo>
                  <a:pt x="88022" y="16669"/>
                </a:lnTo>
                <a:lnTo>
                  <a:pt x="49035" y="34851"/>
                </a:lnTo>
                <a:lnTo>
                  <a:pt x="13084" y="66747"/>
                </a:lnTo>
                <a:lnTo>
                  <a:pt x="0" y="104906"/>
                </a:lnTo>
                <a:lnTo>
                  <a:pt x="39" y="526667"/>
                </a:lnTo>
                <a:lnTo>
                  <a:pt x="14476" y="564563"/>
                </a:lnTo>
                <a:lnTo>
                  <a:pt x="51513" y="596046"/>
                </a:lnTo>
                <a:lnTo>
                  <a:pt x="91141" y="613821"/>
                </a:lnTo>
                <a:lnTo>
                  <a:pt x="138603" y="625323"/>
                </a:lnTo>
                <a:lnTo>
                  <a:pt x="191810" y="629411"/>
                </a:lnTo>
                <a:lnTo>
                  <a:pt x="2450183" y="629390"/>
                </a:lnTo>
                <a:lnTo>
                  <a:pt x="2503044" y="624734"/>
                </a:lnTo>
                <a:lnTo>
                  <a:pt x="2550015" y="612745"/>
                </a:lnTo>
                <a:lnTo>
                  <a:pt x="2589004" y="594565"/>
                </a:lnTo>
                <a:lnTo>
                  <a:pt x="2624957" y="562669"/>
                </a:lnTo>
                <a:lnTo>
                  <a:pt x="2638043" y="524505"/>
                </a:lnTo>
                <a:lnTo>
                  <a:pt x="2638004" y="102745"/>
                </a:lnTo>
                <a:lnTo>
                  <a:pt x="2623565" y="64853"/>
                </a:lnTo>
                <a:lnTo>
                  <a:pt x="2586526" y="33370"/>
                </a:lnTo>
                <a:lnTo>
                  <a:pt x="2546897" y="15593"/>
                </a:lnTo>
                <a:lnTo>
                  <a:pt x="2499435" y="4088"/>
                </a:lnTo>
                <a:lnTo>
                  <a:pt x="2446233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030" y="4019541"/>
            <a:ext cx="2294383" cy="629920"/>
          </a:xfrm>
          <a:custGeom>
            <a:avLst/>
            <a:gdLst/>
            <a:ahLst/>
            <a:cxnLst/>
            <a:rect l="l" t="t" r="r" b="b"/>
            <a:pathLst>
              <a:path w="2638425" h="629920">
                <a:moveTo>
                  <a:pt x="0" y="104906"/>
                </a:moveTo>
                <a:lnTo>
                  <a:pt x="13084" y="66747"/>
                </a:lnTo>
                <a:lnTo>
                  <a:pt x="49035" y="34851"/>
                </a:lnTo>
                <a:lnTo>
                  <a:pt x="88022" y="16669"/>
                </a:lnTo>
                <a:lnTo>
                  <a:pt x="134994" y="4678"/>
                </a:lnTo>
                <a:lnTo>
                  <a:pt x="187860" y="21"/>
                </a:lnTo>
                <a:lnTo>
                  <a:pt x="2446233" y="0"/>
                </a:lnTo>
                <a:lnTo>
                  <a:pt x="2464476" y="468"/>
                </a:lnTo>
                <a:lnTo>
                  <a:pt x="2515997" y="7156"/>
                </a:lnTo>
                <a:lnTo>
                  <a:pt x="2561080" y="20878"/>
                </a:lnTo>
                <a:lnTo>
                  <a:pt x="2597633" y="40492"/>
                </a:lnTo>
                <a:lnTo>
                  <a:pt x="2629487" y="73831"/>
                </a:lnTo>
                <a:lnTo>
                  <a:pt x="2638043" y="524505"/>
                </a:lnTo>
                <a:lnTo>
                  <a:pt x="2637187" y="534486"/>
                </a:lnTo>
                <a:lnTo>
                  <a:pt x="2617919" y="571336"/>
                </a:lnTo>
                <a:lnTo>
                  <a:pt x="2577024" y="601242"/>
                </a:lnTo>
                <a:lnTo>
                  <a:pt x="2535142" y="617485"/>
                </a:lnTo>
                <a:lnTo>
                  <a:pt x="2485975" y="627157"/>
                </a:lnTo>
                <a:lnTo>
                  <a:pt x="191810" y="629411"/>
                </a:lnTo>
                <a:lnTo>
                  <a:pt x="173565" y="628943"/>
                </a:lnTo>
                <a:lnTo>
                  <a:pt x="122041" y="622257"/>
                </a:lnTo>
                <a:lnTo>
                  <a:pt x="76958" y="608536"/>
                </a:lnTo>
                <a:lnTo>
                  <a:pt x="40406" y="588924"/>
                </a:lnTo>
                <a:lnTo>
                  <a:pt x="8555" y="555584"/>
                </a:lnTo>
                <a:lnTo>
                  <a:pt x="0" y="10490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21308" y="4201251"/>
            <a:ext cx="9506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1418</Words>
  <Application>Microsoft Office PowerPoint</Application>
  <PresentationFormat>On-screen Show (4:3)</PresentationFormat>
  <Paragraphs>210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Breakpoints 1-2</vt:lpstr>
      <vt:lpstr>Using Breakpoints 2-2</vt:lpstr>
      <vt:lpstr>Using Data Tips</vt:lpstr>
      <vt:lpstr>Using Windows and Conditional Breakpoints 1-3</vt:lpstr>
      <vt:lpstr>Using Windows and Conditional Breakpoints 2-3</vt:lpstr>
      <vt:lpstr>Using Windows and Conditional Breakpoints 3-3</vt:lpstr>
      <vt:lpstr>Using Run to Click</vt:lpstr>
      <vt:lpstr>PowerPoint Presentation</vt:lpstr>
      <vt:lpstr>Using NuGet to Install a Package 1-3</vt:lpstr>
      <vt:lpstr>Using NuGet to Install a Package 2-3</vt:lpstr>
      <vt:lpstr>PowerPoint Presentation</vt:lpstr>
      <vt:lpstr>Using NuGet to Update a Package</vt:lpstr>
      <vt:lpstr>Using NuGet to Uninstall a Package</vt:lpstr>
      <vt:lpstr>Using NuGet to Monitor Packages</vt:lpstr>
      <vt:lpstr>Summary 1-2</vt:lpstr>
      <vt:lpstr>Summary 2-2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Sinh Tran</cp:lastModifiedBy>
  <cp:revision>32</cp:revision>
  <dcterms:created xsi:type="dcterms:W3CDTF">2019-11-12T10:09:37Z</dcterms:created>
  <dcterms:modified xsi:type="dcterms:W3CDTF">2019-11-18T02:05:32Z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2019-11-12T00:00:00Z</vt:filetime>
  </property>
  <property fmtid="{D5CDD505-2E9C-101B-9397-08002B2CF9AE}" pid="3" name="LastSaved">
    <vt:filetime>2019-11-12T00:00:00Z</vt:filetime>
  </property>
</Properties>
</file>