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2"/>
  </p:notesMasterIdLst>
  <p:sldIdLst>
    <p:sldId id="312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3" r:id="rId17"/>
    <p:sldId id="304" r:id="rId18"/>
    <p:sldId id="310" r:id="rId19"/>
    <p:sldId id="311" r:id="rId20"/>
    <p:sldId id="30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303"/>
    <a:srgbClr val="FF8181"/>
    <a:srgbClr val="FF0066"/>
    <a:srgbClr val="F48D10"/>
    <a:srgbClr val="66FF66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4118" autoAdjust="0"/>
  </p:normalViewPr>
  <p:slideViewPr>
    <p:cSldViewPr>
      <p:cViewPr varScale="1">
        <p:scale>
          <a:sx n="88" d="100"/>
          <a:sy n="88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7D60A9-EC7A-44FA-B30C-FD97640F2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7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F60B5E-D820-4894-A878-351102E928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379816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8F2BB5-7060-4590-8411-1DF9828731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25AC0E-D757-497A-898A-8F17A8CCA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51520" y="2980578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DIALOG BOXES</a:t>
            </a: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MDI</a:t>
            </a:r>
            <a:r>
              <a:rPr lang="en-US" sz="36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36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MENUS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97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81" y="82212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95270E-D56A-417A-B884-2FB9E3CC95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3AB7F2-1BA8-462B-BAD8-BE9F1CDFD8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A3F4C14-A787-4E90-95BB-AE5E9C9368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4D8FD47-BDC1-469B-9F69-4CC48AA8ED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ACD22C-B8BB-40FC-A63C-CAD5DA0FD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E3E182-3DE5-4213-A884-BEC626664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89043D7-2E3F-4B0A-BB21-656847701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142976" y="71414"/>
            <a:ext cx="778674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1538" y="1285860"/>
            <a:ext cx="7862150" cy="496254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DB02CC6-452D-4143-B5E5-5112ED7C3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PageSetupDialog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285860"/>
            <a:ext cx="4429156" cy="4962540"/>
          </a:xfrm>
        </p:spPr>
        <p:txBody>
          <a:bodyPr/>
          <a:lstStyle/>
          <a:p>
            <a:r>
              <a:rPr lang="en-US" smtClean="0"/>
              <a:t>Set Page Layout of printing:</a:t>
            </a:r>
          </a:p>
          <a:p>
            <a:pPr lvl="1"/>
            <a:r>
              <a:rPr lang="en-US" smtClean="0"/>
              <a:t>border, margin, header and footer 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portrait and lanscape 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5489" y="1215556"/>
            <a:ext cx="2962895" cy="311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4397160"/>
            <a:ext cx="6572296" cy="2100639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4" y="1323980"/>
            <a:ext cx="7862150" cy="496254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Used for printing document: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mtClean="0"/>
              <a:t>Select a printer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mtClean="0"/>
              <a:t>Choose the pages to print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mtClean="0"/>
              <a:t>Number of copies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5622" y="1482002"/>
            <a:ext cx="3849782" cy="271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4509120"/>
            <a:ext cx="5072098" cy="153019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PrintPreviewDialog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Used to display the way a document will appear when printed.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24" y="2214554"/>
            <a:ext cx="6400800" cy="9334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346" y="3373697"/>
            <a:ext cx="3721166" cy="291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a user-defined dialog box.</a:t>
            </a:r>
          </a:p>
          <a:p>
            <a:r>
              <a:rPr lang="en-US" smtClean="0"/>
              <a:t>Form presenting for a dialog  need to be setup as follows:</a:t>
            </a:r>
          </a:p>
          <a:p>
            <a:pPr lvl="1"/>
            <a:r>
              <a:rPr lang="en-US" smtClean="0"/>
              <a:t>FormBorderStyle property : FixedDialog</a:t>
            </a:r>
          </a:p>
          <a:p>
            <a:pPr lvl="1"/>
            <a:r>
              <a:rPr lang="en-US" smtClean="0"/>
              <a:t>ControlBox, MinimizeBox, MaximizeBox: false</a:t>
            </a:r>
          </a:p>
          <a:p>
            <a:pPr lvl="1"/>
            <a:r>
              <a:rPr lang="en-US" smtClean="0"/>
              <a:t>Must provide the OK and Cancel buttons</a:t>
            </a:r>
          </a:p>
          <a:p>
            <a:pPr lvl="1"/>
            <a:r>
              <a:rPr lang="en-US" smtClean="0"/>
              <a:t>AcceptButton property: OK button</a:t>
            </a:r>
          </a:p>
          <a:p>
            <a:pPr lvl="1"/>
            <a:r>
              <a:rPr lang="en-US" smtClean="0"/>
              <a:t>CancelButton property: Cancel button</a:t>
            </a:r>
          </a:p>
          <a:p>
            <a:pPr lvl="1"/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DialogResult Enumeration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 a return value from invoking a dialog box.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Content Placeholder 4" descr="PPTA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1604" y="1928802"/>
            <a:ext cx="6203964" cy="417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MDI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862150" cy="528641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An application can contain multiple forms and </a:t>
            </a:r>
            <a:r>
              <a:rPr lang="en-US" smtClean="0">
                <a:solidFill>
                  <a:srgbClr val="0000FF"/>
                </a:solidFill>
              </a:rPr>
              <a:t>document interface</a:t>
            </a:r>
            <a:r>
              <a:rPr lang="en-US" smtClean="0"/>
              <a:t> is the way to design these forms.</a:t>
            </a:r>
          </a:p>
          <a:p>
            <a:r>
              <a:rPr lang="en-US" smtClean="0"/>
              <a:t>There are basically two types of document interface :</a:t>
            </a:r>
          </a:p>
          <a:p>
            <a:pPr lvl="1"/>
            <a:r>
              <a:rPr lang="en-US" smtClean="0"/>
              <a:t> Single Document Interface (SDI)</a:t>
            </a:r>
          </a:p>
          <a:p>
            <a:pPr lvl="1"/>
            <a:r>
              <a:rPr lang="en-US" smtClean="0"/>
              <a:t> Multiple Document Interface (MDI)</a:t>
            </a:r>
            <a:endParaRPr lang="vi-VN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mtClean="0"/>
              <a:t>MDI application :</a:t>
            </a:r>
          </a:p>
          <a:p>
            <a:pPr lvl="1"/>
            <a:r>
              <a:rPr lang="en-US" smtClean="0"/>
              <a:t>Adavantages:</a:t>
            </a:r>
          </a:p>
          <a:p>
            <a:pPr lvl="2"/>
            <a:r>
              <a:rPr lang="en-US" smtClean="0"/>
              <a:t>Systematic Organization</a:t>
            </a:r>
          </a:p>
          <a:p>
            <a:pPr lvl="2"/>
            <a:r>
              <a:rPr lang="en-US" smtClean="0"/>
              <a:t>Increased Efficiency</a:t>
            </a:r>
          </a:p>
          <a:p>
            <a:pPr lvl="2"/>
            <a:r>
              <a:rPr lang="en-US" smtClean="0"/>
              <a:t> Less Memory usage</a:t>
            </a:r>
          </a:p>
          <a:p>
            <a:pPr lvl="2"/>
            <a:r>
              <a:rPr lang="en-US" smtClean="0"/>
              <a:t>Easy implementation</a:t>
            </a:r>
          </a:p>
          <a:p>
            <a:pPr lvl="1"/>
            <a:r>
              <a:rPr lang="en-US" smtClean="0"/>
              <a:t>Disadvantages:</a:t>
            </a:r>
          </a:p>
          <a:p>
            <a:pPr lvl="2"/>
            <a:r>
              <a:rPr lang="en-US" smtClean="0"/>
              <a:t>Must at least one child form</a:t>
            </a:r>
          </a:p>
          <a:p>
            <a:pPr lvl="2"/>
            <a:r>
              <a:rPr lang="en-US" smtClean="0"/>
              <a:t>In case of multiple child forms, it becomes to make thedesired changes between forms</a:t>
            </a:r>
            <a:r>
              <a:rPr lang="en-US" smtClean="0">
                <a:sym typeface="Wingdings" pitchFamily="2" charset="2"/>
              </a:rPr>
              <a:t> increase the risk of inconsistent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Content Placeholder 4" descr="PPT2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214942" y="2928934"/>
            <a:ext cx="345526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1422"/>
            <a:ext cx="7786742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MDI Parent  - MDI Child forms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142984"/>
            <a:ext cx="7643866" cy="510541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An MDI application consists of a parent form and multiple child forms: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Parent form acts as the base window 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Child form is the sub-form opened within the parent form. When the parent is closed, all the child forms also closed.</a:t>
            </a: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85852" y="3571876"/>
          <a:ext cx="7119966" cy="1615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/>
                <a:gridCol w="5479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IsMDIContainer, MdiParent,IsMdiChild,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MdiChidren, ActiveMdiChild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LayoutMdi, Show,ActivateMdiChild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MdiChildActive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5500726" cy="4292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two types of menus :</a:t>
            </a:r>
          </a:p>
          <a:p>
            <a:pPr lvl="1"/>
            <a:r>
              <a:rPr lang="en-US" smtClean="0"/>
              <a:t> Main menu (appears on the menu bar of the form)</a:t>
            </a:r>
          </a:p>
          <a:p>
            <a:pPr lvl="2"/>
            <a:r>
              <a:rPr lang="en-US" sz="2200" smtClean="0">
                <a:solidFill>
                  <a:srgbClr val="0000FF"/>
                </a:solidFill>
              </a:rPr>
              <a:t>MenuStrip</a:t>
            </a:r>
            <a:r>
              <a:rPr lang="en-US" sz="2200" smtClean="0"/>
              <a:t> : support MDI, merging menus and tool tips</a:t>
            </a:r>
          </a:p>
          <a:p>
            <a:pPr lvl="2"/>
            <a:r>
              <a:rPr lang="en-US" sz="2200" smtClean="0"/>
              <a:t>ToolStripItemMenu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 Context Menu : popup menu (appear when right click mouse)</a:t>
            </a:r>
          </a:p>
          <a:p>
            <a:pPr lvl="2"/>
            <a:r>
              <a:rPr lang="en-US" sz="2200" smtClean="0">
                <a:solidFill>
                  <a:srgbClr val="0000FF"/>
                </a:solidFill>
              </a:rPr>
              <a:t>ContextMenuStrip</a:t>
            </a:r>
          </a:p>
          <a:p>
            <a:pPr lvl="2"/>
            <a:endParaRPr lang="en-US" smtClean="0">
              <a:solidFill>
                <a:srgbClr val="0000FF"/>
              </a:solidFill>
            </a:endParaRPr>
          </a:p>
          <a:p>
            <a:r>
              <a:rPr lang="en-US" smtClean="0">
                <a:solidFill>
                  <a:srgbClr val="0000FF"/>
                </a:solidFill>
              </a:rPr>
              <a:t>See also : </a:t>
            </a:r>
            <a:r>
              <a:rPr lang="en-US" smtClean="0"/>
              <a:t>Menu,MainMenu, ContextMenu,MenuItem </a:t>
            </a:r>
            <a:endParaRPr lang="vi-V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ToolStrip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is used to create the toolbar.</a:t>
            </a:r>
          </a:p>
          <a:p>
            <a:pPr>
              <a:buFont typeface="Arial" charset="0"/>
              <a:buChar char="•"/>
            </a:pPr>
            <a:r>
              <a:rPr lang="en-US" smtClean="0"/>
              <a:t>can add buttons, lables, seperators, combo boxes, and drop down buttons.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9" descr="PPTC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404664"/>
            <a:ext cx="2001836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643182"/>
          <a:ext cx="7119966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/>
                <a:gridCol w="5479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ImageList, Items, LayoutStyle</a:t>
                      </a:r>
                      <a:endParaRPr lang="vi-VN" sz="2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GetNextItem(..)</a:t>
                      </a:r>
                      <a:endParaRPr lang="en-US" sz="2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ItemAdded, ItemClicked, ItemRemoved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7" descr="PPTB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604" y="2643182"/>
            <a:ext cx="6715172" cy="337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StatusStrip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862150" cy="496254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Is a new control introduced in .Net 2.0</a:t>
            </a:r>
          </a:p>
          <a:p>
            <a:pPr>
              <a:buFont typeface="Arial" charset="0"/>
              <a:buChar char="•"/>
            </a:pPr>
            <a:r>
              <a:rPr lang="en-US" smtClean="0"/>
              <a:t>Default, has no panel and displayed at the bottom of the form.</a:t>
            </a:r>
          </a:p>
          <a:p>
            <a:pPr>
              <a:buFont typeface="Arial" charset="0"/>
              <a:buChar char="•"/>
            </a:pPr>
            <a:r>
              <a:rPr lang="en-US" smtClean="0"/>
              <a:t>To add panels to a StatusStrip control, you use the </a:t>
            </a:r>
            <a:r>
              <a:rPr lang="en-US" b="1" smtClean="0">
                <a:solidFill>
                  <a:srgbClr val="FF0000"/>
                </a:solidFill>
              </a:rPr>
              <a:t>ToolStripItemCollection.AddRange</a:t>
            </a:r>
            <a:r>
              <a:rPr lang="en-US" smtClean="0"/>
              <a:t> method, or use the StatusStrip Items Collection Editor at design time.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8" descr="PPTC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96" y="178567"/>
            <a:ext cx="16430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4000504"/>
          <a:ext cx="7119966" cy="853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/>
                <a:gridCol w="5479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LayoutStyle, Stretch,</a:t>
                      </a:r>
                      <a:r>
                        <a:rPr lang="en-US" sz="2200" b="0" baseline="0" smtClean="0">
                          <a:latin typeface="Calibri" pitchFamily="34" charset="0"/>
                          <a:cs typeface="Calibri" pitchFamily="34" charset="0"/>
                        </a:rPr>
                        <a:t> Dock</a:t>
                      </a:r>
                      <a:endParaRPr lang="en-US" sz="22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ItemAdded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4" descr="PPTC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7290" y="3575270"/>
            <a:ext cx="7437496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68838"/>
          </a:xfrm>
        </p:spPr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714488"/>
            <a:ext cx="5282580" cy="4181492"/>
          </a:xfrm>
        </p:spPr>
        <p:txBody>
          <a:bodyPr>
            <a:normAutofit/>
          </a:bodyPr>
          <a:lstStyle/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Defined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Retreiving Information from Dialog Box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MDI Application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ToolStrip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StatusStrip</a:t>
            </a:r>
          </a:p>
          <a:p>
            <a:pPr marL="463550" indent="-436563">
              <a:buFont typeface="Arial" pitchFamily="34" charset="0"/>
              <a:buChar char="•"/>
            </a:pPr>
            <a:endParaRPr 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3550" indent="-436563">
              <a:buFont typeface="Arial" pitchFamily="34" charset="0"/>
              <a:buChar char="•"/>
            </a:pPr>
            <a:endParaRPr 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60B5E-D820-4894-A878-351102E928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 descr="PPT2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1724003"/>
            <a:ext cx="2357454" cy="202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4010019"/>
            <a:ext cx="23882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71414"/>
            <a:ext cx="7643866" cy="1143000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142984"/>
            <a:ext cx="7358114" cy="510541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Dialog boxes are used to interact with user and retrieve information.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</a:t>
            </a:r>
          </a:p>
          <a:p>
            <a:pPr lvl="1"/>
            <a:r>
              <a:rPr lang="en-US" smtClean="0"/>
              <a:t>by presentation: modal,  modeless</a:t>
            </a:r>
          </a:p>
          <a:p>
            <a:pPr lvl="1"/>
            <a:r>
              <a:rPr lang="en-US" smtClean="0"/>
              <a:t>by definition : common, custom.</a:t>
            </a:r>
          </a:p>
          <a:p>
            <a:pPr>
              <a:spcBef>
                <a:spcPts val="1800"/>
              </a:spcBef>
            </a:pPr>
            <a:r>
              <a:rPr lang="en-US" smtClean="0"/>
              <a:t>Common system-defined dialogs : </a:t>
            </a:r>
          </a:p>
          <a:p>
            <a:pPr lvl="1"/>
            <a:r>
              <a:rPr lang="en-US" smtClean="0"/>
              <a:t>Color, Font, OpenFile, SaveFile</a:t>
            </a:r>
          </a:p>
          <a:p>
            <a:pPr lvl="1"/>
            <a:r>
              <a:rPr lang="en-US" smtClean="0"/>
              <a:t>PageSetup, Print, PrintPreview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of  document  interface:  SDI and MDI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of menu : menu bar and context menu</a:t>
            </a:r>
            <a:br>
              <a:rPr lang="en-US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71414"/>
            <a:ext cx="7500990" cy="1143000"/>
          </a:xfrm>
        </p:spPr>
        <p:txBody>
          <a:bodyPr>
            <a:normAutofit/>
          </a:bodyPr>
          <a:lstStyle/>
          <a:p>
            <a:r>
              <a:rPr lang="en-US" smtClean="0"/>
              <a:t>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22" y="1188704"/>
            <a:ext cx="4500594" cy="4962540"/>
          </a:xfrm>
        </p:spPr>
        <p:txBody>
          <a:bodyPr>
            <a:normAutofit/>
          </a:bodyPr>
          <a:lstStyle/>
          <a:p>
            <a:r>
              <a:rPr lang="en-US" smtClean="0"/>
              <a:t>A Dialog box is a window  that uses for:</a:t>
            </a:r>
          </a:p>
          <a:p>
            <a:pPr lvl="1"/>
            <a:r>
              <a:rPr lang="en-US" smtClean="0"/>
              <a:t>displaying information and messages for the user.</a:t>
            </a:r>
          </a:p>
          <a:p>
            <a:pPr lvl="1"/>
            <a:r>
              <a:rPr lang="en-US" smtClean="0"/>
              <a:t>accepting user-input.</a:t>
            </a:r>
          </a:p>
          <a:p>
            <a:pPr>
              <a:spcBef>
                <a:spcPts val="1200"/>
              </a:spcBef>
            </a:pPr>
            <a:r>
              <a:rPr lang="en-US" smtClean="0"/>
              <a:t>Types :</a:t>
            </a:r>
          </a:p>
          <a:p>
            <a:pPr lvl="1"/>
            <a:r>
              <a:rPr lang="en-US" smtClean="0"/>
              <a:t>by Presentation:</a:t>
            </a:r>
          </a:p>
          <a:p>
            <a:pPr lvl="2"/>
            <a:r>
              <a:rPr lang="en-US" smtClean="0"/>
              <a:t>Modal</a:t>
            </a:r>
          </a:p>
          <a:p>
            <a:pPr lvl="2"/>
            <a:r>
              <a:rPr lang="en-US" smtClean="0"/>
              <a:t>Modeless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by Definition:</a:t>
            </a:r>
          </a:p>
          <a:p>
            <a:pPr lvl="2"/>
            <a:r>
              <a:rPr lang="en-US" smtClean="0"/>
              <a:t>Common Dialog Boxes</a:t>
            </a:r>
          </a:p>
          <a:p>
            <a:pPr lvl="2"/>
            <a:r>
              <a:rPr lang="en-US" smtClean="0"/>
              <a:t>Custom Dialog Boxes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032" y="4152865"/>
            <a:ext cx="3500430" cy="142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088" y="1428736"/>
            <a:ext cx="357783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Elbow Connector 11"/>
          <p:cNvCxnSpPr>
            <a:endCxn id="43013" idx="1"/>
          </p:cNvCxnSpPr>
          <p:nvPr/>
        </p:nvCxnSpPr>
        <p:spPr>
          <a:xfrm flipV="1">
            <a:off x="2872728" y="2714620"/>
            <a:ext cx="2434360" cy="1571636"/>
          </a:xfrm>
          <a:prstGeom prst="bentConnector3">
            <a:avLst>
              <a:gd name="adj1" fmla="val 762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43012" idx="1"/>
          </p:cNvCxnSpPr>
          <p:nvPr/>
        </p:nvCxnSpPr>
        <p:spPr>
          <a:xfrm>
            <a:off x="3030844" y="4572008"/>
            <a:ext cx="2330188" cy="295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-24"/>
            <a:ext cx="77867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Dialog Box</a:t>
            </a:r>
            <a:br>
              <a:rPr lang="en-US" dirty="0" smtClean="0"/>
            </a:br>
            <a:r>
              <a:rPr lang="en-US" dirty="0" smtClean="0"/>
              <a:t>Structure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47" y="1197381"/>
            <a:ext cx="7572428" cy="5391168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Structure: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Title bar</a:t>
            </a:r>
            <a:r>
              <a:rPr lang="en-US" dirty="0" smtClean="0"/>
              <a:t> displaying caption </a:t>
            </a:r>
            <a:br>
              <a:rPr lang="en-US" dirty="0" smtClean="0"/>
            </a:br>
            <a:r>
              <a:rPr lang="en-US" dirty="0" smtClean="0"/>
              <a:t>and the close icon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Instruction text </a:t>
            </a:r>
            <a:r>
              <a:rPr lang="en-US" dirty="0" smtClean="0"/>
              <a:t>informing </a:t>
            </a:r>
            <a:br>
              <a:rPr lang="en-US" dirty="0" smtClean="0"/>
            </a:br>
            <a:r>
              <a:rPr lang="en-US" dirty="0" smtClean="0"/>
              <a:t>what the user do (optional)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Content</a:t>
            </a:r>
            <a:r>
              <a:rPr lang="en-US" dirty="0" smtClean="0"/>
              <a:t> with controls to </a:t>
            </a:r>
            <a:br>
              <a:rPr lang="en-US" dirty="0" smtClean="0"/>
            </a:br>
            <a:r>
              <a:rPr lang="en-US" dirty="0" smtClean="0"/>
              <a:t>select or display information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Action area </a:t>
            </a:r>
            <a:r>
              <a:rPr lang="en-US" dirty="0" smtClean="0"/>
              <a:t>having buttons and link labels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Footnote area </a:t>
            </a:r>
            <a:r>
              <a:rPr lang="en-US" dirty="0" err="1" smtClean="0"/>
              <a:t>explaing</a:t>
            </a:r>
            <a:r>
              <a:rPr lang="en-US" dirty="0" smtClean="0"/>
              <a:t> about the window (optional)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Features: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Is not </a:t>
            </a:r>
            <a:r>
              <a:rPr lang="en-US" dirty="0" err="1" smtClean="0"/>
              <a:t>resizeable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Is usually Modal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Contains </a:t>
            </a:r>
            <a:r>
              <a:rPr lang="en-US" b="1" dirty="0" smtClean="0">
                <a:solidFill>
                  <a:srgbClr val="0000FF"/>
                </a:solidFill>
              </a:rPr>
              <a:t>OK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Cancel</a:t>
            </a:r>
            <a:r>
              <a:rPr lang="en-US" dirty="0" smtClean="0"/>
              <a:t> buttons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9" descr="PPT4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658" y="1412776"/>
            <a:ext cx="348474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Dialog Boxes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142984"/>
            <a:ext cx="7862150" cy="4962540"/>
          </a:xfrm>
        </p:spPr>
        <p:txBody>
          <a:bodyPr/>
          <a:lstStyle/>
          <a:p>
            <a:r>
              <a:rPr lang="en-US" smtClean="0"/>
              <a:t>Are system-defined dialog boxes such as : Color, Font, OpenFile, Save, Page, Print…</a:t>
            </a:r>
          </a:p>
          <a:p>
            <a:r>
              <a:rPr lang="en-US" smtClean="0"/>
              <a:t>Can be used across various applications.</a:t>
            </a:r>
          </a:p>
          <a:p>
            <a:r>
              <a:rPr lang="en-US" b="1" smtClean="0">
                <a:solidFill>
                  <a:srgbClr val="0000FF"/>
                </a:solidFill>
              </a:rPr>
              <a:t>CommonDialog</a:t>
            </a:r>
            <a:r>
              <a:rPr lang="en-US" b="1" smtClean="0"/>
              <a:t> </a:t>
            </a:r>
            <a:r>
              <a:rPr lang="en-US" smtClean="0"/>
              <a:t>class is the base class for all common dialog boxes: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3309938"/>
          <a:ext cx="4857784" cy="16906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67597"/>
                <a:gridCol w="3190187"/>
              </a:tblGrid>
              <a:tr h="54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</a:p>
                  </a:txBody>
                  <a:tcPr/>
                </a:tc>
              </a:tr>
              <a:tr h="595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ShowDialog,  Reset</a:t>
                      </a:r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HelpRequest</a:t>
                      </a:r>
                      <a:endParaRPr lang="en-US" sz="20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ColorDialog Box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109666"/>
            <a:ext cx="7862150" cy="496254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Allows users to select the</a:t>
            </a:r>
            <a:br>
              <a:rPr lang="en-US" smtClean="0"/>
            </a:br>
            <a:r>
              <a:rPr lang="en-US" smtClean="0"/>
              <a:t>system-defined colors from </a:t>
            </a:r>
            <a:br>
              <a:rPr lang="en-US" smtClean="0"/>
            </a:br>
            <a:r>
              <a:rPr lang="en-US" smtClean="0"/>
              <a:t>the color palette.</a:t>
            </a:r>
          </a:p>
          <a:p>
            <a:pPr>
              <a:spcBef>
                <a:spcPts val="1800"/>
              </a:spcBef>
            </a:pPr>
            <a:r>
              <a:rPr lang="en-US" smtClean="0"/>
              <a:t>Also allows users to use </a:t>
            </a:r>
            <a:br>
              <a:rPr lang="en-US" smtClean="0"/>
            </a:br>
            <a:r>
              <a:rPr lang="en-US" smtClean="0"/>
              <a:t>custom color by defining </a:t>
            </a:r>
            <a:br>
              <a:rPr lang="en-US" smtClean="0"/>
            </a:br>
            <a:r>
              <a:rPr lang="en-US" smtClean="0"/>
              <a:t>the RGB color values.</a:t>
            </a:r>
          </a:p>
          <a:p>
            <a:pPr>
              <a:spcBef>
                <a:spcPts val="1800"/>
              </a:spcBef>
            </a:pPr>
            <a:r>
              <a:rPr lang="en-US" smtClean="0"/>
              <a:t>Properties: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AllowFullOpen, AnyColor, Color, CustomColors, SolidColorOnly, ShowHelp …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357299"/>
            <a:ext cx="3714776" cy="252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143512"/>
            <a:ext cx="4486275" cy="1123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4000528" cy="5176854"/>
          </a:xfrm>
        </p:spPr>
        <p:txBody>
          <a:bodyPr>
            <a:normAutofit/>
          </a:bodyPr>
          <a:lstStyle/>
          <a:p>
            <a:r>
              <a:rPr lang="en-US" smtClean="0"/>
              <a:t>Provides various fonts installed in the system, including font styles, sizes  and effects that can be selected by users.</a:t>
            </a:r>
          </a:p>
          <a:p>
            <a:pPr>
              <a:spcBef>
                <a:spcPts val="1200"/>
              </a:spcBef>
            </a:pPr>
            <a:r>
              <a:rPr lang="en-US" smtClean="0"/>
              <a:t>Properties: 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Font, MaxSize, MinSize, Color, ShowColor, FixedPitchOnly, ShowEffects, ShowApply, ShowHelp</a:t>
            </a:r>
          </a:p>
          <a:p>
            <a:pPr>
              <a:spcBef>
                <a:spcPts val="1200"/>
              </a:spcBef>
            </a:pPr>
            <a:r>
              <a:rPr lang="en-US" smtClean="0"/>
              <a:t>Event: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Apply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1214414"/>
            <a:ext cx="3857652" cy="288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021" y="4286248"/>
            <a:ext cx="4009101" cy="221932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OpenFileDialog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056" y="1285860"/>
            <a:ext cx="7862150" cy="4962540"/>
          </a:xfrm>
        </p:spPr>
        <p:txBody>
          <a:bodyPr/>
          <a:lstStyle/>
          <a:p>
            <a:r>
              <a:rPr lang="en-US" smtClean="0"/>
              <a:t>Opens file that was specified </a:t>
            </a:r>
            <a:br>
              <a:rPr lang="en-US" smtClean="0"/>
            </a:br>
            <a:r>
              <a:rPr lang="en-US" smtClean="0"/>
              <a:t>by users.</a:t>
            </a:r>
          </a:p>
          <a:p>
            <a:pPr>
              <a:spcBef>
                <a:spcPts val="1800"/>
              </a:spcBef>
            </a:pPr>
            <a:r>
              <a:rPr lang="en-US" smtClean="0"/>
              <a:t>Properties:</a:t>
            </a:r>
          </a:p>
          <a:p>
            <a:pPr lvl="1"/>
            <a:r>
              <a:rPr lang="en-US" sz="2400" smtClean="0"/>
              <a:t>Title,Filter, FileName,</a:t>
            </a:r>
            <a:br>
              <a:rPr lang="en-US" sz="2400" smtClean="0"/>
            </a:br>
            <a:r>
              <a:rPr lang="en-US" sz="2400" smtClean="0"/>
              <a:t>FileNames,  </a:t>
            </a:r>
            <a:r>
              <a:rPr lang="en-US" sz="2400" smtClean="0">
                <a:latin typeface="Verdana" pitchFamily="34" charset="0"/>
                <a:cs typeface="Times New Roman" pitchFamily="18" charset="0"/>
              </a:rPr>
              <a:t>...</a:t>
            </a:r>
            <a:endParaRPr lang="en-US" smtClean="0"/>
          </a:p>
          <a:p>
            <a:pPr>
              <a:spcBef>
                <a:spcPts val="1800"/>
              </a:spcBef>
            </a:pPr>
            <a:r>
              <a:rPr lang="en-US" smtClean="0"/>
              <a:t>Method:</a:t>
            </a:r>
          </a:p>
          <a:p>
            <a:pPr lvl="1"/>
            <a:r>
              <a:rPr lang="en-US" smtClean="0"/>
              <a:t>FileOpen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5108" y="4328218"/>
            <a:ext cx="5568540" cy="2214578"/>
          </a:xfrm>
          <a:prstGeom prst="rect">
            <a:avLst/>
          </a:prstGeom>
          <a:noFill/>
          <a:ln w="9525">
            <a:solidFill>
              <a:srgbClr val="FF0303"/>
            </a:solidFill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347" y="1362224"/>
            <a:ext cx="3823572" cy="26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14"/>
            <a:ext cx="7786742" cy="1143000"/>
          </a:xfrm>
        </p:spPr>
        <p:txBody>
          <a:bodyPr/>
          <a:lstStyle/>
          <a:p>
            <a:r>
              <a:rPr lang="en-US" smtClean="0"/>
              <a:t>SaveFileDialog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users to save a file </a:t>
            </a:r>
            <a:br>
              <a:rPr lang="en-US" smtClean="0"/>
            </a:br>
            <a:r>
              <a:rPr lang="en-US" smtClean="0"/>
              <a:t>in preferred location.</a:t>
            </a:r>
          </a:p>
          <a:p>
            <a:r>
              <a:rPr lang="en-US" smtClean="0"/>
              <a:t>Properties:</a:t>
            </a:r>
          </a:p>
          <a:p>
            <a:pPr lvl="1"/>
            <a:r>
              <a:rPr lang="en-US" smtClean="0"/>
              <a:t>AddExtension, </a:t>
            </a:r>
            <a:br>
              <a:rPr lang="en-US" smtClean="0"/>
            </a:br>
            <a:r>
              <a:rPr lang="en-US" smtClean="0"/>
              <a:t>CreatePrompt, </a:t>
            </a:r>
            <a:br>
              <a:rPr lang="en-US" smtClean="0"/>
            </a:br>
            <a:r>
              <a:rPr lang="en-US" smtClean="0"/>
              <a:t>OverwritePrompt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4337983"/>
            <a:ext cx="6448425" cy="199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3471" y="1454600"/>
            <a:ext cx="391670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1381</TotalTime>
  <Words>675</Words>
  <Application>Microsoft Office PowerPoint</Application>
  <PresentationFormat>On-screen Show (4:3)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Objective</vt:lpstr>
      <vt:lpstr>Dialog Box</vt:lpstr>
      <vt:lpstr>Dialog Box Structure &amp; Features</vt:lpstr>
      <vt:lpstr>Common Dialog Boxes</vt:lpstr>
      <vt:lpstr>ColorDialog Box </vt:lpstr>
      <vt:lpstr>FontDialog Box</vt:lpstr>
      <vt:lpstr>OpenFileDialog</vt:lpstr>
      <vt:lpstr>SaveFileDialog</vt:lpstr>
      <vt:lpstr>PageSetupDialog</vt:lpstr>
      <vt:lpstr>PrintDialog</vt:lpstr>
      <vt:lpstr>PrintPreviewDialog</vt:lpstr>
      <vt:lpstr>Custom Dialog Box</vt:lpstr>
      <vt:lpstr>DialogResult Enumeration</vt:lpstr>
      <vt:lpstr>MDI Application</vt:lpstr>
      <vt:lpstr>MDI Parent  - MDI Child forms</vt:lpstr>
      <vt:lpstr>Menus System</vt:lpstr>
      <vt:lpstr>ToolStrip</vt:lpstr>
      <vt:lpstr>StatusStrip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Sinh Tran</cp:lastModifiedBy>
  <cp:revision>204</cp:revision>
  <dcterms:created xsi:type="dcterms:W3CDTF">2008-05-20T01:37:26Z</dcterms:created>
  <dcterms:modified xsi:type="dcterms:W3CDTF">2019-08-22T12:48:56Z</dcterms:modified>
</cp:coreProperties>
</file>