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21" r:id="rId2"/>
    <p:sldId id="347" r:id="rId3"/>
    <p:sldId id="392" r:id="rId4"/>
    <p:sldId id="394" r:id="rId5"/>
    <p:sldId id="391" r:id="rId6"/>
    <p:sldId id="393" r:id="rId7"/>
    <p:sldId id="395" r:id="rId8"/>
    <p:sldId id="39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99" d="100"/>
          <a:sy n="99" d="100"/>
        </p:scale>
        <p:origin x="22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8/9/2021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8/9/2021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790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ko-KR" sz="3600" b="1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BARBERIA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3600" b="1" dirty="0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</a:t>
            </a:r>
            <a:r>
              <a:rPr lang="en-US" altLang="ko-KR" sz="2800" b="1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Team members: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		</a:t>
            </a: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Lê Minh(leader)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				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Hoàng</a:t>
            </a: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Thiên</a:t>
            </a: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Ân</a:t>
            </a:r>
            <a:endParaRPr lang="en-US" altLang="ko-KR" sz="2800" dirty="0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				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Nguyễn</a:t>
            </a: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Minh 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Thoại</a:t>
            </a:r>
            <a:endParaRPr lang="en-US" altLang="ko-KR" sz="2800" dirty="0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				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Lương</a:t>
            </a:r>
            <a:r>
              <a:rPr lang="en-US" altLang="ko-KR" sz="2800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Vinh </a:t>
            </a:r>
            <a:r>
              <a:rPr lang="en-US" altLang="ko-KR" sz="2800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Hiển</a:t>
            </a:r>
            <a:endParaRPr lang="en-US" altLang="ko-KR" sz="2800" dirty="0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algn="just" eaLnBrk="1" hangingPunct="1"/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19-August-2021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09E-F7A3-47D2-80B0-EA24E2A3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200"/>
            <a:ext cx="26670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Short 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Technologies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INTRODUCTION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370AA-73A8-4EC0-B353-780583F86351}"/>
              </a:ext>
            </a:extLst>
          </p:cNvPr>
          <p:cNvSpPr txBox="1"/>
          <p:nvPr/>
        </p:nvSpPr>
        <p:spPr>
          <a:xfrm>
            <a:off x="381000" y="1562100"/>
            <a:ext cx="8458200" cy="470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is will help customer can make an appointment for hair cut and other services.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Customer can easily choose the time which is available for salon owner and hair stylist.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Salon manager can manage all the booking and can store payment record in the system.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project is design base on spring boot MVC model.</a:t>
            </a: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5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TECHNOLOGIES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EC4F4-2425-45C2-BAFB-4590AD1F66A9}"/>
              </a:ext>
            </a:extLst>
          </p:cNvPr>
          <p:cNvSpPr txBox="1"/>
          <p:nvPr/>
        </p:nvSpPr>
        <p:spPr>
          <a:xfrm>
            <a:off x="457200" y="1653879"/>
            <a:ext cx="6629400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Language: Java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JasperReport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Database: MySQL (Workbench)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914400"/>
            <a:ext cx="86106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Actual requirements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b="1" dirty="0"/>
              <a:t>Functional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Manager can manage all bookings easily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Booking system: customer can chose time and make appointment, it is also filter all the full hour so other customers can not pick at the same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Walk-in check in: salon can check-in for walk-in customer.</a:t>
            </a:r>
          </a:p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QR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Email Sender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Payment Report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5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DEPLOYMENT DIAGRAM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84140-0051-4DBE-BA47-9D58E7C49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6" y="1521619"/>
            <a:ext cx="5386387" cy="44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1801</TotalTime>
  <Words>267</Words>
  <Application>Microsoft Office PowerPoint</Application>
  <PresentationFormat>On-screen Show (4:3)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    Test Result [1-n]</vt:lpstr>
      <vt:lpstr> Introduction - Requirements of the project </vt:lpstr>
      <vt:lpstr>      Introduction - Deployment diagram </vt:lpstr>
      <vt:lpstr>     Test Result [2-n]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minh le</cp:lastModifiedBy>
  <cp:revision>413</cp:revision>
  <dcterms:created xsi:type="dcterms:W3CDTF">2014-04-09T06:08:42Z</dcterms:created>
  <dcterms:modified xsi:type="dcterms:W3CDTF">2021-08-09T14:50:56Z</dcterms:modified>
</cp:coreProperties>
</file>