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Old Standard TT"/>
      <p:regular r:id="rId11"/>
      <p:bold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regular.fntdata"/><Relationship Id="rId10" Type="http://schemas.openxmlformats.org/officeDocument/2006/relationships/slide" Target="slides/slide6.xml"/><Relationship Id="rId13" Type="http://schemas.openxmlformats.org/officeDocument/2006/relationships/font" Target="fonts/OldStandardTT-italic.fntdata"/><Relationship Id="rId12" Type="http://schemas.openxmlformats.org/officeDocument/2006/relationships/font" Target="fonts/OldStandardT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niallpatrickmurphy@gmail.com" TargetMode="External"/><Relationship Id="rId4" Type="http://schemas.openxmlformats.org/officeDocument/2006/relationships/hyperlink" Target="https://github.com/thisisnia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446200" y="53450"/>
            <a:ext cx="8118600" cy="11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Congressional Language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38"/>
            <a:ext cx="8123100" cy="130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Niall Murphy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10.10.16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399625" y="171100"/>
            <a:ext cx="81231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Goal: Topic Modeling of Congressional Bills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510450" y="2108149"/>
            <a:ext cx="8123100" cy="269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Font typeface="Avenir"/>
              <a:buChar char="●"/>
            </a:pPr>
            <a:r>
              <a:rPr lang="en" sz="1800">
                <a:latin typeface="Avenir"/>
                <a:ea typeface="Avenir"/>
                <a:cs typeface="Avenir"/>
                <a:sym typeface="Avenir"/>
              </a:rPr>
              <a:t>Potential ‘pre-work’ for Future Research re: what topics does Congress actually spend its time on, issue-related voting records vs stated opinions, etc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Avenir"/>
              <a:buChar char="●"/>
            </a:pPr>
            <a:r>
              <a:rPr lang="en" sz="1800">
                <a:latin typeface="Avenir"/>
                <a:ea typeface="Avenir"/>
                <a:cs typeface="Avenir"/>
                <a:sym typeface="Avenir"/>
              </a:rPr>
              <a:t>Inspired by classic misrepresentation of presidential role in domestic policy; actual ‘day job’ heavily foreign-oriented yet people vote overwhelmingly on domestic issues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Avenir"/>
              <a:buChar char="●"/>
            </a:pPr>
            <a:r>
              <a:rPr lang="en" sz="1800">
                <a:latin typeface="Avenir"/>
                <a:ea typeface="Avenir"/>
                <a:cs typeface="Avenir"/>
                <a:sym typeface="Avenir"/>
              </a:rPr>
              <a:t>Note: Not a “true” classification problem because there is no true test data to train against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399625" y="171100"/>
            <a:ext cx="8123100" cy="1014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Process</a:t>
            </a:r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510450" y="1974222"/>
            <a:ext cx="8123100" cy="280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Bill Text Publicly Available on Congress.gov</a:t>
            </a:r>
          </a:p>
          <a:p>
            <a:pPr indent="-228600" lvl="0" marL="457200" rtl="0">
              <a:spcBef>
                <a:spcPts val="0"/>
              </a:spcBef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Methods: Truncated SVD, Randomized SVD, NMF, LDA</a:t>
            </a:r>
          </a:p>
          <a:p>
            <a:pPr indent="-228600" lvl="0" marL="457200" rtl="0">
              <a:spcBef>
                <a:spcPts val="0"/>
              </a:spcBef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Best Results with NMF</a:t>
            </a:r>
          </a:p>
          <a:p>
            <a:pPr indent="-228600" lvl="0" marL="457200" rtl="0">
              <a:spcBef>
                <a:spcPts val="0"/>
              </a:spcBef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20 topics (arbitrary)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399625" y="171100"/>
            <a:ext cx="8123100" cy="99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Results</a:t>
            </a:r>
          </a:p>
        </p:txBody>
      </p:sp>
      <p:sp>
        <p:nvSpPr>
          <p:cNvPr id="78" name="Shape 78"/>
          <p:cNvSpPr txBox="1"/>
          <p:nvPr>
            <p:ph idx="1" type="subTitle"/>
          </p:nvPr>
        </p:nvSpPr>
        <p:spPr>
          <a:xfrm>
            <a:off x="510450" y="1974222"/>
            <a:ext cx="8123100" cy="280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Look at the pretty visualization. (nmf_display.html)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399625" y="171100"/>
            <a:ext cx="8123100" cy="1003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Later</a:t>
            </a:r>
          </a:p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510450" y="1974225"/>
            <a:ext cx="4167000" cy="280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venir"/>
              <a:buChar char="●"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Expand current page to include topic-breakdown by document and associated wordcloud, with wordcloud coloring being topic-related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450" y="2139150"/>
            <a:ext cx="4466549" cy="20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399625" y="171100"/>
            <a:ext cx="8123100" cy="99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Thanks!</a:t>
            </a:r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510450" y="1974222"/>
            <a:ext cx="8123100" cy="280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Contact: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niallpatrickmurphy@gmail.com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4"/>
              </a:rPr>
              <a:t>https://github.com/thisisniall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