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9" r:id="rId2"/>
    <p:sldId id="264" r:id="rId3"/>
    <p:sldId id="277" r:id="rId4"/>
    <p:sldId id="278" r:id="rId5"/>
    <p:sldId id="279" r:id="rId6"/>
    <p:sldId id="273" r:id="rId7"/>
    <p:sldId id="280" r:id="rId8"/>
    <p:sldId id="281" r:id="rId9"/>
    <p:sldId id="266" r:id="rId10"/>
    <p:sldId id="282" r:id="rId11"/>
    <p:sldId id="267" r:id="rId12"/>
    <p:sldId id="283" r:id="rId13"/>
    <p:sldId id="275" r:id="rId14"/>
    <p:sldId id="263" r:id="rId15"/>
  </p:sldIdLst>
  <p:sldSz cx="10691813" cy="7559675"/>
  <p:notesSz cx="6858000" cy="9144000"/>
  <p:defaultTextStyle>
    <a:defPPr>
      <a:defRPr lang="en-US"/>
    </a:defPPr>
    <a:lvl1pPr marL="0" algn="l" defTabSz="995507" rtl="0" eaLnBrk="1" latinLnBrk="0" hangingPunct="1">
      <a:defRPr sz="1960" kern="1200">
        <a:solidFill>
          <a:schemeClr val="tx1"/>
        </a:solidFill>
        <a:latin typeface="+mn-lt"/>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36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7" clrIdx="0">
    <p:extLst>
      <p:ext uri="{19B8F6BF-5375-455C-9EA6-DF929625EA0E}">
        <p15:presenceInfo xmlns:p15="http://schemas.microsoft.com/office/powerpoint/2012/main" userId=" " providerId="None"/>
      </p:ext>
    </p:extLst>
  </p:cmAuthor>
  <p:cmAuthor id="2" name="Helen Shaw" initials="HS" lastIdx="18" clrIdx="1">
    <p:extLst>
      <p:ext uri="{19B8F6BF-5375-455C-9EA6-DF929625EA0E}">
        <p15:presenceInfo xmlns:p15="http://schemas.microsoft.com/office/powerpoint/2012/main" userId="Helen Sha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A52"/>
    <a:srgbClr val="DBDAD8"/>
    <a:srgbClr val="33595E"/>
    <a:srgbClr val="EC8C5C"/>
    <a:srgbClr val="C9E5F2"/>
    <a:srgbClr val="FAF8F8"/>
    <a:srgbClr val="D1D1D4"/>
    <a:srgbClr val="73787D"/>
    <a:srgbClr val="D1D1D3"/>
    <a:srgbClr val="A3A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6" autoAdjust="0"/>
    <p:restoredTop sz="93922" autoAdjust="0"/>
  </p:normalViewPr>
  <p:slideViewPr>
    <p:cSldViewPr snapToGrid="0" snapToObjects="1">
      <p:cViewPr>
        <p:scale>
          <a:sx n="60" d="100"/>
          <a:sy n="60" d="100"/>
        </p:scale>
        <p:origin x="1212" y="0"/>
      </p:cViewPr>
      <p:guideLst>
        <p:guide orient="horz" pos="2381"/>
        <p:guide pos="3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7F9C7-F1F9-4CD2-93E1-FEBDC1A48848}" type="datetimeFigureOut">
              <a:rPr lang="en-GB" smtClean="0"/>
              <a:t>03/11/2019</a:t>
            </a:fld>
            <a:endParaRPr lang="en-GB"/>
          </a:p>
        </p:txBody>
      </p:sp>
      <p:sp>
        <p:nvSpPr>
          <p:cNvPr id="4" name="Slide Image Placeholder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1D41C-369C-4319-8A67-C025D9871E14}" type="slidenum">
              <a:rPr lang="en-GB" smtClean="0"/>
              <a:t>‹#›</a:t>
            </a:fld>
            <a:endParaRPr lang="en-GB"/>
          </a:p>
        </p:txBody>
      </p:sp>
    </p:spTree>
    <p:extLst>
      <p:ext uri="{BB962C8B-B14F-4D97-AF65-F5344CB8AC3E}">
        <p14:creationId xmlns:p14="http://schemas.microsoft.com/office/powerpoint/2010/main" val="156711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OK, so earlier I spoke about a Shiny app that I’ve worked on, and now I want to continue the Shiny theme and talk about some of the best practices and general ideas I learned on the way, so I thought what better way to do it than take some massively out of date memes and make them about Shiny.</a:t>
            </a:r>
          </a:p>
        </p:txBody>
      </p:sp>
      <p:sp>
        <p:nvSpPr>
          <p:cNvPr id="4" name="Slide Number Placeholder 3"/>
          <p:cNvSpPr>
            <a:spLocks noGrp="1"/>
          </p:cNvSpPr>
          <p:nvPr>
            <p:ph type="sldNum" sz="quarter" idx="5"/>
          </p:nvPr>
        </p:nvSpPr>
        <p:spPr/>
        <p:txBody>
          <a:bodyPr/>
          <a:lstStyle/>
          <a:p>
            <a:fld id="{C771D41C-369C-4319-8A67-C025D9871E14}" type="slidenum">
              <a:rPr lang="en-GB" smtClean="0"/>
              <a:t>1</a:t>
            </a:fld>
            <a:endParaRPr lang="en-GB"/>
          </a:p>
        </p:txBody>
      </p:sp>
    </p:spTree>
    <p:extLst>
      <p:ext uri="{BB962C8B-B14F-4D97-AF65-F5344CB8AC3E}">
        <p14:creationId xmlns:p14="http://schemas.microsoft.com/office/powerpoint/2010/main" val="222486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first lesson learned for me was about design, like, it’s really easy with Shiny to just want to get some code out there and knock up a prototype in half an hour because Shiny makes it possible to do that.</a:t>
            </a:r>
          </a:p>
          <a:p>
            <a:endParaRPr lang="en-GB" dirty="0"/>
          </a:p>
          <a:p>
            <a:r>
              <a:rPr lang="en-GB" dirty="0"/>
              <a:t>But I find the problem there is that I tend to get hung up on the first idea that comes into my head, which isn’t necessarily the best possible idea.  And if you just start coding you can end up going down one path.</a:t>
            </a:r>
          </a:p>
          <a:p>
            <a:endParaRPr lang="en-GB" dirty="0"/>
          </a:p>
          <a:p>
            <a:r>
              <a:rPr lang="en-GB" dirty="0"/>
              <a:t>Design layout up front in order to prevent nasties with huge complex bits of code, add funny gif of something monstrous here.</a:t>
            </a:r>
          </a:p>
          <a:p>
            <a:endParaRPr lang="en-GB" dirty="0"/>
          </a:p>
          <a:p>
            <a:r>
              <a:rPr lang="en-GB" dirty="0"/>
              <a:t>Also mention Balsamiq?</a:t>
            </a:r>
          </a:p>
          <a:p>
            <a:endParaRPr lang="en-GB" dirty="0"/>
          </a:p>
          <a:p>
            <a:r>
              <a:rPr lang="en-GB" dirty="0"/>
              <a:t>And even designing behaviour, e.g. “when I click X, then Y happens”.</a:t>
            </a:r>
          </a:p>
          <a:p>
            <a:endParaRPr lang="en-GB" dirty="0"/>
          </a:p>
          <a:p>
            <a:pPr marL="285750" indent="-285750">
              <a:buFont typeface="Arial" panose="020B0604020202020204" pitchFamily="34" charset="0"/>
              <a:buChar char="•"/>
            </a:pPr>
            <a:r>
              <a:rPr lang="en-GB" sz="1200" dirty="0"/>
              <a:t>UI – wireframes</a:t>
            </a:r>
          </a:p>
          <a:p>
            <a:pPr marL="285750" indent="-285750">
              <a:buFont typeface="Arial" panose="020B0604020202020204" pitchFamily="34" charset="0"/>
              <a:buChar char="•"/>
            </a:pPr>
            <a:r>
              <a:rPr lang="en-GB" sz="1200" dirty="0"/>
              <a:t>Behaviour</a:t>
            </a:r>
          </a:p>
          <a:p>
            <a:pPr marL="285750" indent="-285750">
              <a:buFont typeface="Arial" panose="020B0604020202020204" pitchFamily="34" charset="0"/>
              <a:buChar char="•"/>
            </a:pPr>
            <a:r>
              <a:rPr lang="en-GB" sz="1200" dirty="0"/>
              <a:t>Code</a:t>
            </a:r>
          </a:p>
          <a:p>
            <a:endParaRPr lang="en-GB" dirty="0"/>
          </a:p>
        </p:txBody>
      </p:sp>
      <p:sp>
        <p:nvSpPr>
          <p:cNvPr id="4" name="Slide Number Placeholder 3"/>
          <p:cNvSpPr>
            <a:spLocks noGrp="1"/>
          </p:cNvSpPr>
          <p:nvPr>
            <p:ph type="sldNum" sz="quarter" idx="5"/>
          </p:nvPr>
        </p:nvSpPr>
        <p:spPr/>
        <p:txBody>
          <a:bodyPr/>
          <a:lstStyle/>
          <a:p>
            <a:fld id="{C771D41C-369C-4319-8A67-C025D9871E14}" type="slidenum">
              <a:rPr lang="en-GB" smtClean="0"/>
              <a:t>2</a:t>
            </a:fld>
            <a:endParaRPr lang="en-GB"/>
          </a:p>
        </p:txBody>
      </p:sp>
    </p:spTree>
    <p:extLst>
      <p:ext uri="{BB962C8B-B14F-4D97-AF65-F5344CB8AC3E}">
        <p14:creationId xmlns:p14="http://schemas.microsoft.com/office/powerpoint/2010/main" val="225617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71D41C-369C-4319-8A67-C025D9871E14}" type="slidenum">
              <a:rPr lang="en-GB" smtClean="0"/>
              <a:t>3</a:t>
            </a:fld>
            <a:endParaRPr lang="en-GB"/>
          </a:p>
        </p:txBody>
      </p:sp>
    </p:spTree>
    <p:extLst>
      <p:ext uri="{BB962C8B-B14F-4D97-AF65-F5344CB8AC3E}">
        <p14:creationId xmlns:p14="http://schemas.microsoft.com/office/powerpoint/2010/main" val="112599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71D41C-369C-4319-8A67-C025D9871E14}" type="slidenum">
              <a:rPr lang="en-GB" smtClean="0"/>
              <a:t>4</a:t>
            </a:fld>
            <a:endParaRPr lang="en-GB"/>
          </a:p>
        </p:txBody>
      </p:sp>
    </p:spTree>
    <p:extLst>
      <p:ext uri="{BB962C8B-B14F-4D97-AF65-F5344CB8AC3E}">
        <p14:creationId xmlns:p14="http://schemas.microsoft.com/office/powerpoint/2010/main" val="608951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Learn the difference between reactive() and observe() and print it out if you need to!</a:t>
            </a:r>
          </a:p>
          <a:p>
            <a:r>
              <a:rPr lang="en-GB" dirty="0"/>
              <a:t>Learn the difference between reactive and </a:t>
            </a:r>
            <a:r>
              <a:rPr lang="en-GB" dirty="0" err="1"/>
              <a:t>eventReactive</a:t>
            </a:r>
            <a:r>
              <a:rPr lang="en-GB" dirty="0"/>
              <a:t>, versus observe and </a:t>
            </a:r>
            <a:r>
              <a:rPr lang="en-GB" dirty="0" err="1"/>
              <a:t>observeEvent</a:t>
            </a:r>
            <a:r>
              <a:rPr lang="en-GB" dirty="0"/>
              <a:t>!</a:t>
            </a:r>
          </a:p>
          <a:p>
            <a:endParaRPr lang="en-GB" dirty="0"/>
          </a:p>
        </p:txBody>
      </p:sp>
      <p:sp>
        <p:nvSpPr>
          <p:cNvPr id="4" name="Slide Number Placeholder 3"/>
          <p:cNvSpPr>
            <a:spLocks noGrp="1"/>
          </p:cNvSpPr>
          <p:nvPr>
            <p:ph type="sldNum" sz="quarter" idx="5"/>
          </p:nvPr>
        </p:nvSpPr>
        <p:spPr/>
        <p:txBody>
          <a:bodyPr/>
          <a:lstStyle/>
          <a:p>
            <a:fld id="{C771D41C-369C-4319-8A67-C025D9871E14}" type="slidenum">
              <a:rPr lang="en-GB" smtClean="0"/>
              <a:t>6</a:t>
            </a:fld>
            <a:endParaRPr lang="en-GB"/>
          </a:p>
        </p:txBody>
      </p:sp>
    </p:spTree>
    <p:extLst>
      <p:ext uri="{BB962C8B-B14F-4D97-AF65-F5344CB8AC3E}">
        <p14:creationId xmlns:p14="http://schemas.microsoft.com/office/powerpoint/2010/main" val="955110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Learn modules to prevent spaghetti code, maybe have a theme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Modules make your life easier and although they can be tough to initially get your head around, will actually make things simpler.  They are not just a) for reusable things – sometimes it’s nice to </a:t>
            </a:r>
            <a:r>
              <a:rPr lang="en-GB" dirty="0" err="1"/>
              <a:t>spearat</a:t>
            </a:r>
            <a:r>
              <a:rPr lang="en-GB" dirty="0"/>
              <a:t> code out into enclosed chunks, like functions you only call once.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C771D41C-369C-4319-8A67-C025D9871E14}" type="slidenum">
              <a:rPr lang="en-GB" smtClean="0"/>
              <a:t>9</a:t>
            </a:fld>
            <a:endParaRPr lang="en-GB"/>
          </a:p>
        </p:txBody>
      </p:sp>
    </p:spTree>
    <p:extLst>
      <p:ext uri="{BB962C8B-B14F-4D97-AF65-F5344CB8AC3E}">
        <p14:creationId xmlns:p14="http://schemas.microsoft.com/office/powerpoint/2010/main" val="373439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Quick overview of what golem does, what the benefits of it are, I have stickers etc</a:t>
            </a:r>
          </a:p>
          <a:p>
            <a:endParaRPr lang="en-GB" dirty="0"/>
          </a:p>
        </p:txBody>
      </p:sp>
      <p:sp>
        <p:nvSpPr>
          <p:cNvPr id="4" name="Slide Number Placeholder 3"/>
          <p:cNvSpPr>
            <a:spLocks noGrp="1"/>
          </p:cNvSpPr>
          <p:nvPr>
            <p:ph type="sldNum" sz="quarter" idx="5"/>
          </p:nvPr>
        </p:nvSpPr>
        <p:spPr/>
        <p:txBody>
          <a:bodyPr/>
          <a:lstStyle/>
          <a:p>
            <a:fld id="{C771D41C-369C-4319-8A67-C025D9871E14}" type="slidenum">
              <a:rPr lang="en-GB" smtClean="0"/>
              <a:t>11</a:t>
            </a:fld>
            <a:endParaRPr lang="en-GB"/>
          </a:p>
        </p:txBody>
      </p:sp>
    </p:spTree>
    <p:extLst>
      <p:ext uri="{BB962C8B-B14F-4D97-AF65-F5344CB8AC3E}">
        <p14:creationId xmlns:p14="http://schemas.microsoft.com/office/powerpoint/2010/main" val="103843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Similar to R best practices, e.g. make judicious use of functions, a function should do 1 thing well, functions should have unit tests</a:t>
            </a:r>
          </a:p>
          <a:p>
            <a:endParaRPr lang="en-GB" dirty="0"/>
          </a:p>
          <a:p>
            <a:r>
              <a:rPr lang="en-GB" dirty="0"/>
              <a:t>Write everything as R functions as much as possible. And write unit tests for them.</a:t>
            </a:r>
          </a:p>
          <a:p>
            <a:r>
              <a:rPr lang="en-GB" dirty="0"/>
              <a:t>Make sure someone knows how to get this thing into prod – where will it be deployed, how, how many people</a:t>
            </a:r>
          </a:p>
          <a:p>
            <a:r>
              <a:rPr lang="en-GB" dirty="0"/>
              <a:t>Mini prototypes and </a:t>
            </a:r>
            <a:r>
              <a:rPr lang="en-GB" dirty="0" err="1"/>
              <a:t>gists</a:t>
            </a:r>
            <a:r>
              <a:rPr lang="en-GB" dirty="0"/>
              <a:t> are your friend! Instead of changing everything and seeing what happens like I sometimes do. Learn how to make a </a:t>
            </a:r>
            <a:r>
              <a:rPr lang="en-GB" dirty="0" err="1"/>
              <a:t>reprex</a:t>
            </a:r>
            <a:r>
              <a:rPr lang="en-GB" dirty="0"/>
              <a:t>!</a:t>
            </a:r>
          </a:p>
          <a:p>
            <a:endParaRPr lang="en-GB" dirty="0"/>
          </a:p>
        </p:txBody>
      </p:sp>
      <p:sp>
        <p:nvSpPr>
          <p:cNvPr id="4" name="Slide Number Placeholder 3"/>
          <p:cNvSpPr>
            <a:spLocks noGrp="1"/>
          </p:cNvSpPr>
          <p:nvPr>
            <p:ph type="sldNum" sz="quarter" idx="5"/>
          </p:nvPr>
        </p:nvSpPr>
        <p:spPr/>
        <p:txBody>
          <a:bodyPr/>
          <a:lstStyle/>
          <a:p>
            <a:fld id="{C771D41C-369C-4319-8A67-C025D9871E14}" type="slidenum">
              <a:rPr lang="en-GB" smtClean="0"/>
              <a:t>13</a:t>
            </a:fld>
            <a:endParaRPr lang="en-GB"/>
          </a:p>
        </p:txBody>
      </p:sp>
    </p:spTree>
    <p:extLst>
      <p:ext uri="{BB962C8B-B14F-4D97-AF65-F5344CB8AC3E}">
        <p14:creationId xmlns:p14="http://schemas.microsoft.com/office/powerpoint/2010/main" val="284951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71D41C-369C-4319-8A67-C025D9871E14}" type="slidenum">
              <a:rPr lang="en-GB" smtClean="0"/>
              <a:t>14</a:t>
            </a:fld>
            <a:endParaRPr lang="en-GB"/>
          </a:p>
        </p:txBody>
      </p:sp>
    </p:spTree>
    <p:extLst>
      <p:ext uri="{BB962C8B-B14F-4D97-AF65-F5344CB8AC3E}">
        <p14:creationId xmlns:p14="http://schemas.microsoft.com/office/powerpoint/2010/main" val="4072741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454A52"/>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687F727-F5E9-E247-9174-1C9964595093}"/>
              </a:ext>
            </a:extLst>
          </p:cNvPr>
          <p:cNvSpPr txBox="1"/>
          <p:nvPr userDrawn="1"/>
        </p:nvSpPr>
        <p:spPr>
          <a:xfrm>
            <a:off x="330819" y="5072599"/>
            <a:ext cx="5174166" cy="200055"/>
          </a:xfrm>
          <a:prstGeom prst="rect">
            <a:avLst/>
          </a:prstGeom>
          <a:noFill/>
        </p:spPr>
        <p:txBody>
          <a:bodyPr wrap="square" rtlCol="0">
            <a:spAutoFit/>
          </a:bodyPr>
          <a:lstStyle/>
          <a:p>
            <a:r>
              <a:rPr lang="en-US" sz="700" b="1" i="0" spc="100" baseline="0" dirty="0">
                <a:solidFill>
                  <a:schemeClr val="bg1"/>
                </a:solidFill>
                <a:latin typeface="Arial Bold"/>
              </a:rPr>
              <a:t>BEAUTIFUL MEANING FROM PLAIN DATA</a:t>
            </a:r>
          </a:p>
        </p:txBody>
      </p:sp>
      <p:pic>
        <p:nvPicPr>
          <p:cNvPr id="21" name="Picture 20">
            <a:extLst>
              <a:ext uri="{FF2B5EF4-FFF2-40B4-BE49-F238E27FC236}">
                <a16:creationId xmlns:a16="http://schemas.microsoft.com/office/drawing/2014/main" id="{F9E38CA1-E4D8-A246-91FA-5633558EE00A}"/>
              </a:ext>
            </a:extLst>
          </p:cNvPr>
          <p:cNvPicPr>
            <a:picLocks noChangeAspect="1"/>
          </p:cNvPicPr>
          <p:nvPr userDrawn="1"/>
        </p:nvPicPr>
        <p:blipFill>
          <a:blip r:embed="rId2"/>
          <a:stretch>
            <a:fillRect/>
          </a:stretch>
        </p:blipFill>
        <p:spPr>
          <a:xfrm>
            <a:off x="445359" y="2415835"/>
            <a:ext cx="1370915" cy="444159"/>
          </a:xfrm>
          <a:prstGeom prst="rect">
            <a:avLst/>
          </a:prstGeom>
        </p:spPr>
      </p:pic>
      <p:cxnSp>
        <p:nvCxnSpPr>
          <p:cNvPr id="25" name="Straight Connector 24">
            <a:extLst>
              <a:ext uri="{FF2B5EF4-FFF2-40B4-BE49-F238E27FC236}">
                <a16:creationId xmlns:a16="http://schemas.microsoft.com/office/drawing/2014/main" id="{0F31A1FE-784D-424B-89AD-C62E09662E5F}"/>
              </a:ext>
            </a:extLst>
          </p:cNvPr>
          <p:cNvCxnSpPr/>
          <p:nvPr userDrawn="1"/>
        </p:nvCxnSpPr>
        <p:spPr>
          <a:xfrm>
            <a:off x="395931" y="7125743"/>
            <a:ext cx="180000"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3DC315A-1760-0143-967D-FC74A08F60B9}"/>
              </a:ext>
            </a:extLst>
          </p:cNvPr>
          <p:cNvSpPr>
            <a:spLocks noGrp="1"/>
          </p:cNvSpPr>
          <p:nvPr>
            <p:ph type="body" sz="quarter" idx="10" hasCustomPrompt="1"/>
          </p:nvPr>
        </p:nvSpPr>
        <p:spPr>
          <a:xfrm>
            <a:off x="329493" y="5448300"/>
            <a:ext cx="4537075" cy="1646963"/>
          </a:xfrm>
        </p:spPr>
        <p:txBody>
          <a:bodyPr>
            <a:noAutofit/>
          </a:bodyPr>
          <a:lstStyle>
            <a:lvl1pPr marL="0" indent="0">
              <a:lnSpc>
                <a:spcPct val="100000"/>
              </a:lnSpc>
              <a:buNone/>
              <a:defRPr sz="4600" b="0" i="1">
                <a:solidFill>
                  <a:schemeClr val="bg1"/>
                </a:solidFill>
                <a:latin typeface="Times" pitchFamily="2" charset="0"/>
              </a:defRPr>
            </a:lvl1pPr>
            <a:lvl5pPr algn="l">
              <a:defRPr/>
            </a:lvl5pPr>
          </a:lstStyle>
          <a:p>
            <a:pPr lvl="0"/>
            <a:r>
              <a:rPr lang="en-US" dirty="0"/>
              <a:t>Document</a:t>
            </a:r>
            <a:br>
              <a:rPr lang="en-US" dirty="0"/>
            </a:br>
            <a:r>
              <a:rPr lang="en-US" dirty="0"/>
              <a:t>Name</a:t>
            </a:r>
          </a:p>
        </p:txBody>
      </p:sp>
      <p:pic>
        <p:nvPicPr>
          <p:cNvPr id="7" name="Picture 6">
            <a:extLst>
              <a:ext uri="{FF2B5EF4-FFF2-40B4-BE49-F238E27FC236}">
                <a16:creationId xmlns:a16="http://schemas.microsoft.com/office/drawing/2014/main" id="{B02BDFB4-4B93-D648-AFD4-ECC3183191A4}"/>
              </a:ext>
            </a:extLst>
          </p:cNvPr>
          <p:cNvPicPr>
            <a:picLocks noChangeAspect="1"/>
          </p:cNvPicPr>
          <p:nvPr userDrawn="1"/>
        </p:nvPicPr>
        <p:blipFill rotWithShape="1">
          <a:blip r:embed="rId3"/>
          <a:srcRect t="3144" b="-3700"/>
          <a:stretch/>
        </p:blipFill>
        <p:spPr>
          <a:xfrm>
            <a:off x="4866568" y="60080"/>
            <a:ext cx="5753100" cy="4176000"/>
          </a:xfrm>
          <a:prstGeom prst="rect">
            <a:avLst/>
          </a:prstGeom>
        </p:spPr>
      </p:pic>
    </p:spTree>
    <p:extLst>
      <p:ext uri="{BB962C8B-B14F-4D97-AF65-F5344CB8AC3E}">
        <p14:creationId xmlns:p14="http://schemas.microsoft.com/office/powerpoint/2010/main" val="153491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p:bg>
      <p:bgPr>
        <a:solidFill>
          <a:srgbClr val="FAF8F8"/>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19D79E-A150-BD49-B14D-B9317CB15E6C}"/>
              </a:ext>
            </a:extLst>
          </p:cNvPr>
          <p:cNvSpPr/>
          <p:nvPr userDrawn="1"/>
        </p:nvSpPr>
        <p:spPr>
          <a:xfrm>
            <a:off x="0" y="0"/>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3">
            <a:extLst>
              <a:ext uri="{FF2B5EF4-FFF2-40B4-BE49-F238E27FC236}">
                <a16:creationId xmlns:a16="http://schemas.microsoft.com/office/drawing/2014/main" id="{64F2118C-9F8E-344E-A2EC-9A8C6197813E}"/>
              </a:ext>
            </a:extLst>
          </p:cNvPr>
          <p:cNvSpPr>
            <a:spLocks noGrp="1"/>
          </p:cNvSpPr>
          <p:nvPr>
            <p:ph type="body" sz="quarter" idx="10" hasCustomPrompt="1"/>
          </p:nvPr>
        </p:nvSpPr>
        <p:spPr>
          <a:xfrm>
            <a:off x="332200" y="2867695"/>
            <a:ext cx="4884377" cy="3510620"/>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0"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pero</a:t>
            </a:r>
            <a:r>
              <a:rPr lang="en-GB" sz="1400" kern="1200" dirty="0">
                <a:solidFill>
                  <a:srgbClr val="454A52"/>
                </a:solidFill>
                <a:effectLst/>
                <a:latin typeface="Arial Regular"/>
                <a:ea typeface="+mn-ea"/>
                <a:cs typeface="+mn-cs"/>
              </a:rPr>
              <a:t> minus a vid </a:t>
            </a:r>
            <a:r>
              <a:rPr lang="en-GB" sz="1400" kern="1200" dirty="0" err="1">
                <a:solidFill>
                  <a:srgbClr val="454A52"/>
                </a:solidFill>
                <a:effectLst/>
                <a:latin typeface="Arial Regular"/>
                <a:ea typeface="+mn-ea"/>
                <a:cs typeface="+mn-cs"/>
              </a:rPr>
              <a:t>modis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veriatiis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hitae</a:t>
            </a:r>
            <a:r>
              <a:rPr lang="en-GB" sz="1400" kern="1200" dirty="0">
                <a:solidFill>
                  <a:srgbClr val="454A52"/>
                </a:solidFill>
                <a:effectLst/>
                <a:latin typeface="Arial Regular"/>
                <a:ea typeface="+mn-ea"/>
                <a:cs typeface="+mn-cs"/>
              </a:rPr>
              <a:t> cum </a:t>
            </a:r>
            <a:r>
              <a:rPr lang="en-GB" sz="1400" kern="1200" dirty="0" err="1">
                <a:solidFill>
                  <a:srgbClr val="454A52"/>
                </a:solidFill>
                <a:effectLst/>
                <a:latin typeface="Arial Regular"/>
                <a:ea typeface="+mn-ea"/>
                <a:cs typeface="+mn-cs"/>
              </a:rPr>
              <a:t>laborei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caborpo</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reroreium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abori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andi</a:t>
            </a:r>
            <a:r>
              <a:rPr lang="en-GB" sz="1400" kern="1200" dirty="0">
                <a:solidFill>
                  <a:srgbClr val="454A52"/>
                </a:solidFill>
                <a:effectLst/>
                <a:latin typeface="Arial Regular"/>
                <a:ea typeface="+mn-ea"/>
                <a:cs typeface="+mn-cs"/>
              </a:rPr>
              <a:t> con </a:t>
            </a:r>
            <a:r>
              <a:rPr lang="en-GB" sz="1400" kern="1200" dirty="0" err="1">
                <a:solidFill>
                  <a:srgbClr val="454A52"/>
                </a:solidFill>
                <a:effectLst/>
                <a:latin typeface="Arial Regular"/>
                <a:ea typeface="+mn-ea"/>
                <a:cs typeface="+mn-cs"/>
              </a:rPr>
              <a:t>pra</a:t>
            </a:r>
            <a:r>
              <a:rPr lang="en-GB" sz="1400" kern="1200" dirty="0">
                <a:solidFill>
                  <a:srgbClr val="454A52"/>
                </a:solidFill>
                <a:effectLst/>
                <a:latin typeface="Arial Regular"/>
                <a:ea typeface="+mn-ea"/>
                <a:cs typeface="+mn-cs"/>
              </a:rPr>
              <a:t> in </a:t>
            </a:r>
            <a:r>
              <a:rPr lang="en-GB" sz="1400" kern="1200" dirty="0" err="1">
                <a:solidFill>
                  <a:srgbClr val="454A52"/>
                </a:solidFill>
                <a:effectLst/>
                <a:latin typeface="Arial Regular"/>
                <a:ea typeface="+mn-ea"/>
                <a:cs typeface="+mn-cs"/>
              </a:rPr>
              <a:t>poritatio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doloresed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magnati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aepelest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facepernam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fugia</a:t>
            </a:r>
            <a:r>
              <a:rPr lang="en-GB" sz="1400" kern="1200" dirty="0">
                <a:solidFill>
                  <a:srgbClr val="454A52"/>
                </a:solidFill>
                <a:effectLst/>
                <a:latin typeface="Arial Regular"/>
                <a:ea typeface="+mn-ea"/>
                <a:cs typeface="+mn-cs"/>
              </a:rPr>
              <a:t> quo </a:t>
            </a:r>
            <a:r>
              <a:rPr lang="en-GB" sz="1400" kern="1200" dirty="0" err="1">
                <a:solidFill>
                  <a:srgbClr val="454A52"/>
                </a:solidFill>
                <a:effectLst/>
                <a:latin typeface="Arial Regular"/>
                <a:ea typeface="+mn-ea"/>
                <a:cs typeface="+mn-cs"/>
              </a:rPr>
              <a:t>odita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vel</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inimod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quodi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namet</a:t>
            </a:r>
            <a:r>
              <a:rPr lang="en-GB" sz="1400" kern="1200" dirty="0">
                <a:solidFill>
                  <a:srgbClr val="454A52"/>
                </a:solidFill>
                <a:effectLst/>
                <a:latin typeface="Arial Regular"/>
                <a:ea typeface="+mn-ea"/>
                <a:cs typeface="+mn-cs"/>
              </a:rPr>
              <a:t> am </a:t>
            </a:r>
            <a:r>
              <a:rPr lang="en-GB" sz="1400" kern="1200" dirty="0" err="1">
                <a:solidFill>
                  <a:srgbClr val="454A52"/>
                </a:solidFill>
                <a:effectLst/>
                <a:latin typeface="Arial Regular"/>
                <a:ea typeface="+mn-ea"/>
                <a:cs typeface="+mn-cs"/>
              </a:rPr>
              <a:t>eatium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comnis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nisqui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dolupta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tureper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feriata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tibera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sa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quibusdandae</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volest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ilicipist</a:t>
            </a:r>
            <a:r>
              <a:rPr lang="en-GB" sz="1400" kern="1200" dirty="0">
                <a:solidFill>
                  <a:srgbClr val="454A52"/>
                </a:solidFill>
                <a:effectLst/>
                <a:latin typeface="Arial Regular"/>
                <a:ea typeface="+mn-ea"/>
                <a:cs typeface="+mn-cs"/>
              </a:rPr>
              <a:t>.</a:t>
            </a:r>
          </a:p>
        </p:txBody>
      </p:sp>
      <p:sp>
        <p:nvSpPr>
          <p:cNvPr id="16" name="Text Placeholder 13">
            <a:extLst>
              <a:ext uri="{FF2B5EF4-FFF2-40B4-BE49-F238E27FC236}">
                <a16:creationId xmlns:a16="http://schemas.microsoft.com/office/drawing/2014/main" id="{7E92BB61-B345-1C48-9125-929B9E606A32}"/>
              </a:ext>
            </a:extLst>
          </p:cNvPr>
          <p:cNvSpPr>
            <a:spLocks noGrp="1"/>
          </p:cNvSpPr>
          <p:nvPr>
            <p:ph type="body" sz="quarter" idx="11" hasCustomPrompt="1"/>
          </p:nvPr>
        </p:nvSpPr>
        <p:spPr>
          <a:xfrm>
            <a:off x="332200" y="2441431"/>
            <a:ext cx="2305050" cy="326367"/>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1"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endParaRPr lang="en-GB" sz="1400" kern="1200" dirty="0">
              <a:solidFill>
                <a:srgbClr val="454A52"/>
              </a:solidFill>
              <a:effectLst/>
              <a:latin typeface="Arial Regular"/>
              <a:ea typeface="+mn-ea"/>
              <a:cs typeface="+mn-cs"/>
            </a:endParaRPr>
          </a:p>
        </p:txBody>
      </p:sp>
      <p:sp>
        <p:nvSpPr>
          <p:cNvPr id="10" name="Slide Number Placeholder 5">
            <a:extLst>
              <a:ext uri="{FF2B5EF4-FFF2-40B4-BE49-F238E27FC236}">
                <a16:creationId xmlns:a16="http://schemas.microsoft.com/office/drawing/2014/main" id="{B3F951C4-B472-5047-974A-01217012926F}"/>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pPr/>
              <a:t>‹#›</a:t>
            </a:fld>
            <a:endParaRPr lang="en-US" sz="1800" dirty="0"/>
          </a:p>
        </p:txBody>
      </p:sp>
      <p:sp>
        <p:nvSpPr>
          <p:cNvPr id="13" name="Title Placeholder 1">
            <a:extLst>
              <a:ext uri="{FF2B5EF4-FFF2-40B4-BE49-F238E27FC236}">
                <a16:creationId xmlns:a16="http://schemas.microsoft.com/office/drawing/2014/main" id="{6B1F3C95-613A-1441-841C-DAA7E542E564}"/>
              </a:ext>
            </a:extLst>
          </p:cNvPr>
          <p:cNvSpPr>
            <a:spLocks noGrp="1"/>
          </p:cNvSpPr>
          <p:nvPr>
            <p:ph type="title" hasCustomPrompt="1"/>
          </p:nvPr>
        </p:nvSpPr>
        <p:spPr>
          <a:xfrm>
            <a:off x="323134" y="989752"/>
            <a:ext cx="8910808"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3 Columns</a:t>
            </a:r>
          </a:p>
        </p:txBody>
      </p:sp>
      <p:sp>
        <p:nvSpPr>
          <p:cNvPr id="14" name="Text Placeholder 13">
            <a:extLst>
              <a:ext uri="{FF2B5EF4-FFF2-40B4-BE49-F238E27FC236}">
                <a16:creationId xmlns:a16="http://schemas.microsoft.com/office/drawing/2014/main" id="{A7CEC78A-6B71-0544-B69E-97942F43B5FE}"/>
              </a:ext>
            </a:extLst>
          </p:cNvPr>
          <p:cNvSpPr>
            <a:spLocks noGrp="1"/>
          </p:cNvSpPr>
          <p:nvPr>
            <p:ph type="body" sz="quarter" idx="12" hasCustomPrompt="1"/>
          </p:nvPr>
        </p:nvSpPr>
        <p:spPr>
          <a:xfrm>
            <a:off x="5441429" y="2867695"/>
            <a:ext cx="4841823" cy="3510620"/>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0"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pero</a:t>
            </a:r>
            <a:r>
              <a:rPr lang="en-GB" sz="1400" kern="1200" dirty="0">
                <a:solidFill>
                  <a:srgbClr val="454A52"/>
                </a:solidFill>
                <a:effectLst/>
                <a:latin typeface="Arial Regular"/>
                <a:ea typeface="+mn-ea"/>
                <a:cs typeface="+mn-cs"/>
              </a:rPr>
              <a:t> minus a vid </a:t>
            </a:r>
            <a:r>
              <a:rPr lang="en-GB" sz="1400" kern="1200" dirty="0" err="1">
                <a:solidFill>
                  <a:srgbClr val="454A52"/>
                </a:solidFill>
                <a:effectLst/>
                <a:latin typeface="Arial Regular"/>
                <a:ea typeface="+mn-ea"/>
                <a:cs typeface="+mn-cs"/>
              </a:rPr>
              <a:t>modis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veriatiis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hitae</a:t>
            </a:r>
            <a:r>
              <a:rPr lang="en-GB" sz="1400" kern="1200" dirty="0">
                <a:solidFill>
                  <a:srgbClr val="454A52"/>
                </a:solidFill>
                <a:effectLst/>
                <a:latin typeface="Arial Regular"/>
                <a:ea typeface="+mn-ea"/>
                <a:cs typeface="+mn-cs"/>
              </a:rPr>
              <a:t> cum </a:t>
            </a:r>
            <a:r>
              <a:rPr lang="en-GB" sz="1400" kern="1200" dirty="0" err="1">
                <a:solidFill>
                  <a:srgbClr val="454A52"/>
                </a:solidFill>
                <a:effectLst/>
                <a:latin typeface="Arial Regular"/>
                <a:ea typeface="+mn-ea"/>
                <a:cs typeface="+mn-cs"/>
              </a:rPr>
              <a:t>laborei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caborpo</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reroreium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abori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andi</a:t>
            </a:r>
            <a:r>
              <a:rPr lang="en-GB" sz="1400" kern="1200" dirty="0">
                <a:solidFill>
                  <a:srgbClr val="454A52"/>
                </a:solidFill>
                <a:effectLst/>
                <a:latin typeface="Arial Regular"/>
                <a:ea typeface="+mn-ea"/>
                <a:cs typeface="+mn-cs"/>
              </a:rPr>
              <a:t> con </a:t>
            </a:r>
            <a:r>
              <a:rPr lang="en-GB" sz="1400" kern="1200" dirty="0" err="1">
                <a:solidFill>
                  <a:srgbClr val="454A52"/>
                </a:solidFill>
                <a:effectLst/>
                <a:latin typeface="Arial Regular"/>
                <a:ea typeface="+mn-ea"/>
                <a:cs typeface="+mn-cs"/>
              </a:rPr>
              <a:t>pra</a:t>
            </a:r>
            <a:r>
              <a:rPr lang="en-GB" sz="1400" kern="1200" dirty="0">
                <a:solidFill>
                  <a:srgbClr val="454A52"/>
                </a:solidFill>
                <a:effectLst/>
                <a:latin typeface="Arial Regular"/>
                <a:ea typeface="+mn-ea"/>
                <a:cs typeface="+mn-cs"/>
              </a:rPr>
              <a:t> in </a:t>
            </a:r>
            <a:r>
              <a:rPr lang="en-GB" sz="1400" kern="1200" dirty="0" err="1">
                <a:solidFill>
                  <a:srgbClr val="454A52"/>
                </a:solidFill>
                <a:effectLst/>
                <a:latin typeface="Arial Regular"/>
                <a:ea typeface="+mn-ea"/>
                <a:cs typeface="+mn-cs"/>
              </a:rPr>
              <a:t>poritatio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doloresed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magnati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aepelest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facepernam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fugia</a:t>
            </a:r>
            <a:r>
              <a:rPr lang="en-GB" sz="1400" kern="1200" dirty="0">
                <a:solidFill>
                  <a:srgbClr val="454A52"/>
                </a:solidFill>
                <a:effectLst/>
                <a:latin typeface="Arial Regular"/>
                <a:ea typeface="+mn-ea"/>
                <a:cs typeface="+mn-cs"/>
              </a:rPr>
              <a:t> quo </a:t>
            </a:r>
            <a:r>
              <a:rPr lang="en-GB" sz="1400" kern="1200" dirty="0" err="1">
                <a:solidFill>
                  <a:srgbClr val="454A52"/>
                </a:solidFill>
                <a:effectLst/>
                <a:latin typeface="Arial Regular"/>
                <a:ea typeface="+mn-ea"/>
                <a:cs typeface="+mn-cs"/>
              </a:rPr>
              <a:t>odita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vel</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inimod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quodi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namet</a:t>
            </a:r>
            <a:r>
              <a:rPr lang="en-GB" sz="1400" kern="1200" dirty="0">
                <a:solidFill>
                  <a:srgbClr val="454A52"/>
                </a:solidFill>
                <a:effectLst/>
                <a:latin typeface="Arial Regular"/>
                <a:ea typeface="+mn-ea"/>
                <a:cs typeface="+mn-cs"/>
              </a:rPr>
              <a:t> am </a:t>
            </a:r>
            <a:r>
              <a:rPr lang="en-GB" sz="1400" kern="1200" dirty="0" err="1">
                <a:solidFill>
                  <a:srgbClr val="454A52"/>
                </a:solidFill>
                <a:effectLst/>
                <a:latin typeface="Arial Regular"/>
                <a:ea typeface="+mn-ea"/>
                <a:cs typeface="+mn-cs"/>
              </a:rPr>
              <a:t>eatium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comnis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nisqui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dolupta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tureper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feriata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tibera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sa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quibusdandae</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volest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ilicipist</a:t>
            </a:r>
            <a:r>
              <a:rPr lang="en-GB" sz="1400" kern="1200" dirty="0">
                <a:solidFill>
                  <a:srgbClr val="454A52"/>
                </a:solidFill>
                <a:effectLst/>
                <a:latin typeface="Arial Regular"/>
                <a:ea typeface="+mn-ea"/>
                <a:cs typeface="+mn-cs"/>
              </a:rPr>
              <a:t>.</a:t>
            </a:r>
          </a:p>
        </p:txBody>
      </p:sp>
      <p:sp>
        <p:nvSpPr>
          <p:cNvPr id="21" name="Text Placeholder 13">
            <a:extLst>
              <a:ext uri="{FF2B5EF4-FFF2-40B4-BE49-F238E27FC236}">
                <a16:creationId xmlns:a16="http://schemas.microsoft.com/office/drawing/2014/main" id="{8B8E9594-3810-7740-92B2-2DF8DFE0B05E}"/>
              </a:ext>
            </a:extLst>
          </p:cNvPr>
          <p:cNvSpPr>
            <a:spLocks noGrp="1"/>
          </p:cNvSpPr>
          <p:nvPr>
            <p:ph type="body" sz="quarter" idx="13" hasCustomPrompt="1"/>
          </p:nvPr>
        </p:nvSpPr>
        <p:spPr>
          <a:xfrm>
            <a:off x="5441429" y="2443544"/>
            <a:ext cx="2305050" cy="326367"/>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1"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endParaRPr lang="en-GB" sz="1400" kern="1200" dirty="0">
              <a:solidFill>
                <a:srgbClr val="454A52"/>
              </a:solidFill>
              <a:effectLst/>
              <a:latin typeface="Arial Regular"/>
              <a:ea typeface="+mn-ea"/>
              <a:cs typeface="+mn-cs"/>
            </a:endParaRPr>
          </a:p>
        </p:txBody>
      </p:sp>
      <p:pic>
        <p:nvPicPr>
          <p:cNvPr id="22" name="Picture 21">
            <a:extLst>
              <a:ext uri="{FF2B5EF4-FFF2-40B4-BE49-F238E27FC236}">
                <a16:creationId xmlns:a16="http://schemas.microsoft.com/office/drawing/2014/main" id="{606D2E2B-4C0C-2845-9BEE-5084C07404A4}"/>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374220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s">
    <p:bg>
      <p:bgPr>
        <a:solidFill>
          <a:srgbClr val="FAF8F8"/>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19D79E-A150-BD49-B14D-B9317CB15E6C}"/>
              </a:ext>
            </a:extLst>
          </p:cNvPr>
          <p:cNvSpPr/>
          <p:nvPr userDrawn="1"/>
        </p:nvSpPr>
        <p:spPr>
          <a:xfrm>
            <a:off x="0" y="0"/>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3">
            <a:extLst>
              <a:ext uri="{FF2B5EF4-FFF2-40B4-BE49-F238E27FC236}">
                <a16:creationId xmlns:a16="http://schemas.microsoft.com/office/drawing/2014/main" id="{64F2118C-9F8E-344E-A2EC-9A8C6197813E}"/>
              </a:ext>
            </a:extLst>
          </p:cNvPr>
          <p:cNvSpPr>
            <a:spLocks noGrp="1"/>
          </p:cNvSpPr>
          <p:nvPr>
            <p:ph type="body" sz="quarter" idx="10" hasCustomPrompt="1"/>
          </p:nvPr>
        </p:nvSpPr>
        <p:spPr>
          <a:xfrm>
            <a:off x="332199" y="2867695"/>
            <a:ext cx="3201647" cy="3510620"/>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0"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pero</a:t>
            </a:r>
            <a:r>
              <a:rPr lang="en-GB" sz="1400" kern="1200" dirty="0">
                <a:solidFill>
                  <a:srgbClr val="454A52"/>
                </a:solidFill>
                <a:effectLst/>
                <a:latin typeface="Arial Regular"/>
                <a:ea typeface="+mn-ea"/>
                <a:cs typeface="+mn-cs"/>
              </a:rPr>
              <a:t> minus a vid </a:t>
            </a:r>
            <a:r>
              <a:rPr lang="en-GB" sz="1400" kern="1200" dirty="0" err="1">
                <a:solidFill>
                  <a:srgbClr val="454A52"/>
                </a:solidFill>
                <a:effectLst/>
                <a:latin typeface="Arial Regular"/>
                <a:ea typeface="+mn-ea"/>
                <a:cs typeface="+mn-cs"/>
              </a:rPr>
              <a:t>modis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veriatiis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hitae</a:t>
            </a:r>
            <a:r>
              <a:rPr lang="en-GB" sz="1400" kern="1200" dirty="0">
                <a:solidFill>
                  <a:srgbClr val="454A52"/>
                </a:solidFill>
                <a:effectLst/>
                <a:latin typeface="Arial Regular"/>
                <a:ea typeface="+mn-ea"/>
                <a:cs typeface="+mn-cs"/>
              </a:rPr>
              <a:t> cum </a:t>
            </a:r>
            <a:r>
              <a:rPr lang="en-GB" sz="1400" kern="1200" dirty="0" err="1">
                <a:solidFill>
                  <a:srgbClr val="454A52"/>
                </a:solidFill>
                <a:effectLst/>
                <a:latin typeface="Arial Regular"/>
                <a:ea typeface="+mn-ea"/>
                <a:cs typeface="+mn-cs"/>
              </a:rPr>
              <a:t>laborei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caborpo</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reroreium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abori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andi</a:t>
            </a:r>
            <a:r>
              <a:rPr lang="en-GB" sz="1400" kern="1200" dirty="0">
                <a:solidFill>
                  <a:srgbClr val="454A52"/>
                </a:solidFill>
                <a:effectLst/>
                <a:latin typeface="Arial Regular"/>
                <a:ea typeface="+mn-ea"/>
                <a:cs typeface="+mn-cs"/>
              </a:rPr>
              <a:t> con </a:t>
            </a:r>
            <a:r>
              <a:rPr lang="en-GB" sz="1400" kern="1200" dirty="0" err="1">
                <a:solidFill>
                  <a:srgbClr val="454A52"/>
                </a:solidFill>
                <a:effectLst/>
                <a:latin typeface="Arial Regular"/>
                <a:ea typeface="+mn-ea"/>
                <a:cs typeface="+mn-cs"/>
              </a:rPr>
              <a:t>pra</a:t>
            </a:r>
            <a:r>
              <a:rPr lang="en-GB" sz="1400" kern="1200" dirty="0">
                <a:solidFill>
                  <a:srgbClr val="454A52"/>
                </a:solidFill>
                <a:effectLst/>
                <a:latin typeface="Arial Regular"/>
                <a:ea typeface="+mn-ea"/>
                <a:cs typeface="+mn-cs"/>
              </a:rPr>
              <a:t> in </a:t>
            </a:r>
            <a:r>
              <a:rPr lang="en-GB" sz="1400" kern="1200" dirty="0" err="1">
                <a:solidFill>
                  <a:srgbClr val="454A52"/>
                </a:solidFill>
                <a:effectLst/>
                <a:latin typeface="Arial Regular"/>
                <a:ea typeface="+mn-ea"/>
                <a:cs typeface="+mn-cs"/>
              </a:rPr>
              <a:t>poritatio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doloresed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magnati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aepelest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facepernam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fugia</a:t>
            </a:r>
            <a:r>
              <a:rPr lang="en-GB" sz="1400" kern="1200" dirty="0">
                <a:solidFill>
                  <a:srgbClr val="454A52"/>
                </a:solidFill>
                <a:effectLst/>
                <a:latin typeface="Arial Regular"/>
                <a:ea typeface="+mn-ea"/>
                <a:cs typeface="+mn-cs"/>
              </a:rPr>
              <a:t> quo </a:t>
            </a:r>
            <a:r>
              <a:rPr lang="en-GB" sz="1400" kern="1200" dirty="0" err="1">
                <a:solidFill>
                  <a:srgbClr val="454A52"/>
                </a:solidFill>
                <a:effectLst/>
                <a:latin typeface="Arial Regular"/>
                <a:ea typeface="+mn-ea"/>
                <a:cs typeface="+mn-cs"/>
              </a:rPr>
              <a:t>odita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vel</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inimod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quodi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namet</a:t>
            </a:r>
            <a:r>
              <a:rPr lang="en-GB" sz="1400" kern="1200" dirty="0">
                <a:solidFill>
                  <a:srgbClr val="454A52"/>
                </a:solidFill>
                <a:effectLst/>
                <a:latin typeface="Arial Regular"/>
                <a:ea typeface="+mn-ea"/>
                <a:cs typeface="+mn-cs"/>
              </a:rPr>
              <a:t> am </a:t>
            </a:r>
            <a:r>
              <a:rPr lang="en-GB" sz="1400" kern="1200" dirty="0" err="1">
                <a:solidFill>
                  <a:srgbClr val="454A52"/>
                </a:solidFill>
                <a:effectLst/>
                <a:latin typeface="Arial Regular"/>
                <a:ea typeface="+mn-ea"/>
                <a:cs typeface="+mn-cs"/>
              </a:rPr>
              <a:t>eatium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comnis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nisqui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dolupta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tureper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feriata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tibera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sa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quibusdandae</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volest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ilicipist</a:t>
            </a:r>
            <a:r>
              <a:rPr lang="en-GB" sz="1400" kern="1200" dirty="0">
                <a:solidFill>
                  <a:srgbClr val="454A52"/>
                </a:solidFill>
                <a:effectLst/>
                <a:latin typeface="Arial Regular"/>
                <a:ea typeface="+mn-ea"/>
                <a:cs typeface="+mn-cs"/>
              </a:rPr>
              <a:t>.</a:t>
            </a:r>
          </a:p>
        </p:txBody>
      </p:sp>
      <p:sp>
        <p:nvSpPr>
          <p:cNvPr id="16" name="Text Placeholder 13">
            <a:extLst>
              <a:ext uri="{FF2B5EF4-FFF2-40B4-BE49-F238E27FC236}">
                <a16:creationId xmlns:a16="http://schemas.microsoft.com/office/drawing/2014/main" id="{7E92BB61-B345-1C48-9125-929B9E606A32}"/>
              </a:ext>
            </a:extLst>
          </p:cNvPr>
          <p:cNvSpPr>
            <a:spLocks noGrp="1"/>
          </p:cNvSpPr>
          <p:nvPr>
            <p:ph type="body" sz="quarter" idx="11" hasCustomPrompt="1"/>
          </p:nvPr>
        </p:nvSpPr>
        <p:spPr>
          <a:xfrm>
            <a:off x="311574" y="2441431"/>
            <a:ext cx="2305050" cy="326367"/>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1"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endParaRPr lang="en-GB" sz="1400" kern="1200" dirty="0">
              <a:solidFill>
                <a:srgbClr val="454A52"/>
              </a:solidFill>
              <a:effectLst/>
              <a:latin typeface="Arial Regular"/>
              <a:ea typeface="+mn-ea"/>
              <a:cs typeface="+mn-cs"/>
            </a:endParaRPr>
          </a:p>
        </p:txBody>
      </p:sp>
      <p:sp>
        <p:nvSpPr>
          <p:cNvPr id="17" name="Text Placeholder 13">
            <a:extLst>
              <a:ext uri="{FF2B5EF4-FFF2-40B4-BE49-F238E27FC236}">
                <a16:creationId xmlns:a16="http://schemas.microsoft.com/office/drawing/2014/main" id="{CD9D1CA5-A3F2-EB4A-9DF9-56483286E7D4}"/>
              </a:ext>
            </a:extLst>
          </p:cNvPr>
          <p:cNvSpPr>
            <a:spLocks noGrp="1"/>
          </p:cNvSpPr>
          <p:nvPr>
            <p:ph type="body" sz="quarter" idx="12" hasCustomPrompt="1"/>
          </p:nvPr>
        </p:nvSpPr>
        <p:spPr>
          <a:xfrm>
            <a:off x="3701041" y="2867695"/>
            <a:ext cx="3201647" cy="3510620"/>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0"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pero</a:t>
            </a:r>
            <a:r>
              <a:rPr lang="en-GB" sz="1400" kern="1200" dirty="0">
                <a:solidFill>
                  <a:srgbClr val="454A52"/>
                </a:solidFill>
                <a:effectLst/>
                <a:latin typeface="Arial Regular"/>
                <a:ea typeface="+mn-ea"/>
                <a:cs typeface="+mn-cs"/>
              </a:rPr>
              <a:t> minus a vid </a:t>
            </a:r>
            <a:r>
              <a:rPr lang="en-GB" sz="1400" kern="1200" dirty="0" err="1">
                <a:solidFill>
                  <a:srgbClr val="454A52"/>
                </a:solidFill>
                <a:effectLst/>
                <a:latin typeface="Arial Regular"/>
                <a:ea typeface="+mn-ea"/>
                <a:cs typeface="+mn-cs"/>
              </a:rPr>
              <a:t>modis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veriatiis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hitae</a:t>
            </a:r>
            <a:r>
              <a:rPr lang="en-GB" sz="1400" kern="1200" dirty="0">
                <a:solidFill>
                  <a:srgbClr val="454A52"/>
                </a:solidFill>
                <a:effectLst/>
                <a:latin typeface="Arial Regular"/>
                <a:ea typeface="+mn-ea"/>
                <a:cs typeface="+mn-cs"/>
              </a:rPr>
              <a:t> cum </a:t>
            </a:r>
            <a:r>
              <a:rPr lang="en-GB" sz="1400" kern="1200" dirty="0" err="1">
                <a:solidFill>
                  <a:srgbClr val="454A52"/>
                </a:solidFill>
                <a:effectLst/>
                <a:latin typeface="Arial Regular"/>
                <a:ea typeface="+mn-ea"/>
                <a:cs typeface="+mn-cs"/>
              </a:rPr>
              <a:t>laborei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caborpo</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reroreium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abori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andi</a:t>
            </a:r>
            <a:r>
              <a:rPr lang="en-GB" sz="1400" kern="1200" dirty="0">
                <a:solidFill>
                  <a:srgbClr val="454A52"/>
                </a:solidFill>
                <a:effectLst/>
                <a:latin typeface="Arial Regular"/>
                <a:ea typeface="+mn-ea"/>
                <a:cs typeface="+mn-cs"/>
              </a:rPr>
              <a:t> con </a:t>
            </a:r>
            <a:r>
              <a:rPr lang="en-GB" sz="1400" kern="1200" dirty="0" err="1">
                <a:solidFill>
                  <a:srgbClr val="454A52"/>
                </a:solidFill>
                <a:effectLst/>
                <a:latin typeface="Arial Regular"/>
                <a:ea typeface="+mn-ea"/>
                <a:cs typeface="+mn-cs"/>
              </a:rPr>
              <a:t>pra</a:t>
            </a:r>
            <a:r>
              <a:rPr lang="en-GB" sz="1400" kern="1200" dirty="0">
                <a:solidFill>
                  <a:srgbClr val="454A52"/>
                </a:solidFill>
                <a:effectLst/>
                <a:latin typeface="Arial Regular"/>
                <a:ea typeface="+mn-ea"/>
                <a:cs typeface="+mn-cs"/>
              </a:rPr>
              <a:t> in </a:t>
            </a:r>
            <a:r>
              <a:rPr lang="en-GB" sz="1400" kern="1200" dirty="0" err="1">
                <a:solidFill>
                  <a:srgbClr val="454A52"/>
                </a:solidFill>
                <a:effectLst/>
                <a:latin typeface="Arial Regular"/>
                <a:ea typeface="+mn-ea"/>
                <a:cs typeface="+mn-cs"/>
              </a:rPr>
              <a:t>poritatio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doloresed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magnati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aepelest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facepernam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fugia</a:t>
            </a:r>
            <a:r>
              <a:rPr lang="en-GB" sz="1400" kern="1200" dirty="0">
                <a:solidFill>
                  <a:srgbClr val="454A52"/>
                </a:solidFill>
                <a:effectLst/>
                <a:latin typeface="Arial Regular"/>
                <a:ea typeface="+mn-ea"/>
                <a:cs typeface="+mn-cs"/>
              </a:rPr>
              <a:t> quo </a:t>
            </a:r>
            <a:r>
              <a:rPr lang="en-GB" sz="1400" kern="1200" dirty="0" err="1">
                <a:solidFill>
                  <a:srgbClr val="454A52"/>
                </a:solidFill>
                <a:effectLst/>
                <a:latin typeface="Arial Regular"/>
                <a:ea typeface="+mn-ea"/>
                <a:cs typeface="+mn-cs"/>
              </a:rPr>
              <a:t>odita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vel</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inimod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quodi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namet</a:t>
            </a:r>
            <a:r>
              <a:rPr lang="en-GB" sz="1400" kern="1200" dirty="0">
                <a:solidFill>
                  <a:srgbClr val="454A52"/>
                </a:solidFill>
                <a:effectLst/>
                <a:latin typeface="Arial Regular"/>
                <a:ea typeface="+mn-ea"/>
                <a:cs typeface="+mn-cs"/>
              </a:rPr>
              <a:t> am </a:t>
            </a:r>
            <a:r>
              <a:rPr lang="en-GB" sz="1400" kern="1200" dirty="0" err="1">
                <a:solidFill>
                  <a:srgbClr val="454A52"/>
                </a:solidFill>
                <a:effectLst/>
                <a:latin typeface="Arial Regular"/>
                <a:ea typeface="+mn-ea"/>
                <a:cs typeface="+mn-cs"/>
              </a:rPr>
              <a:t>eatium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comnis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nisqui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dolupta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tureper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feriata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tibera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sa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quibusdandae</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volest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ilicipist</a:t>
            </a:r>
            <a:r>
              <a:rPr lang="en-GB" sz="1400" kern="1200" dirty="0">
                <a:solidFill>
                  <a:srgbClr val="454A52"/>
                </a:solidFill>
                <a:effectLst/>
                <a:latin typeface="Arial Regular"/>
                <a:ea typeface="+mn-ea"/>
                <a:cs typeface="+mn-cs"/>
              </a:rPr>
              <a:t>.</a:t>
            </a:r>
          </a:p>
        </p:txBody>
      </p:sp>
      <p:sp>
        <p:nvSpPr>
          <p:cNvPr id="18" name="Text Placeholder 13">
            <a:extLst>
              <a:ext uri="{FF2B5EF4-FFF2-40B4-BE49-F238E27FC236}">
                <a16:creationId xmlns:a16="http://schemas.microsoft.com/office/drawing/2014/main" id="{70B9D900-276C-AB4C-A900-CBCB0FEA1AAC}"/>
              </a:ext>
            </a:extLst>
          </p:cNvPr>
          <p:cNvSpPr>
            <a:spLocks noGrp="1"/>
          </p:cNvSpPr>
          <p:nvPr>
            <p:ph type="body" sz="quarter" idx="13" hasCustomPrompt="1"/>
          </p:nvPr>
        </p:nvSpPr>
        <p:spPr>
          <a:xfrm>
            <a:off x="3680416" y="2441431"/>
            <a:ext cx="2305050" cy="326367"/>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1"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endParaRPr lang="en-GB" sz="1400" kern="1200" dirty="0">
              <a:solidFill>
                <a:srgbClr val="454A52"/>
              </a:solidFill>
              <a:effectLst/>
              <a:latin typeface="Arial Regular"/>
              <a:ea typeface="+mn-ea"/>
              <a:cs typeface="+mn-cs"/>
            </a:endParaRPr>
          </a:p>
        </p:txBody>
      </p:sp>
      <p:sp>
        <p:nvSpPr>
          <p:cNvPr id="19" name="Text Placeholder 13">
            <a:extLst>
              <a:ext uri="{FF2B5EF4-FFF2-40B4-BE49-F238E27FC236}">
                <a16:creationId xmlns:a16="http://schemas.microsoft.com/office/drawing/2014/main" id="{7253508A-ADD0-9E4A-A59F-6B8827695B93}"/>
              </a:ext>
            </a:extLst>
          </p:cNvPr>
          <p:cNvSpPr>
            <a:spLocks noGrp="1"/>
          </p:cNvSpPr>
          <p:nvPr>
            <p:ph type="body" sz="quarter" idx="14" hasCustomPrompt="1"/>
          </p:nvPr>
        </p:nvSpPr>
        <p:spPr>
          <a:xfrm>
            <a:off x="7049258" y="2867695"/>
            <a:ext cx="3201647" cy="3510620"/>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0"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pero</a:t>
            </a:r>
            <a:r>
              <a:rPr lang="en-GB" sz="1400" kern="1200" dirty="0">
                <a:solidFill>
                  <a:srgbClr val="454A52"/>
                </a:solidFill>
                <a:effectLst/>
                <a:latin typeface="Arial Regular"/>
                <a:ea typeface="+mn-ea"/>
                <a:cs typeface="+mn-cs"/>
              </a:rPr>
              <a:t> minus a vid </a:t>
            </a:r>
            <a:r>
              <a:rPr lang="en-GB" sz="1400" kern="1200" dirty="0" err="1">
                <a:solidFill>
                  <a:srgbClr val="454A52"/>
                </a:solidFill>
                <a:effectLst/>
                <a:latin typeface="Arial Regular"/>
                <a:ea typeface="+mn-ea"/>
                <a:cs typeface="+mn-cs"/>
              </a:rPr>
              <a:t>modis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veriatiis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hitae</a:t>
            </a:r>
            <a:r>
              <a:rPr lang="en-GB" sz="1400" kern="1200" dirty="0">
                <a:solidFill>
                  <a:srgbClr val="454A52"/>
                </a:solidFill>
                <a:effectLst/>
                <a:latin typeface="Arial Regular"/>
                <a:ea typeface="+mn-ea"/>
                <a:cs typeface="+mn-cs"/>
              </a:rPr>
              <a:t> cum </a:t>
            </a:r>
            <a:r>
              <a:rPr lang="en-GB" sz="1400" kern="1200" dirty="0" err="1">
                <a:solidFill>
                  <a:srgbClr val="454A52"/>
                </a:solidFill>
                <a:effectLst/>
                <a:latin typeface="Arial Regular"/>
                <a:ea typeface="+mn-ea"/>
                <a:cs typeface="+mn-cs"/>
              </a:rPr>
              <a:t>laborei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caborpo</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reroreium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abori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andi</a:t>
            </a:r>
            <a:r>
              <a:rPr lang="en-GB" sz="1400" kern="1200" dirty="0">
                <a:solidFill>
                  <a:srgbClr val="454A52"/>
                </a:solidFill>
                <a:effectLst/>
                <a:latin typeface="Arial Regular"/>
                <a:ea typeface="+mn-ea"/>
                <a:cs typeface="+mn-cs"/>
              </a:rPr>
              <a:t> con </a:t>
            </a:r>
            <a:r>
              <a:rPr lang="en-GB" sz="1400" kern="1200" dirty="0" err="1">
                <a:solidFill>
                  <a:srgbClr val="454A52"/>
                </a:solidFill>
                <a:effectLst/>
                <a:latin typeface="Arial Regular"/>
                <a:ea typeface="+mn-ea"/>
                <a:cs typeface="+mn-cs"/>
              </a:rPr>
              <a:t>pra</a:t>
            </a:r>
            <a:r>
              <a:rPr lang="en-GB" sz="1400" kern="1200" dirty="0">
                <a:solidFill>
                  <a:srgbClr val="454A52"/>
                </a:solidFill>
                <a:effectLst/>
                <a:latin typeface="Arial Regular"/>
                <a:ea typeface="+mn-ea"/>
                <a:cs typeface="+mn-cs"/>
              </a:rPr>
              <a:t> in </a:t>
            </a:r>
            <a:r>
              <a:rPr lang="en-GB" sz="1400" kern="1200" dirty="0" err="1">
                <a:solidFill>
                  <a:srgbClr val="454A52"/>
                </a:solidFill>
                <a:effectLst/>
                <a:latin typeface="Arial Regular"/>
                <a:ea typeface="+mn-ea"/>
                <a:cs typeface="+mn-cs"/>
              </a:rPr>
              <a:t>poritatio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doloresed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magnati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aepelest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facepernam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fugia</a:t>
            </a:r>
            <a:r>
              <a:rPr lang="en-GB" sz="1400" kern="1200" dirty="0">
                <a:solidFill>
                  <a:srgbClr val="454A52"/>
                </a:solidFill>
                <a:effectLst/>
                <a:latin typeface="Arial Regular"/>
                <a:ea typeface="+mn-ea"/>
                <a:cs typeface="+mn-cs"/>
              </a:rPr>
              <a:t> quo </a:t>
            </a:r>
            <a:r>
              <a:rPr lang="en-GB" sz="1400" kern="1200" dirty="0" err="1">
                <a:solidFill>
                  <a:srgbClr val="454A52"/>
                </a:solidFill>
                <a:effectLst/>
                <a:latin typeface="Arial Regular"/>
                <a:ea typeface="+mn-ea"/>
                <a:cs typeface="+mn-cs"/>
              </a:rPr>
              <a:t>odita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vel</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inimod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quodi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namet</a:t>
            </a:r>
            <a:r>
              <a:rPr lang="en-GB" sz="1400" kern="1200" dirty="0">
                <a:solidFill>
                  <a:srgbClr val="454A52"/>
                </a:solidFill>
                <a:effectLst/>
                <a:latin typeface="Arial Regular"/>
                <a:ea typeface="+mn-ea"/>
                <a:cs typeface="+mn-cs"/>
              </a:rPr>
              <a:t> am </a:t>
            </a:r>
            <a:r>
              <a:rPr lang="en-GB" sz="1400" kern="1200" dirty="0" err="1">
                <a:solidFill>
                  <a:srgbClr val="454A52"/>
                </a:solidFill>
                <a:effectLst/>
                <a:latin typeface="Arial Regular"/>
                <a:ea typeface="+mn-ea"/>
                <a:cs typeface="+mn-cs"/>
              </a:rPr>
              <a:t>eatium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comnis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nisqui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dolupta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tureper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feriata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tibera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sa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quibusdandae</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volest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ilicipist</a:t>
            </a:r>
            <a:r>
              <a:rPr lang="en-GB" sz="1400" kern="1200" dirty="0">
                <a:solidFill>
                  <a:srgbClr val="454A52"/>
                </a:solidFill>
                <a:effectLst/>
                <a:latin typeface="Arial Regular"/>
                <a:ea typeface="+mn-ea"/>
                <a:cs typeface="+mn-cs"/>
              </a:rPr>
              <a:t>.</a:t>
            </a:r>
          </a:p>
        </p:txBody>
      </p:sp>
      <p:sp>
        <p:nvSpPr>
          <p:cNvPr id="20" name="Text Placeholder 13">
            <a:extLst>
              <a:ext uri="{FF2B5EF4-FFF2-40B4-BE49-F238E27FC236}">
                <a16:creationId xmlns:a16="http://schemas.microsoft.com/office/drawing/2014/main" id="{C1D9E514-5483-134E-8AD0-0A41023E8299}"/>
              </a:ext>
            </a:extLst>
          </p:cNvPr>
          <p:cNvSpPr>
            <a:spLocks noGrp="1"/>
          </p:cNvSpPr>
          <p:nvPr>
            <p:ph type="body" sz="quarter" idx="15" hasCustomPrompt="1"/>
          </p:nvPr>
        </p:nvSpPr>
        <p:spPr>
          <a:xfrm>
            <a:off x="7028633" y="2441431"/>
            <a:ext cx="2305050" cy="326367"/>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1"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endParaRPr lang="en-GB" sz="1400" kern="1200" dirty="0">
              <a:solidFill>
                <a:srgbClr val="454A52"/>
              </a:solidFill>
              <a:effectLst/>
              <a:latin typeface="Arial Regular"/>
              <a:ea typeface="+mn-ea"/>
              <a:cs typeface="+mn-cs"/>
            </a:endParaRPr>
          </a:p>
        </p:txBody>
      </p:sp>
      <p:sp>
        <p:nvSpPr>
          <p:cNvPr id="10" name="Slide Number Placeholder 5">
            <a:extLst>
              <a:ext uri="{FF2B5EF4-FFF2-40B4-BE49-F238E27FC236}">
                <a16:creationId xmlns:a16="http://schemas.microsoft.com/office/drawing/2014/main" id="{B3F951C4-B472-5047-974A-01217012926F}"/>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pPr/>
              <a:t>‹#›</a:t>
            </a:fld>
            <a:endParaRPr lang="en-US" sz="1800" dirty="0"/>
          </a:p>
        </p:txBody>
      </p:sp>
      <p:sp>
        <p:nvSpPr>
          <p:cNvPr id="13" name="Title Placeholder 1">
            <a:extLst>
              <a:ext uri="{FF2B5EF4-FFF2-40B4-BE49-F238E27FC236}">
                <a16:creationId xmlns:a16="http://schemas.microsoft.com/office/drawing/2014/main" id="{6B1F3C95-613A-1441-841C-DAA7E542E564}"/>
              </a:ext>
            </a:extLst>
          </p:cNvPr>
          <p:cNvSpPr>
            <a:spLocks noGrp="1"/>
          </p:cNvSpPr>
          <p:nvPr>
            <p:ph type="title" hasCustomPrompt="1"/>
          </p:nvPr>
        </p:nvSpPr>
        <p:spPr>
          <a:xfrm>
            <a:off x="323133" y="989752"/>
            <a:ext cx="8903313"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3 Columns</a:t>
            </a:r>
          </a:p>
        </p:txBody>
      </p:sp>
      <p:pic>
        <p:nvPicPr>
          <p:cNvPr id="14" name="Picture 13">
            <a:extLst>
              <a:ext uri="{FF2B5EF4-FFF2-40B4-BE49-F238E27FC236}">
                <a16:creationId xmlns:a16="http://schemas.microsoft.com/office/drawing/2014/main" id="{EFE0D079-BBE5-1E43-8D9E-24976DBE0004}"/>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4237266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s">
    <p:bg>
      <p:bgPr>
        <a:solidFill>
          <a:srgbClr val="FAF8F8"/>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19D79E-A150-BD49-B14D-B9317CB15E6C}"/>
              </a:ext>
            </a:extLst>
          </p:cNvPr>
          <p:cNvSpPr/>
          <p:nvPr userDrawn="1"/>
        </p:nvSpPr>
        <p:spPr>
          <a:xfrm>
            <a:off x="0" y="10053"/>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7DA61FDA-B84E-D249-B51B-93D836EE3605}"/>
              </a:ext>
            </a:extLst>
          </p:cNvPr>
          <p:cNvSpPr>
            <a:spLocks noGrp="1"/>
          </p:cNvSpPr>
          <p:nvPr>
            <p:ph type="body" sz="quarter" idx="10" hasCustomPrompt="1"/>
          </p:nvPr>
        </p:nvSpPr>
        <p:spPr>
          <a:xfrm>
            <a:off x="323133" y="2427681"/>
            <a:ext cx="2305050" cy="3958129"/>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0"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pero</a:t>
            </a:r>
            <a:r>
              <a:rPr lang="en-GB" sz="1400" kern="1200" dirty="0">
                <a:solidFill>
                  <a:srgbClr val="454A52"/>
                </a:solidFill>
                <a:effectLst/>
                <a:latin typeface="Arial Regular"/>
                <a:ea typeface="+mn-ea"/>
                <a:cs typeface="+mn-cs"/>
              </a:rPr>
              <a:t> minus a vid </a:t>
            </a:r>
            <a:r>
              <a:rPr lang="en-GB" sz="1400" kern="1200" dirty="0" err="1">
                <a:solidFill>
                  <a:srgbClr val="454A52"/>
                </a:solidFill>
                <a:effectLst/>
                <a:latin typeface="Arial Regular"/>
                <a:ea typeface="+mn-ea"/>
                <a:cs typeface="+mn-cs"/>
              </a:rPr>
              <a:t>modis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veriatiis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hitae</a:t>
            </a:r>
            <a:r>
              <a:rPr lang="en-GB" sz="1400" kern="1200" dirty="0">
                <a:solidFill>
                  <a:srgbClr val="454A52"/>
                </a:solidFill>
                <a:effectLst/>
                <a:latin typeface="Arial Regular"/>
                <a:ea typeface="+mn-ea"/>
                <a:cs typeface="+mn-cs"/>
              </a:rPr>
              <a:t> cum </a:t>
            </a:r>
            <a:r>
              <a:rPr lang="en-GB" sz="1400" kern="1200" dirty="0" err="1">
                <a:solidFill>
                  <a:srgbClr val="454A52"/>
                </a:solidFill>
                <a:effectLst/>
                <a:latin typeface="Arial Regular"/>
                <a:ea typeface="+mn-ea"/>
                <a:cs typeface="+mn-cs"/>
              </a:rPr>
              <a:t>laborei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caborpo</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reroreium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abori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andi</a:t>
            </a:r>
            <a:r>
              <a:rPr lang="en-GB" sz="1400" kern="1200" dirty="0">
                <a:solidFill>
                  <a:srgbClr val="454A52"/>
                </a:solidFill>
                <a:effectLst/>
                <a:latin typeface="Arial Regular"/>
                <a:ea typeface="+mn-ea"/>
                <a:cs typeface="+mn-cs"/>
              </a:rPr>
              <a:t> con </a:t>
            </a:r>
            <a:r>
              <a:rPr lang="en-GB" sz="1400" kern="1200" dirty="0" err="1">
                <a:solidFill>
                  <a:srgbClr val="454A52"/>
                </a:solidFill>
                <a:effectLst/>
                <a:latin typeface="Arial Regular"/>
                <a:ea typeface="+mn-ea"/>
                <a:cs typeface="+mn-cs"/>
              </a:rPr>
              <a:t>pra</a:t>
            </a:r>
            <a:r>
              <a:rPr lang="en-GB" sz="1400" kern="1200" dirty="0">
                <a:solidFill>
                  <a:srgbClr val="454A52"/>
                </a:solidFill>
                <a:effectLst/>
                <a:latin typeface="Arial Regular"/>
                <a:ea typeface="+mn-ea"/>
                <a:cs typeface="+mn-cs"/>
              </a:rPr>
              <a:t> in </a:t>
            </a:r>
            <a:r>
              <a:rPr lang="en-GB" sz="1400" kern="1200" dirty="0" err="1">
                <a:solidFill>
                  <a:srgbClr val="454A52"/>
                </a:solidFill>
                <a:effectLst/>
                <a:latin typeface="Arial Regular"/>
                <a:ea typeface="+mn-ea"/>
                <a:cs typeface="+mn-cs"/>
              </a:rPr>
              <a:t>poritatio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doloresed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magnati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aepelest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facepernam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fugia</a:t>
            </a:r>
            <a:r>
              <a:rPr lang="en-GB" sz="1400" kern="1200" dirty="0">
                <a:solidFill>
                  <a:srgbClr val="454A52"/>
                </a:solidFill>
                <a:effectLst/>
                <a:latin typeface="Arial Regular"/>
                <a:ea typeface="+mn-ea"/>
                <a:cs typeface="+mn-cs"/>
              </a:rPr>
              <a:t> quo </a:t>
            </a:r>
            <a:r>
              <a:rPr lang="en-GB" sz="1400" kern="1200" dirty="0" err="1">
                <a:solidFill>
                  <a:srgbClr val="454A52"/>
                </a:solidFill>
                <a:effectLst/>
                <a:latin typeface="Arial Regular"/>
                <a:ea typeface="+mn-ea"/>
                <a:cs typeface="+mn-cs"/>
              </a:rPr>
              <a:t>odita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vel</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inimod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quodi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namet</a:t>
            </a:r>
            <a:r>
              <a:rPr lang="en-GB" sz="1400" kern="1200" dirty="0">
                <a:solidFill>
                  <a:srgbClr val="454A52"/>
                </a:solidFill>
                <a:effectLst/>
                <a:latin typeface="Arial Regular"/>
                <a:ea typeface="+mn-ea"/>
                <a:cs typeface="+mn-cs"/>
              </a:rPr>
              <a:t> am </a:t>
            </a:r>
            <a:r>
              <a:rPr lang="en-GB" sz="1400" kern="1200" dirty="0" err="1">
                <a:solidFill>
                  <a:srgbClr val="454A52"/>
                </a:solidFill>
                <a:effectLst/>
                <a:latin typeface="Arial Regular"/>
                <a:ea typeface="+mn-ea"/>
                <a:cs typeface="+mn-cs"/>
              </a:rPr>
              <a:t>eatium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comnis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nisqui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dolupta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tureper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feriata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tibera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sa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quibusdandae</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volest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ilicipist</a:t>
            </a:r>
            <a:r>
              <a:rPr lang="en-GB" sz="1400" kern="1200" dirty="0">
                <a:solidFill>
                  <a:srgbClr val="454A52"/>
                </a:solidFill>
                <a:effectLst/>
                <a:latin typeface="Arial Regular"/>
                <a:ea typeface="+mn-ea"/>
                <a:cs typeface="+mn-cs"/>
              </a:rPr>
              <a:t>.</a:t>
            </a:r>
          </a:p>
        </p:txBody>
      </p:sp>
      <p:sp>
        <p:nvSpPr>
          <p:cNvPr id="15" name="Text Placeholder 13">
            <a:extLst>
              <a:ext uri="{FF2B5EF4-FFF2-40B4-BE49-F238E27FC236}">
                <a16:creationId xmlns:a16="http://schemas.microsoft.com/office/drawing/2014/main" id="{0990B029-FEBD-1B44-B4C0-A9971F8A5FB7}"/>
              </a:ext>
            </a:extLst>
          </p:cNvPr>
          <p:cNvSpPr>
            <a:spLocks noGrp="1"/>
          </p:cNvSpPr>
          <p:nvPr>
            <p:ph type="body" sz="quarter" idx="11" hasCustomPrompt="1"/>
          </p:nvPr>
        </p:nvSpPr>
        <p:spPr>
          <a:xfrm>
            <a:off x="2859423" y="2428421"/>
            <a:ext cx="2305050" cy="3957389"/>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0"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pero</a:t>
            </a:r>
            <a:r>
              <a:rPr lang="en-GB" sz="1400" kern="1200" dirty="0">
                <a:solidFill>
                  <a:srgbClr val="454A52"/>
                </a:solidFill>
                <a:effectLst/>
                <a:latin typeface="Arial Regular"/>
                <a:ea typeface="+mn-ea"/>
                <a:cs typeface="+mn-cs"/>
              </a:rPr>
              <a:t> minus a vid </a:t>
            </a:r>
            <a:r>
              <a:rPr lang="en-GB" sz="1400" kern="1200" dirty="0" err="1">
                <a:solidFill>
                  <a:srgbClr val="454A52"/>
                </a:solidFill>
                <a:effectLst/>
                <a:latin typeface="Arial Regular"/>
                <a:ea typeface="+mn-ea"/>
                <a:cs typeface="+mn-cs"/>
              </a:rPr>
              <a:t>modis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veriatiis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hitae</a:t>
            </a:r>
            <a:r>
              <a:rPr lang="en-GB" sz="1400" kern="1200" dirty="0">
                <a:solidFill>
                  <a:srgbClr val="454A52"/>
                </a:solidFill>
                <a:effectLst/>
                <a:latin typeface="Arial Regular"/>
                <a:ea typeface="+mn-ea"/>
                <a:cs typeface="+mn-cs"/>
              </a:rPr>
              <a:t> cum </a:t>
            </a:r>
            <a:r>
              <a:rPr lang="en-GB" sz="1400" kern="1200" dirty="0" err="1">
                <a:solidFill>
                  <a:srgbClr val="454A52"/>
                </a:solidFill>
                <a:effectLst/>
                <a:latin typeface="Arial Regular"/>
                <a:ea typeface="+mn-ea"/>
                <a:cs typeface="+mn-cs"/>
              </a:rPr>
              <a:t>laborei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caborpo</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reroreium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abori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andi</a:t>
            </a:r>
            <a:r>
              <a:rPr lang="en-GB" sz="1400" kern="1200" dirty="0">
                <a:solidFill>
                  <a:srgbClr val="454A52"/>
                </a:solidFill>
                <a:effectLst/>
                <a:latin typeface="Arial Regular"/>
                <a:ea typeface="+mn-ea"/>
                <a:cs typeface="+mn-cs"/>
              </a:rPr>
              <a:t> con </a:t>
            </a:r>
            <a:r>
              <a:rPr lang="en-GB" sz="1400" kern="1200" dirty="0" err="1">
                <a:solidFill>
                  <a:srgbClr val="454A52"/>
                </a:solidFill>
                <a:effectLst/>
                <a:latin typeface="Arial Regular"/>
                <a:ea typeface="+mn-ea"/>
                <a:cs typeface="+mn-cs"/>
              </a:rPr>
              <a:t>pra</a:t>
            </a:r>
            <a:r>
              <a:rPr lang="en-GB" sz="1400" kern="1200" dirty="0">
                <a:solidFill>
                  <a:srgbClr val="454A52"/>
                </a:solidFill>
                <a:effectLst/>
                <a:latin typeface="Arial Regular"/>
                <a:ea typeface="+mn-ea"/>
                <a:cs typeface="+mn-cs"/>
              </a:rPr>
              <a:t> in </a:t>
            </a:r>
            <a:r>
              <a:rPr lang="en-GB" sz="1400" kern="1200" dirty="0" err="1">
                <a:solidFill>
                  <a:srgbClr val="454A52"/>
                </a:solidFill>
                <a:effectLst/>
                <a:latin typeface="Arial Regular"/>
                <a:ea typeface="+mn-ea"/>
                <a:cs typeface="+mn-cs"/>
              </a:rPr>
              <a:t>poritatio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doloresed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magnati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aepelest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facepernam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fugia</a:t>
            </a:r>
            <a:r>
              <a:rPr lang="en-GB" sz="1400" kern="1200" dirty="0">
                <a:solidFill>
                  <a:srgbClr val="454A52"/>
                </a:solidFill>
                <a:effectLst/>
                <a:latin typeface="Arial Regular"/>
                <a:ea typeface="+mn-ea"/>
                <a:cs typeface="+mn-cs"/>
              </a:rPr>
              <a:t> quo </a:t>
            </a:r>
            <a:r>
              <a:rPr lang="en-GB" sz="1400" kern="1200" dirty="0" err="1">
                <a:solidFill>
                  <a:srgbClr val="454A52"/>
                </a:solidFill>
                <a:effectLst/>
                <a:latin typeface="Arial Regular"/>
                <a:ea typeface="+mn-ea"/>
                <a:cs typeface="+mn-cs"/>
              </a:rPr>
              <a:t>odita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vel</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inimod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quodi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namet</a:t>
            </a:r>
            <a:r>
              <a:rPr lang="en-GB" sz="1400" kern="1200" dirty="0">
                <a:solidFill>
                  <a:srgbClr val="454A52"/>
                </a:solidFill>
                <a:effectLst/>
                <a:latin typeface="Arial Regular"/>
                <a:ea typeface="+mn-ea"/>
                <a:cs typeface="+mn-cs"/>
              </a:rPr>
              <a:t> am </a:t>
            </a:r>
            <a:r>
              <a:rPr lang="en-GB" sz="1400" kern="1200" dirty="0" err="1">
                <a:solidFill>
                  <a:srgbClr val="454A52"/>
                </a:solidFill>
                <a:effectLst/>
                <a:latin typeface="Arial Regular"/>
                <a:ea typeface="+mn-ea"/>
                <a:cs typeface="+mn-cs"/>
              </a:rPr>
              <a:t>eatium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comnis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nisqui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dolupta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tureper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feriata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tibera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sa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quibusdandae</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volest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ilicipist</a:t>
            </a:r>
            <a:r>
              <a:rPr lang="en-GB" sz="1400" kern="1200" dirty="0">
                <a:solidFill>
                  <a:srgbClr val="454A52"/>
                </a:solidFill>
                <a:effectLst/>
                <a:latin typeface="Arial Regular"/>
                <a:ea typeface="+mn-ea"/>
                <a:cs typeface="+mn-cs"/>
              </a:rPr>
              <a:t>.</a:t>
            </a:r>
          </a:p>
        </p:txBody>
      </p:sp>
      <p:sp>
        <p:nvSpPr>
          <p:cNvPr id="16" name="Text Placeholder 13">
            <a:extLst>
              <a:ext uri="{FF2B5EF4-FFF2-40B4-BE49-F238E27FC236}">
                <a16:creationId xmlns:a16="http://schemas.microsoft.com/office/drawing/2014/main" id="{DF6F5EE7-A47E-FE4E-88B3-B5EED4152807}"/>
              </a:ext>
            </a:extLst>
          </p:cNvPr>
          <p:cNvSpPr>
            <a:spLocks noGrp="1"/>
          </p:cNvSpPr>
          <p:nvPr>
            <p:ph type="body" sz="quarter" idx="12" hasCustomPrompt="1"/>
          </p:nvPr>
        </p:nvSpPr>
        <p:spPr>
          <a:xfrm>
            <a:off x="5424932" y="2430307"/>
            <a:ext cx="2305050" cy="3955503"/>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0"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pero</a:t>
            </a:r>
            <a:r>
              <a:rPr lang="en-GB" sz="1400" kern="1200" dirty="0">
                <a:solidFill>
                  <a:srgbClr val="454A52"/>
                </a:solidFill>
                <a:effectLst/>
                <a:latin typeface="Arial Regular"/>
                <a:ea typeface="+mn-ea"/>
                <a:cs typeface="+mn-cs"/>
              </a:rPr>
              <a:t> minus a vid </a:t>
            </a:r>
            <a:r>
              <a:rPr lang="en-GB" sz="1400" kern="1200" dirty="0" err="1">
                <a:solidFill>
                  <a:srgbClr val="454A52"/>
                </a:solidFill>
                <a:effectLst/>
                <a:latin typeface="Arial Regular"/>
                <a:ea typeface="+mn-ea"/>
                <a:cs typeface="+mn-cs"/>
              </a:rPr>
              <a:t>modis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veriatiis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hitae</a:t>
            </a:r>
            <a:r>
              <a:rPr lang="en-GB" sz="1400" kern="1200" dirty="0">
                <a:solidFill>
                  <a:srgbClr val="454A52"/>
                </a:solidFill>
                <a:effectLst/>
                <a:latin typeface="Arial Regular"/>
                <a:ea typeface="+mn-ea"/>
                <a:cs typeface="+mn-cs"/>
              </a:rPr>
              <a:t> cum </a:t>
            </a:r>
            <a:r>
              <a:rPr lang="en-GB" sz="1400" kern="1200" dirty="0" err="1">
                <a:solidFill>
                  <a:srgbClr val="454A52"/>
                </a:solidFill>
                <a:effectLst/>
                <a:latin typeface="Arial Regular"/>
                <a:ea typeface="+mn-ea"/>
                <a:cs typeface="+mn-cs"/>
              </a:rPr>
              <a:t>laborei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caborpo</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reroreium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abori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andi</a:t>
            </a:r>
            <a:r>
              <a:rPr lang="en-GB" sz="1400" kern="1200" dirty="0">
                <a:solidFill>
                  <a:srgbClr val="454A52"/>
                </a:solidFill>
                <a:effectLst/>
                <a:latin typeface="Arial Regular"/>
                <a:ea typeface="+mn-ea"/>
                <a:cs typeface="+mn-cs"/>
              </a:rPr>
              <a:t> con </a:t>
            </a:r>
            <a:r>
              <a:rPr lang="en-GB" sz="1400" kern="1200" dirty="0" err="1">
                <a:solidFill>
                  <a:srgbClr val="454A52"/>
                </a:solidFill>
                <a:effectLst/>
                <a:latin typeface="Arial Regular"/>
                <a:ea typeface="+mn-ea"/>
                <a:cs typeface="+mn-cs"/>
              </a:rPr>
              <a:t>pra</a:t>
            </a:r>
            <a:r>
              <a:rPr lang="en-GB" sz="1400" kern="1200" dirty="0">
                <a:solidFill>
                  <a:srgbClr val="454A52"/>
                </a:solidFill>
                <a:effectLst/>
                <a:latin typeface="Arial Regular"/>
                <a:ea typeface="+mn-ea"/>
                <a:cs typeface="+mn-cs"/>
              </a:rPr>
              <a:t> in </a:t>
            </a:r>
            <a:r>
              <a:rPr lang="en-GB" sz="1400" kern="1200" dirty="0" err="1">
                <a:solidFill>
                  <a:srgbClr val="454A52"/>
                </a:solidFill>
                <a:effectLst/>
                <a:latin typeface="Arial Regular"/>
                <a:ea typeface="+mn-ea"/>
                <a:cs typeface="+mn-cs"/>
              </a:rPr>
              <a:t>poritatio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doloresed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magnati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aepelest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facepernam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fugia</a:t>
            </a:r>
            <a:r>
              <a:rPr lang="en-GB" sz="1400" kern="1200" dirty="0">
                <a:solidFill>
                  <a:srgbClr val="454A52"/>
                </a:solidFill>
                <a:effectLst/>
                <a:latin typeface="Arial Regular"/>
                <a:ea typeface="+mn-ea"/>
                <a:cs typeface="+mn-cs"/>
              </a:rPr>
              <a:t> quo </a:t>
            </a:r>
            <a:r>
              <a:rPr lang="en-GB" sz="1400" kern="1200" dirty="0" err="1">
                <a:solidFill>
                  <a:srgbClr val="454A52"/>
                </a:solidFill>
                <a:effectLst/>
                <a:latin typeface="Arial Regular"/>
                <a:ea typeface="+mn-ea"/>
                <a:cs typeface="+mn-cs"/>
              </a:rPr>
              <a:t>odita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vel</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inimod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quodi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namet</a:t>
            </a:r>
            <a:r>
              <a:rPr lang="en-GB" sz="1400" kern="1200" dirty="0">
                <a:solidFill>
                  <a:srgbClr val="454A52"/>
                </a:solidFill>
                <a:effectLst/>
                <a:latin typeface="Arial Regular"/>
                <a:ea typeface="+mn-ea"/>
                <a:cs typeface="+mn-cs"/>
              </a:rPr>
              <a:t> am </a:t>
            </a:r>
            <a:r>
              <a:rPr lang="en-GB" sz="1400" kern="1200" dirty="0" err="1">
                <a:solidFill>
                  <a:srgbClr val="454A52"/>
                </a:solidFill>
                <a:effectLst/>
                <a:latin typeface="Arial Regular"/>
                <a:ea typeface="+mn-ea"/>
                <a:cs typeface="+mn-cs"/>
              </a:rPr>
              <a:t>eatium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comnis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nisqui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dolupta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tureper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feriata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tibera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sa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quibusdandae</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volest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ilicipist</a:t>
            </a:r>
            <a:r>
              <a:rPr lang="en-GB" sz="1400" kern="1200" dirty="0">
                <a:solidFill>
                  <a:srgbClr val="454A52"/>
                </a:solidFill>
                <a:effectLst/>
                <a:latin typeface="Arial Regular"/>
                <a:ea typeface="+mn-ea"/>
                <a:cs typeface="+mn-cs"/>
              </a:rPr>
              <a:t>. </a:t>
            </a:r>
          </a:p>
        </p:txBody>
      </p:sp>
      <p:sp>
        <p:nvSpPr>
          <p:cNvPr id="17" name="Text Placeholder 13">
            <a:extLst>
              <a:ext uri="{FF2B5EF4-FFF2-40B4-BE49-F238E27FC236}">
                <a16:creationId xmlns:a16="http://schemas.microsoft.com/office/drawing/2014/main" id="{AE76A1AC-AD2C-774D-AAC3-AAC3D97D792D}"/>
              </a:ext>
            </a:extLst>
          </p:cNvPr>
          <p:cNvSpPr>
            <a:spLocks noGrp="1"/>
          </p:cNvSpPr>
          <p:nvPr>
            <p:ph type="body" sz="quarter" idx="13" hasCustomPrompt="1"/>
          </p:nvPr>
        </p:nvSpPr>
        <p:spPr>
          <a:xfrm>
            <a:off x="7990442" y="2434513"/>
            <a:ext cx="2305050" cy="3951297"/>
          </a:xfrm>
        </p:spPr>
        <p:txBody>
          <a:bodyPr/>
          <a:lstStyle>
            <a:lvl1pPr marL="0" marR="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lang="en-GB" sz="1800" b="0" kern="1200" smtClean="0">
                <a:solidFill>
                  <a:srgbClr val="454A52"/>
                </a:solidFill>
                <a:effectLst/>
                <a:latin typeface="Arial Regular"/>
              </a:defRPr>
            </a:lvl1pPr>
          </a:lstStyle>
          <a:p>
            <a:pPr marL="0" marR="0" lvl="0" indent="0" algn="l" defTabSz="1007943" rtl="0" eaLnBrk="1" fontAlgn="auto" latinLnBrk="0" hangingPunct="1">
              <a:lnSpc>
                <a:spcPct val="120000"/>
              </a:lnSpc>
              <a:spcBef>
                <a:spcPts val="1102"/>
              </a:spcBef>
              <a:spcAft>
                <a:spcPts val="1800"/>
              </a:spcAft>
              <a:buClrTx/>
              <a:buSzTx/>
              <a:buFont typeface="Arial" panose="020B0604020202020204" pitchFamily="34" charset="0"/>
              <a:buNone/>
              <a:tabLst/>
              <a:defRPr/>
            </a:pPr>
            <a:r>
              <a:rPr lang="en-GB" sz="1400" kern="1200" dirty="0" err="1">
                <a:solidFill>
                  <a:srgbClr val="454A52"/>
                </a:solidFill>
                <a:effectLst/>
                <a:latin typeface="Arial Regular"/>
                <a:ea typeface="+mn-ea"/>
                <a:cs typeface="+mn-cs"/>
              </a:rPr>
              <a:t>Iciet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faccaer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epediatio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pero</a:t>
            </a:r>
            <a:r>
              <a:rPr lang="en-GB" sz="1400" kern="1200" dirty="0">
                <a:solidFill>
                  <a:srgbClr val="454A52"/>
                </a:solidFill>
                <a:effectLst/>
                <a:latin typeface="Arial Regular"/>
                <a:ea typeface="+mn-ea"/>
                <a:cs typeface="+mn-cs"/>
              </a:rPr>
              <a:t> minus a vid </a:t>
            </a:r>
            <a:r>
              <a:rPr lang="en-GB" sz="1400" kern="1200" dirty="0" err="1">
                <a:solidFill>
                  <a:srgbClr val="454A52"/>
                </a:solidFill>
                <a:effectLst/>
                <a:latin typeface="Arial Regular"/>
                <a:ea typeface="+mn-ea"/>
                <a:cs typeface="+mn-cs"/>
              </a:rPr>
              <a:t>modis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veriatiis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hitae</a:t>
            </a:r>
            <a:r>
              <a:rPr lang="en-GB" sz="1400" kern="1200" dirty="0">
                <a:solidFill>
                  <a:srgbClr val="454A52"/>
                </a:solidFill>
                <a:effectLst/>
                <a:latin typeface="Arial Regular"/>
                <a:ea typeface="+mn-ea"/>
                <a:cs typeface="+mn-cs"/>
              </a:rPr>
              <a:t> cum </a:t>
            </a:r>
            <a:r>
              <a:rPr lang="en-GB" sz="1400" kern="1200" dirty="0" err="1">
                <a:solidFill>
                  <a:srgbClr val="454A52"/>
                </a:solidFill>
                <a:effectLst/>
                <a:latin typeface="Arial Regular"/>
                <a:ea typeface="+mn-ea"/>
                <a:cs typeface="+mn-cs"/>
              </a:rPr>
              <a:t>laborei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caborpo</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reroreium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aut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abori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andi</a:t>
            </a:r>
            <a:r>
              <a:rPr lang="en-GB" sz="1400" kern="1200" dirty="0">
                <a:solidFill>
                  <a:srgbClr val="454A52"/>
                </a:solidFill>
                <a:effectLst/>
                <a:latin typeface="Arial Regular"/>
                <a:ea typeface="+mn-ea"/>
                <a:cs typeface="+mn-cs"/>
              </a:rPr>
              <a:t> con </a:t>
            </a:r>
            <a:r>
              <a:rPr lang="en-GB" sz="1400" kern="1200" dirty="0" err="1">
                <a:solidFill>
                  <a:srgbClr val="454A52"/>
                </a:solidFill>
                <a:effectLst/>
                <a:latin typeface="Arial Regular"/>
                <a:ea typeface="+mn-ea"/>
                <a:cs typeface="+mn-cs"/>
              </a:rPr>
              <a:t>pra</a:t>
            </a:r>
            <a:r>
              <a:rPr lang="en-GB" sz="1400" kern="1200" dirty="0">
                <a:solidFill>
                  <a:srgbClr val="454A52"/>
                </a:solidFill>
                <a:effectLst/>
                <a:latin typeface="Arial Regular"/>
                <a:ea typeface="+mn-ea"/>
                <a:cs typeface="+mn-cs"/>
              </a:rPr>
              <a:t> in </a:t>
            </a:r>
            <a:r>
              <a:rPr lang="en-GB" sz="1400" kern="1200" dirty="0" err="1">
                <a:solidFill>
                  <a:srgbClr val="454A52"/>
                </a:solidFill>
                <a:effectLst/>
                <a:latin typeface="Arial Regular"/>
                <a:ea typeface="+mn-ea"/>
                <a:cs typeface="+mn-cs"/>
              </a:rPr>
              <a:t>poritatio</a:t>
            </a:r>
            <a:r>
              <a:rPr lang="en-GB" sz="1400" kern="1200" dirty="0">
                <a:solidFill>
                  <a:srgbClr val="454A52"/>
                </a:solidFill>
                <a:effectLst/>
                <a:latin typeface="Arial Regular"/>
                <a:ea typeface="+mn-ea"/>
                <a:cs typeface="+mn-cs"/>
              </a:rPr>
              <a:t> et </a:t>
            </a:r>
            <a:r>
              <a:rPr lang="en-GB" sz="1400" kern="1200" dirty="0" err="1">
                <a:solidFill>
                  <a:srgbClr val="454A52"/>
                </a:solidFill>
                <a:effectLst/>
                <a:latin typeface="Arial Regular"/>
                <a:ea typeface="+mn-ea"/>
                <a:cs typeface="+mn-cs"/>
              </a:rPr>
              <a:t>doloresed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magnati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aepelest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facepernam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fugia</a:t>
            </a:r>
            <a:r>
              <a:rPr lang="en-GB" sz="1400" kern="1200" dirty="0">
                <a:solidFill>
                  <a:srgbClr val="454A52"/>
                </a:solidFill>
                <a:effectLst/>
                <a:latin typeface="Arial Regular"/>
                <a:ea typeface="+mn-ea"/>
                <a:cs typeface="+mn-cs"/>
              </a:rPr>
              <a:t> quo </a:t>
            </a:r>
            <a:r>
              <a:rPr lang="en-GB" sz="1400" kern="1200" dirty="0" err="1">
                <a:solidFill>
                  <a:srgbClr val="454A52"/>
                </a:solidFill>
                <a:effectLst/>
                <a:latin typeface="Arial Regular"/>
                <a:ea typeface="+mn-ea"/>
                <a:cs typeface="+mn-cs"/>
              </a:rPr>
              <a:t>odita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vel</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inimod</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quodi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namet</a:t>
            </a:r>
            <a:r>
              <a:rPr lang="en-GB" sz="1400" kern="1200" dirty="0">
                <a:solidFill>
                  <a:srgbClr val="454A52"/>
                </a:solidFill>
                <a:effectLst/>
                <a:latin typeface="Arial Regular"/>
                <a:ea typeface="+mn-ea"/>
                <a:cs typeface="+mn-cs"/>
              </a:rPr>
              <a:t> am </a:t>
            </a:r>
            <a:r>
              <a:rPr lang="en-GB" sz="1400" kern="1200" dirty="0" err="1">
                <a:solidFill>
                  <a:srgbClr val="454A52"/>
                </a:solidFill>
                <a:effectLst/>
                <a:latin typeface="Arial Regular"/>
                <a:ea typeface="+mn-ea"/>
                <a:cs typeface="+mn-cs"/>
              </a:rPr>
              <a:t>eatium</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comnis</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nisqui</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dolupta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tureper</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feriata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tibera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sa</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quibusdandae</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volest</a:t>
            </a:r>
            <a:r>
              <a:rPr lang="en-GB" sz="1400" kern="1200" dirty="0">
                <a:solidFill>
                  <a:srgbClr val="454A52"/>
                </a:solidFill>
                <a:effectLst/>
                <a:latin typeface="Arial Regular"/>
                <a:ea typeface="+mn-ea"/>
                <a:cs typeface="+mn-cs"/>
              </a:rPr>
              <a:t> </a:t>
            </a:r>
            <a:r>
              <a:rPr lang="en-GB" sz="1400" kern="1200" dirty="0" err="1">
                <a:solidFill>
                  <a:srgbClr val="454A52"/>
                </a:solidFill>
                <a:effectLst/>
                <a:latin typeface="Arial Regular"/>
                <a:ea typeface="+mn-ea"/>
                <a:cs typeface="+mn-cs"/>
              </a:rPr>
              <a:t>ilicipist</a:t>
            </a:r>
            <a:r>
              <a:rPr lang="en-GB" sz="1400" kern="1200" dirty="0">
                <a:solidFill>
                  <a:srgbClr val="454A52"/>
                </a:solidFill>
                <a:effectLst/>
                <a:latin typeface="Arial Regular"/>
                <a:ea typeface="+mn-ea"/>
                <a:cs typeface="+mn-cs"/>
              </a:rPr>
              <a:t>.  </a:t>
            </a:r>
          </a:p>
        </p:txBody>
      </p:sp>
      <p:sp>
        <p:nvSpPr>
          <p:cNvPr id="8" name="Slide Number Placeholder 5">
            <a:extLst>
              <a:ext uri="{FF2B5EF4-FFF2-40B4-BE49-F238E27FC236}">
                <a16:creationId xmlns:a16="http://schemas.microsoft.com/office/drawing/2014/main" id="{6082E975-C784-F846-84C2-87558BA55CF9}"/>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pPr/>
              <a:t>‹#›</a:t>
            </a:fld>
            <a:endParaRPr lang="en-US" sz="1800" dirty="0"/>
          </a:p>
        </p:txBody>
      </p:sp>
      <p:sp>
        <p:nvSpPr>
          <p:cNvPr id="10" name="Title Placeholder 1">
            <a:extLst>
              <a:ext uri="{FF2B5EF4-FFF2-40B4-BE49-F238E27FC236}">
                <a16:creationId xmlns:a16="http://schemas.microsoft.com/office/drawing/2014/main" id="{2C86CEC0-3437-2B44-B61E-377BFC8BE90C}"/>
              </a:ext>
            </a:extLst>
          </p:cNvPr>
          <p:cNvSpPr>
            <a:spLocks noGrp="1"/>
          </p:cNvSpPr>
          <p:nvPr>
            <p:ph type="title" hasCustomPrompt="1"/>
          </p:nvPr>
        </p:nvSpPr>
        <p:spPr>
          <a:xfrm>
            <a:off x="323134" y="989752"/>
            <a:ext cx="8910808"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4 columns</a:t>
            </a:r>
          </a:p>
        </p:txBody>
      </p:sp>
      <p:pic>
        <p:nvPicPr>
          <p:cNvPr id="11" name="Picture 10">
            <a:extLst>
              <a:ext uri="{FF2B5EF4-FFF2-40B4-BE49-F238E27FC236}">
                <a16:creationId xmlns:a16="http://schemas.microsoft.com/office/drawing/2014/main" id="{F32D1C2C-27D4-5C44-BE0D-D31F8BBCDC10}"/>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1348700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bg>
      <p:bgPr>
        <a:solidFill>
          <a:srgbClr val="FAF8F8"/>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19D79E-A150-BD49-B14D-B9317CB15E6C}"/>
              </a:ext>
            </a:extLst>
          </p:cNvPr>
          <p:cNvSpPr/>
          <p:nvPr userDrawn="1"/>
        </p:nvSpPr>
        <p:spPr>
          <a:xfrm>
            <a:off x="0" y="10053"/>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6082E975-C784-F846-84C2-87558BA55CF9}"/>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pPr/>
              <a:t>‹#›</a:t>
            </a:fld>
            <a:endParaRPr lang="en-US" sz="1800" dirty="0"/>
          </a:p>
        </p:txBody>
      </p:sp>
      <p:sp>
        <p:nvSpPr>
          <p:cNvPr id="10" name="Title Placeholder 1">
            <a:extLst>
              <a:ext uri="{FF2B5EF4-FFF2-40B4-BE49-F238E27FC236}">
                <a16:creationId xmlns:a16="http://schemas.microsoft.com/office/drawing/2014/main" id="{2C86CEC0-3437-2B44-B61E-377BFC8BE90C}"/>
              </a:ext>
            </a:extLst>
          </p:cNvPr>
          <p:cNvSpPr>
            <a:spLocks noGrp="1"/>
          </p:cNvSpPr>
          <p:nvPr>
            <p:ph type="title" hasCustomPrompt="1"/>
          </p:nvPr>
        </p:nvSpPr>
        <p:spPr>
          <a:xfrm>
            <a:off x="323133" y="989752"/>
            <a:ext cx="8918303"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Table</a:t>
            </a:r>
          </a:p>
        </p:txBody>
      </p:sp>
      <p:graphicFrame>
        <p:nvGraphicFramePr>
          <p:cNvPr id="11" name="Table 10">
            <a:extLst>
              <a:ext uri="{FF2B5EF4-FFF2-40B4-BE49-F238E27FC236}">
                <a16:creationId xmlns:a16="http://schemas.microsoft.com/office/drawing/2014/main" id="{5361B553-9BB0-7B49-A008-48ECA81FAFD2}"/>
              </a:ext>
            </a:extLst>
          </p:cNvPr>
          <p:cNvGraphicFramePr>
            <a:graphicFrameLocks noGrp="1"/>
          </p:cNvGraphicFramePr>
          <p:nvPr userDrawn="1">
            <p:extLst>
              <p:ext uri="{D42A27DB-BD31-4B8C-83A1-F6EECF244321}">
                <p14:modId xmlns:p14="http://schemas.microsoft.com/office/powerpoint/2010/main" val="802558365"/>
              </p:ext>
            </p:extLst>
          </p:nvPr>
        </p:nvGraphicFramePr>
        <p:xfrm>
          <a:off x="323132" y="1884167"/>
          <a:ext cx="9960119" cy="4659040"/>
        </p:xfrm>
        <a:graphic>
          <a:graphicData uri="http://schemas.openxmlformats.org/drawingml/2006/table">
            <a:tbl>
              <a:tblPr firstRow="1">
                <a:tableStyleId>{5C22544A-7EE6-4342-B048-85BDC9FD1C3A}</a:tableStyleId>
              </a:tblPr>
              <a:tblGrid>
                <a:gridCol w="5701716">
                  <a:extLst>
                    <a:ext uri="{9D8B030D-6E8A-4147-A177-3AD203B41FA5}">
                      <a16:colId xmlns:a16="http://schemas.microsoft.com/office/drawing/2014/main" val="1154887682"/>
                    </a:ext>
                  </a:extLst>
                </a:gridCol>
                <a:gridCol w="2135268">
                  <a:extLst>
                    <a:ext uri="{9D8B030D-6E8A-4147-A177-3AD203B41FA5}">
                      <a16:colId xmlns:a16="http://schemas.microsoft.com/office/drawing/2014/main" val="2774041529"/>
                    </a:ext>
                  </a:extLst>
                </a:gridCol>
                <a:gridCol w="2123135">
                  <a:extLst>
                    <a:ext uri="{9D8B030D-6E8A-4147-A177-3AD203B41FA5}">
                      <a16:colId xmlns:a16="http://schemas.microsoft.com/office/drawing/2014/main" val="1859809487"/>
                    </a:ext>
                  </a:extLst>
                </a:gridCol>
              </a:tblGrid>
              <a:tr h="539041">
                <a:tc gridSpan="3">
                  <a:txBody>
                    <a:bodyPr/>
                    <a:lstStyle/>
                    <a:p>
                      <a:pPr lvl="0"/>
                      <a:r>
                        <a:rPr lang="en-US" sz="1000" b="1" i="0" dirty="0">
                          <a:solidFill>
                            <a:srgbClr val="454A52"/>
                          </a:solidFill>
                          <a:latin typeface="Arial Bold"/>
                        </a:rPr>
                        <a:t>This is a table header</a:t>
                      </a:r>
                    </a:p>
                  </a:txBody>
                  <a:tcPr marL="14400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BDAD8"/>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857475964"/>
                  </a:ext>
                </a:extLst>
              </a:tr>
              <a:tr h="1373333">
                <a:tc rowSpan="3">
                  <a:txBody>
                    <a:bodyPr/>
                    <a:lstStyle/>
                    <a:p>
                      <a:pPr>
                        <a:lnSpc>
                          <a:spcPts val="1600"/>
                        </a:lnSpc>
                      </a:pPr>
                      <a:r>
                        <a:rPr lang="en-GB" sz="1000" b="1" i="0" kern="1200" dirty="0">
                          <a:solidFill>
                            <a:srgbClr val="454A52"/>
                          </a:solidFill>
                          <a:effectLst/>
                          <a:latin typeface="Arial Bold"/>
                          <a:ea typeface="+mn-ea"/>
                          <a:cs typeface="+mn-cs"/>
                        </a:rPr>
                        <a:t>This is a table text style. 10 on 16pt.</a:t>
                      </a:r>
                    </a:p>
                    <a:p>
                      <a:pPr>
                        <a:lnSpc>
                          <a:spcPts val="1600"/>
                        </a:lnSpc>
                      </a:pPr>
                      <a:r>
                        <a:rPr lang="en-GB" sz="1000" b="0" i="0" kern="1200" dirty="0" err="1">
                          <a:solidFill>
                            <a:srgbClr val="454A52"/>
                          </a:solidFill>
                          <a:effectLst/>
                          <a:latin typeface="Arial Regular"/>
                          <a:ea typeface="+mn-ea"/>
                          <a:cs typeface="+mn-cs"/>
                        </a:rPr>
                        <a:t>Proin</a:t>
                      </a:r>
                      <a:r>
                        <a:rPr lang="en-GB" sz="1000" b="0" i="0" kern="1200" dirty="0">
                          <a:solidFill>
                            <a:srgbClr val="454A52"/>
                          </a:solidFill>
                          <a:effectLst/>
                          <a:latin typeface="Arial Regular"/>
                          <a:ea typeface="+mn-ea"/>
                          <a:cs typeface="+mn-cs"/>
                        </a:rPr>
                        <a:t> id </a:t>
                      </a:r>
                      <a:r>
                        <a:rPr lang="en-GB" sz="1000" b="0" i="0" kern="1200" dirty="0" err="1">
                          <a:solidFill>
                            <a:srgbClr val="454A52"/>
                          </a:solidFill>
                          <a:effectLst/>
                          <a:latin typeface="Arial Regular"/>
                          <a:ea typeface="+mn-ea"/>
                          <a:cs typeface="+mn-cs"/>
                        </a:rPr>
                        <a:t>fringilla</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risus</a:t>
                      </a:r>
                      <a:r>
                        <a:rPr lang="en-GB" sz="1000" b="0" i="0" kern="1200" dirty="0">
                          <a:solidFill>
                            <a:srgbClr val="454A52"/>
                          </a:solidFill>
                          <a:effectLst/>
                          <a:latin typeface="Arial Regular"/>
                          <a:ea typeface="+mn-ea"/>
                          <a:cs typeface="+mn-cs"/>
                        </a:rPr>
                        <a:t>. Nam maximus sit </a:t>
                      </a:r>
                      <a:r>
                        <a:rPr lang="en-GB" sz="1000" b="0" i="0" kern="1200" dirty="0" err="1">
                          <a:solidFill>
                            <a:srgbClr val="454A52"/>
                          </a:solidFill>
                          <a:effectLst/>
                          <a:latin typeface="Arial Regular"/>
                          <a:ea typeface="+mn-ea"/>
                          <a:cs typeface="+mn-cs"/>
                        </a:rPr>
                        <a:t>amet</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massa</a:t>
                      </a:r>
                      <a:r>
                        <a:rPr lang="en-GB" sz="1000" b="0" i="0" kern="1200" dirty="0">
                          <a:solidFill>
                            <a:srgbClr val="454A52"/>
                          </a:solidFill>
                          <a:effectLst/>
                          <a:latin typeface="Arial Regular"/>
                          <a:ea typeface="+mn-ea"/>
                          <a:cs typeface="+mn-cs"/>
                        </a:rPr>
                        <a:t> a </a:t>
                      </a:r>
                      <a:r>
                        <a:rPr lang="en-GB" sz="1000" b="0" i="0" kern="1200" dirty="0" err="1">
                          <a:solidFill>
                            <a:srgbClr val="454A52"/>
                          </a:solidFill>
                          <a:effectLst/>
                          <a:latin typeface="Arial Regular"/>
                          <a:ea typeface="+mn-ea"/>
                          <a:cs typeface="+mn-cs"/>
                        </a:rPr>
                        <a:t>congue</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Vivamus</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sed</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dolor</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vel</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sapien</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tempor</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ultricies</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ornare</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eget</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purus</a:t>
                      </a:r>
                      <a:r>
                        <a:rPr lang="en-GB" sz="1000" b="0" i="0" kern="1200" dirty="0">
                          <a:solidFill>
                            <a:srgbClr val="454A52"/>
                          </a:solidFill>
                          <a:effectLst/>
                          <a:latin typeface="Arial Regular"/>
                          <a:ea typeface="+mn-ea"/>
                          <a:cs typeface="+mn-cs"/>
                        </a:rPr>
                        <a:t>. Maecenas </a:t>
                      </a:r>
                      <a:r>
                        <a:rPr lang="en-GB" sz="1000" b="0" i="0" kern="1200" dirty="0" err="1">
                          <a:solidFill>
                            <a:srgbClr val="454A52"/>
                          </a:solidFill>
                          <a:effectLst/>
                          <a:latin typeface="Arial Regular"/>
                          <a:ea typeface="+mn-ea"/>
                          <a:cs typeface="+mn-cs"/>
                        </a:rPr>
                        <a:t>velvel.Morbi</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molestie</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erat</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sed</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blandit</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sollicitudin</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nulla</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nibh</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tincidunt</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neque</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vel</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posuere</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leo</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quam</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ut</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nibh</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Aliquam</a:t>
                      </a:r>
                      <a:r>
                        <a:rPr lang="en-GB" sz="1000" b="0" i="0" kern="1200" dirty="0">
                          <a:solidFill>
                            <a:srgbClr val="454A52"/>
                          </a:solidFill>
                          <a:effectLst/>
                          <a:latin typeface="Arial Regular"/>
                          <a:ea typeface="+mn-ea"/>
                          <a:cs typeface="+mn-cs"/>
                        </a:rPr>
                        <a:t> vitae maximus </a:t>
                      </a:r>
                      <a:r>
                        <a:rPr lang="en-GB" sz="1000" b="0" i="0" kern="1200" dirty="0" err="1">
                          <a:solidFill>
                            <a:srgbClr val="454A52"/>
                          </a:solidFill>
                          <a:effectLst/>
                          <a:latin typeface="Arial Regular"/>
                          <a:ea typeface="+mn-ea"/>
                          <a:cs typeface="+mn-cs"/>
                        </a:rPr>
                        <a:t>enim</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eget</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rhoncus</a:t>
                      </a:r>
                      <a:r>
                        <a:rPr lang="en-GB" sz="1000" b="0" i="0" kern="1200" dirty="0">
                          <a:solidFill>
                            <a:srgbClr val="454A52"/>
                          </a:solidFill>
                          <a:effectLst/>
                          <a:latin typeface="Arial Regular"/>
                          <a:ea typeface="+mn-ea"/>
                          <a:cs typeface="+mn-cs"/>
                        </a:rPr>
                        <a:t> </a:t>
                      </a:r>
                      <a:r>
                        <a:rPr lang="en-GB" sz="1000" b="0" i="0" kern="1200" dirty="0" err="1">
                          <a:solidFill>
                            <a:srgbClr val="454A52"/>
                          </a:solidFill>
                          <a:effectLst/>
                          <a:latin typeface="Arial Regular"/>
                          <a:ea typeface="+mn-ea"/>
                          <a:cs typeface="+mn-cs"/>
                        </a:rPr>
                        <a:t>dolor</a:t>
                      </a:r>
                      <a:r>
                        <a:rPr lang="en-GB" sz="1000" b="0" i="0" kern="1200" dirty="0">
                          <a:solidFill>
                            <a:srgbClr val="454A52"/>
                          </a:solidFill>
                          <a:effectLst/>
                          <a:latin typeface="Arial Regular"/>
                          <a:ea typeface="+mn-ea"/>
                          <a:cs typeface="+mn-cs"/>
                        </a:rPr>
                        <a:t>.</a:t>
                      </a:r>
                    </a:p>
                  </a:txBody>
                  <a:tcPr marL="144000" marR="251999" marT="108000">
                    <a:lnT w="38100" cmpd="sng">
                      <a:noFill/>
                    </a:lnT>
                    <a:noFill/>
                  </a:tcPr>
                </a:tc>
                <a:tc>
                  <a:txBody>
                    <a:bodyPr/>
                    <a:lstStyle/>
                    <a:p>
                      <a:r>
                        <a:rPr lang="en-GB" sz="1000" b="0" i="0" kern="1200" dirty="0">
                          <a:solidFill>
                            <a:srgbClr val="454A52"/>
                          </a:solidFill>
                          <a:effectLst/>
                          <a:latin typeface="Arial Regular"/>
                          <a:ea typeface="+mn-ea"/>
                          <a:cs typeface="+mn-cs"/>
                        </a:rPr>
                        <a:t>Cell 1</a:t>
                      </a:r>
                      <a:endParaRPr lang="en-US" sz="1000" b="0" i="0" dirty="0">
                        <a:solidFill>
                          <a:srgbClr val="454A52"/>
                        </a:solidFill>
                        <a:latin typeface="Arial Regular"/>
                      </a:endParaRPr>
                    </a:p>
                  </a:txBody>
                  <a:tcPr marT="90000" marB="90000">
                    <a:lnT w="38100" cmpd="sng">
                      <a:noFill/>
                    </a:lnT>
                    <a:noFill/>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GB" sz="1000" b="0" i="0" kern="1200" dirty="0">
                          <a:solidFill>
                            <a:srgbClr val="454A52"/>
                          </a:solidFill>
                          <a:effectLst/>
                          <a:latin typeface="Arial Regular"/>
                          <a:ea typeface="+mn-ea"/>
                          <a:cs typeface="+mn-cs"/>
                        </a:rPr>
                        <a:t>Cell 1</a:t>
                      </a:r>
                      <a:endParaRPr lang="en-US" sz="1000" b="0" i="0" dirty="0">
                        <a:solidFill>
                          <a:srgbClr val="454A52"/>
                        </a:solidFill>
                        <a:latin typeface="Arial Regular"/>
                      </a:endParaRPr>
                    </a:p>
                    <a:p>
                      <a:endParaRPr lang="en-US" sz="1000" b="0" i="0" dirty="0">
                        <a:solidFill>
                          <a:srgbClr val="454A52"/>
                        </a:solidFill>
                        <a:latin typeface="Arial Regular"/>
                      </a:endParaRPr>
                    </a:p>
                  </a:txBody>
                  <a:tcPr marT="90000" marB="90000">
                    <a:lnT w="38100" cmpd="sng">
                      <a:noFill/>
                    </a:lnT>
                    <a:noFill/>
                  </a:tcPr>
                </a:tc>
                <a:extLst>
                  <a:ext uri="{0D108BD9-81ED-4DB2-BD59-A6C34878D82A}">
                    <a16:rowId xmlns:a16="http://schemas.microsoft.com/office/drawing/2014/main" val="2411243390"/>
                  </a:ext>
                </a:extLst>
              </a:tr>
              <a:tr h="1373333">
                <a:tc vMerge="1">
                  <a:txBody>
                    <a:bodyPr/>
                    <a:lstStyle/>
                    <a:p>
                      <a:endParaRPr lang="en-US"/>
                    </a:p>
                  </a:txBody>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GB" sz="1000" b="0" i="0" kern="1200" dirty="0">
                          <a:solidFill>
                            <a:srgbClr val="454A52"/>
                          </a:solidFill>
                          <a:effectLst/>
                          <a:latin typeface="Arial Regular"/>
                          <a:ea typeface="+mn-ea"/>
                          <a:cs typeface="+mn-cs"/>
                        </a:rPr>
                        <a:t>Cell 3</a:t>
                      </a:r>
                      <a:endParaRPr lang="en-US" sz="1000" b="0" i="0" dirty="0">
                        <a:solidFill>
                          <a:srgbClr val="454A52"/>
                        </a:solidFill>
                        <a:latin typeface="Arial Regular"/>
                      </a:endParaRPr>
                    </a:p>
                    <a:p>
                      <a:endParaRPr lang="en-US" sz="1000" b="0" i="0" dirty="0">
                        <a:solidFill>
                          <a:srgbClr val="454A52"/>
                        </a:solidFill>
                        <a:latin typeface="Arial Regular"/>
                      </a:endParaRPr>
                    </a:p>
                  </a:txBody>
                  <a:tcPr marT="90000" marB="90000">
                    <a:noFill/>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GB" sz="1000" b="0" i="0" kern="1200" dirty="0">
                          <a:solidFill>
                            <a:srgbClr val="454A52"/>
                          </a:solidFill>
                          <a:effectLst/>
                          <a:latin typeface="Arial Regular"/>
                          <a:ea typeface="+mn-ea"/>
                          <a:cs typeface="+mn-cs"/>
                        </a:rPr>
                        <a:t>Cell 4</a:t>
                      </a:r>
                      <a:endParaRPr lang="en-US" sz="1000" b="0" i="0" dirty="0">
                        <a:solidFill>
                          <a:srgbClr val="454A52"/>
                        </a:solidFill>
                        <a:latin typeface="Arial Regular"/>
                      </a:endParaRPr>
                    </a:p>
                    <a:p>
                      <a:endParaRPr lang="en-US" sz="1000" b="0" i="0" dirty="0">
                        <a:solidFill>
                          <a:srgbClr val="454A52"/>
                        </a:solidFill>
                        <a:latin typeface="Arial Regular"/>
                      </a:endParaRPr>
                    </a:p>
                  </a:txBody>
                  <a:tcPr marT="90000" marB="90000">
                    <a:noFill/>
                  </a:tcPr>
                </a:tc>
                <a:extLst>
                  <a:ext uri="{0D108BD9-81ED-4DB2-BD59-A6C34878D82A}">
                    <a16:rowId xmlns:a16="http://schemas.microsoft.com/office/drawing/2014/main" val="3397932329"/>
                  </a:ext>
                </a:extLst>
              </a:tr>
              <a:tr h="1373333">
                <a:tc vMerge="1">
                  <a:txBody>
                    <a:bodyPr/>
                    <a:lstStyle/>
                    <a:p>
                      <a:endParaRPr lang="en-US" dirty="0"/>
                    </a:p>
                  </a:txBody>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GB" sz="1000" b="0" i="0" kern="1200" dirty="0">
                          <a:solidFill>
                            <a:srgbClr val="454A52"/>
                          </a:solidFill>
                          <a:effectLst/>
                          <a:latin typeface="Arial Regular"/>
                          <a:ea typeface="+mn-ea"/>
                          <a:cs typeface="+mn-cs"/>
                        </a:rPr>
                        <a:t>Cell 5</a:t>
                      </a:r>
                      <a:endParaRPr lang="en-US" sz="1000" b="0" i="0" dirty="0">
                        <a:solidFill>
                          <a:srgbClr val="454A52"/>
                        </a:solidFill>
                        <a:latin typeface="Arial Regular"/>
                      </a:endParaRPr>
                    </a:p>
                  </a:txBody>
                  <a:tcPr marT="90000" marB="90000">
                    <a:noFill/>
                  </a:tcPr>
                </a:tc>
                <a:tc>
                  <a:txBody>
                    <a:bodyPr/>
                    <a:lstStyle/>
                    <a:p>
                      <a:pPr marL="0" marR="0" lvl="0" indent="0" algn="l" defTabSz="1007943" rtl="0" eaLnBrk="1" fontAlgn="auto" latinLnBrk="0" hangingPunct="1">
                        <a:lnSpc>
                          <a:spcPct val="100000"/>
                        </a:lnSpc>
                        <a:spcBef>
                          <a:spcPts val="0"/>
                        </a:spcBef>
                        <a:spcAft>
                          <a:spcPts val="0"/>
                        </a:spcAft>
                        <a:buClrTx/>
                        <a:buSzTx/>
                        <a:buFontTx/>
                        <a:buNone/>
                        <a:tabLst/>
                        <a:defRPr/>
                      </a:pPr>
                      <a:r>
                        <a:rPr lang="en-GB" sz="1000" b="0" i="0" kern="1200" dirty="0">
                          <a:solidFill>
                            <a:srgbClr val="454A52"/>
                          </a:solidFill>
                          <a:effectLst/>
                          <a:latin typeface="Arial Regular"/>
                          <a:ea typeface="+mn-ea"/>
                          <a:cs typeface="+mn-cs"/>
                        </a:rPr>
                        <a:t>Cell 6</a:t>
                      </a:r>
                      <a:endParaRPr lang="en-US" sz="1000" b="0" i="0" dirty="0">
                        <a:solidFill>
                          <a:srgbClr val="454A52"/>
                        </a:solidFill>
                        <a:latin typeface="Arial Regular"/>
                      </a:endParaRPr>
                    </a:p>
                  </a:txBody>
                  <a:tcPr marT="90000" marB="90000">
                    <a:noFill/>
                  </a:tcPr>
                </a:tc>
                <a:extLst>
                  <a:ext uri="{0D108BD9-81ED-4DB2-BD59-A6C34878D82A}">
                    <a16:rowId xmlns:a16="http://schemas.microsoft.com/office/drawing/2014/main" val="3965257786"/>
                  </a:ext>
                </a:extLst>
              </a:tr>
            </a:tbl>
          </a:graphicData>
        </a:graphic>
      </p:graphicFrame>
      <p:pic>
        <p:nvPicPr>
          <p:cNvPr id="13" name="Picture 12">
            <a:extLst>
              <a:ext uri="{FF2B5EF4-FFF2-40B4-BE49-F238E27FC236}">
                <a16:creationId xmlns:a16="http://schemas.microsoft.com/office/drawing/2014/main" id="{85E2A393-7E13-B143-BE3B-1A675C79BF18}"/>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2105412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 Imag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19D79E-A150-BD49-B14D-B9317CB15E6C}"/>
              </a:ext>
            </a:extLst>
          </p:cNvPr>
          <p:cNvSpPr/>
          <p:nvPr userDrawn="1"/>
        </p:nvSpPr>
        <p:spPr>
          <a:xfrm>
            <a:off x="0" y="-7257"/>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145BCB2-8673-9942-AC69-2B25EC0ED896}"/>
              </a:ext>
            </a:extLst>
          </p:cNvPr>
          <p:cNvPicPr>
            <a:picLocks noChangeAspect="1"/>
          </p:cNvPicPr>
          <p:nvPr userDrawn="1"/>
        </p:nvPicPr>
        <p:blipFill>
          <a:blip r:embed="rId3"/>
          <a:stretch>
            <a:fillRect/>
          </a:stretch>
        </p:blipFill>
        <p:spPr>
          <a:xfrm>
            <a:off x="66078" y="3350036"/>
            <a:ext cx="5753100" cy="4152900"/>
          </a:xfrm>
          <a:prstGeom prst="rect">
            <a:avLst/>
          </a:prstGeom>
          <a:scene3d>
            <a:camera prst="orthographicFront">
              <a:rot lat="0" lon="0" rev="10800000"/>
            </a:camera>
            <a:lightRig rig="threePt" dir="t"/>
          </a:scene3d>
        </p:spPr>
      </p:pic>
      <p:sp>
        <p:nvSpPr>
          <p:cNvPr id="4" name="Title Placeholder 1">
            <a:extLst>
              <a:ext uri="{FF2B5EF4-FFF2-40B4-BE49-F238E27FC236}">
                <a16:creationId xmlns:a16="http://schemas.microsoft.com/office/drawing/2014/main" id="{CA1993AA-9022-1E43-A59E-494F128D6469}"/>
              </a:ext>
            </a:extLst>
          </p:cNvPr>
          <p:cNvSpPr>
            <a:spLocks noGrp="1"/>
          </p:cNvSpPr>
          <p:nvPr>
            <p:ph type="title"/>
          </p:nvPr>
        </p:nvSpPr>
        <p:spPr>
          <a:xfrm>
            <a:off x="323133" y="1075352"/>
            <a:ext cx="9221689" cy="357445"/>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869244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 Orange">
    <p:bg>
      <p:bgPr>
        <a:solidFill>
          <a:srgbClr val="EC8C5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028632" y="6916264"/>
            <a:ext cx="2365221" cy="402483"/>
          </a:xfrm>
          <a:prstGeom prst="rect">
            <a:avLst/>
          </a:prstGeom>
        </p:spPr>
        <p:txBody>
          <a:bodyPr/>
          <a:lstStyle>
            <a:lvl1pPr algn="r">
              <a:defRPr sz="800" b="0" i="0">
                <a:solidFill>
                  <a:schemeClr val="bg1"/>
                </a:solidFill>
                <a:latin typeface="Arial Regular"/>
              </a:defRPr>
            </a:lvl1pPr>
          </a:lstStyle>
          <a:p>
            <a:r>
              <a:rPr lang="en-US" dirty="0"/>
              <a:t>Updated        Month 2018</a:t>
            </a:r>
          </a:p>
        </p:txBody>
      </p:sp>
      <p:sp>
        <p:nvSpPr>
          <p:cNvPr id="11" name="TextBox 10">
            <a:extLst>
              <a:ext uri="{FF2B5EF4-FFF2-40B4-BE49-F238E27FC236}">
                <a16:creationId xmlns:a16="http://schemas.microsoft.com/office/drawing/2014/main" id="{0687F727-F5E9-E247-9174-1C9964595093}"/>
              </a:ext>
            </a:extLst>
          </p:cNvPr>
          <p:cNvSpPr txBox="1"/>
          <p:nvPr userDrawn="1"/>
        </p:nvSpPr>
        <p:spPr>
          <a:xfrm>
            <a:off x="330819" y="5072599"/>
            <a:ext cx="5174166" cy="200055"/>
          </a:xfrm>
          <a:prstGeom prst="rect">
            <a:avLst/>
          </a:prstGeom>
          <a:noFill/>
        </p:spPr>
        <p:txBody>
          <a:bodyPr wrap="square" rtlCol="0">
            <a:spAutoFit/>
          </a:bodyPr>
          <a:lstStyle/>
          <a:p>
            <a:r>
              <a:rPr lang="en-US" sz="700" b="1" i="0" spc="100" baseline="0" dirty="0">
                <a:solidFill>
                  <a:schemeClr val="bg1"/>
                </a:solidFill>
                <a:latin typeface="Arial Bold"/>
              </a:rPr>
              <a:t>BEAUTIFUL MEANING FROM PLAIN DATA</a:t>
            </a:r>
          </a:p>
        </p:txBody>
      </p:sp>
      <p:cxnSp>
        <p:nvCxnSpPr>
          <p:cNvPr id="25" name="Straight Connector 24">
            <a:extLst>
              <a:ext uri="{FF2B5EF4-FFF2-40B4-BE49-F238E27FC236}">
                <a16:creationId xmlns:a16="http://schemas.microsoft.com/office/drawing/2014/main" id="{0F31A1FE-784D-424B-89AD-C62E09662E5F}"/>
              </a:ext>
            </a:extLst>
          </p:cNvPr>
          <p:cNvCxnSpPr/>
          <p:nvPr userDrawn="1"/>
        </p:nvCxnSpPr>
        <p:spPr>
          <a:xfrm>
            <a:off x="395931" y="7125743"/>
            <a:ext cx="180000"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1D73D919-0F51-2C4E-9349-29658788C054}"/>
              </a:ext>
            </a:extLst>
          </p:cNvPr>
          <p:cNvSpPr>
            <a:spLocks noGrp="1"/>
          </p:cNvSpPr>
          <p:nvPr>
            <p:ph type="body" sz="quarter" idx="10" hasCustomPrompt="1"/>
          </p:nvPr>
        </p:nvSpPr>
        <p:spPr>
          <a:xfrm>
            <a:off x="329493" y="5448300"/>
            <a:ext cx="4537075" cy="1646963"/>
          </a:xfrm>
        </p:spPr>
        <p:txBody>
          <a:bodyPr>
            <a:noAutofit/>
          </a:bodyPr>
          <a:lstStyle>
            <a:lvl1pPr marL="0" indent="0">
              <a:lnSpc>
                <a:spcPct val="100000"/>
              </a:lnSpc>
              <a:buNone/>
              <a:defRPr sz="4600" b="0" i="1">
                <a:solidFill>
                  <a:schemeClr val="bg1"/>
                </a:solidFill>
                <a:latin typeface="Times" pitchFamily="2" charset="0"/>
              </a:defRPr>
            </a:lvl1pPr>
            <a:lvl5pPr algn="l">
              <a:defRPr/>
            </a:lvl5pPr>
          </a:lstStyle>
          <a:p>
            <a:pPr lvl="0"/>
            <a:r>
              <a:rPr lang="en-US" dirty="0"/>
              <a:t>Document</a:t>
            </a:r>
            <a:br>
              <a:rPr lang="en-US" dirty="0"/>
            </a:br>
            <a:r>
              <a:rPr lang="en-US" dirty="0"/>
              <a:t>Name</a:t>
            </a:r>
          </a:p>
        </p:txBody>
      </p:sp>
      <p:pic>
        <p:nvPicPr>
          <p:cNvPr id="7" name="Picture 6">
            <a:extLst>
              <a:ext uri="{FF2B5EF4-FFF2-40B4-BE49-F238E27FC236}">
                <a16:creationId xmlns:a16="http://schemas.microsoft.com/office/drawing/2014/main" id="{7DCEDD1E-846D-CC4A-868F-EF1EE488AF24}"/>
              </a:ext>
            </a:extLst>
          </p:cNvPr>
          <p:cNvPicPr>
            <a:picLocks noChangeAspect="1"/>
          </p:cNvPicPr>
          <p:nvPr userDrawn="1"/>
        </p:nvPicPr>
        <p:blipFill rotWithShape="1">
          <a:blip r:embed="rId2"/>
          <a:srcRect t="3144" b="-3700"/>
          <a:stretch/>
        </p:blipFill>
        <p:spPr>
          <a:xfrm>
            <a:off x="4866568" y="60080"/>
            <a:ext cx="5753100" cy="4176000"/>
          </a:xfrm>
          <a:prstGeom prst="rect">
            <a:avLst/>
          </a:prstGeom>
        </p:spPr>
      </p:pic>
    </p:spTree>
    <p:extLst>
      <p:ext uri="{BB962C8B-B14F-4D97-AF65-F5344CB8AC3E}">
        <p14:creationId xmlns:p14="http://schemas.microsoft.com/office/powerpoint/2010/main" val="3956320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 Grey">
    <p:bg>
      <p:bgPr>
        <a:solidFill>
          <a:srgbClr val="DBDAD8"/>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028632" y="6916264"/>
            <a:ext cx="2365221" cy="402483"/>
          </a:xfrm>
          <a:prstGeom prst="rect">
            <a:avLst/>
          </a:prstGeom>
        </p:spPr>
        <p:txBody>
          <a:bodyPr/>
          <a:lstStyle>
            <a:lvl1pPr algn="r">
              <a:defRPr sz="800" b="0" i="0">
                <a:solidFill>
                  <a:srgbClr val="454A52"/>
                </a:solidFill>
                <a:latin typeface="Arial Regular"/>
              </a:defRPr>
            </a:lvl1pPr>
          </a:lstStyle>
          <a:p>
            <a:r>
              <a:rPr lang="en-US" dirty="0"/>
              <a:t>Updated        Month 2018</a:t>
            </a:r>
          </a:p>
        </p:txBody>
      </p:sp>
      <p:sp>
        <p:nvSpPr>
          <p:cNvPr id="11" name="TextBox 10">
            <a:extLst>
              <a:ext uri="{FF2B5EF4-FFF2-40B4-BE49-F238E27FC236}">
                <a16:creationId xmlns:a16="http://schemas.microsoft.com/office/drawing/2014/main" id="{0687F727-F5E9-E247-9174-1C9964595093}"/>
              </a:ext>
            </a:extLst>
          </p:cNvPr>
          <p:cNvSpPr txBox="1"/>
          <p:nvPr userDrawn="1"/>
        </p:nvSpPr>
        <p:spPr>
          <a:xfrm>
            <a:off x="330819" y="5072599"/>
            <a:ext cx="5174166" cy="200055"/>
          </a:xfrm>
          <a:prstGeom prst="rect">
            <a:avLst/>
          </a:prstGeom>
          <a:noFill/>
        </p:spPr>
        <p:txBody>
          <a:bodyPr wrap="square" rtlCol="0">
            <a:spAutoFit/>
          </a:bodyPr>
          <a:lstStyle/>
          <a:p>
            <a:r>
              <a:rPr lang="en-US" sz="700" b="1" i="0" spc="100" baseline="0" dirty="0">
                <a:solidFill>
                  <a:srgbClr val="454A52"/>
                </a:solidFill>
                <a:latin typeface="Arial Bold"/>
              </a:rPr>
              <a:t>BEAUTIFUL MEANING FROM PLAIN DATA</a:t>
            </a:r>
          </a:p>
        </p:txBody>
      </p:sp>
      <p:cxnSp>
        <p:nvCxnSpPr>
          <p:cNvPr id="25" name="Straight Connector 24">
            <a:extLst>
              <a:ext uri="{FF2B5EF4-FFF2-40B4-BE49-F238E27FC236}">
                <a16:creationId xmlns:a16="http://schemas.microsoft.com/office/drawing/2014/main" id="{0F31A1FE-784D-424B-89AD-C62E09662E5F}"/>
              </a:ext>
            </a:extLst>
          </p:cNvPr>
          <p:cNvCxnSpPr/>
          <p:nvPr userDrawn="1"/>
        </p:nvCxnSpPr>
        <p:spPr>
          <a:xfrm>
            <a:off x="395931" y="7125743"/>
            <a:ext cx="180000"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AC93B723-54CD-3345-8EDE-05622C95730B}"/>
              </a:ext>
            </a:extLst>
          </p:cNvPr>
          <p:cNvSpPr>
            <a:spLocks noGrp="1"/>
          </p:cNvSpPr>
          <p:nvPr>
            <p:ph type="body" sz="quarter" idx="10" hasCustomPrompt="1"/>
          </p:nvPr>
        </p:nvSpPr>
        <p:spPr>
          <a:xfrm>
            <a:off x="329493" y="5448301"/>
            <a:ext cx="4537075" cy="1574592"/>
          </a:xfrm>
        </p:spPr>
        <p:txBody>
          <a:bodyPr>
            <a:noAutofit/>
          </a:bodyPr>
          <a:lstStyle>
            <a:lvl1pPr marL="0" indent="0">
              <a:lnSpc>
                <a:spcPct val="100000"/>
              </a:lnSpc>
              <a:buNone/>
              <a:defRPr sz="4600" b="0" i="1">
                <a:solidFill>
                  <a:srgbClr val="454A52"/>
                </a:solidFill>
                <a:latin typeface="Times" pitchFamily="2" charset="0"/>
              </a:defRPr>
            </a:lvl1pPr>
            <a:lvl5pPr algn="l">
              <a:defRPr/>
            </a:lvl5pPr>
          </a:lstStyle>
          <a:p>
            <a:pPr lvl="0"/>
            <a:r>
              <a:rPr lang="en-US" dirty="0"/>
              <a:t>Document</a:t>
            </a:r>
            <a:br>
              <a:rPr lang="en-US" dirty="0"/>
            </a:br>
            <a:r>
              <a:rPr lang="en-US" dirty="0"/>
              <a:t>Name</a:t>
            </a:r>
          </a:p>
        </p:txBody>
      </p:sp>
      <p:pic>
        <p:nvPicPr>
          <p:cNvPr id="7" name="Picture 6">
            <a:extLst>
              <a:ext uri="{FF2B5EF4-FFF2-40B4-BE49-F238E27FC236}">
                <a16:creationId xmlns:a16="http://schemas.microsoft.com/office/drawing/2014/main" id="{13050B77-2614-FA47-AD36-67BC1E7A3C1F}"/>
              </a:ext>
            </a:extLst>
          </p:cNvPr>
          <p:cNvPicPr>
            <a:picLocks noChangeAspect="1"/>
          </p:cNvPicPr>
          <p:nvPr userDrawn="1"/>
        </p:nvPicPr>
        <p:blipFill rotWithShape="1">
          <a:blip r:embed="rId2"/>
          <a:srcRect t="3144" b="-3700"/>
          <a:stretch/>
        </p:blipFill>
        <p:spPr>
          <a:xfrm>
            <a:off x="4866568" y="60080"/>
            <a:ext cx="5753100" cy="4176000"/>
          </a:xfrm>
          <a:prstGeom prst="rect">
            <a:avLst/>
          </a:prstGeom>
        </p:spPr>
      </p:pic>
      <p:sp>
        <p:nvSpPr>
          <p:cNvPr id="2" name="Rectangle 1">
            <a:extLst>
              <a:ext uri="{FF2B5EF4-FFF2-40B4-BE49-F238E27FC236}">
                <a16:creationId xmlns:a16="http://schemas.microsoft.com/office/drawing/2014/main" id="{62596256-5DEC-E441-A547-A0F2EB3DAC24}"/>
              </a:ext>
            </a:extLst>
          </p:cNvPr>
          <p:cNvSpPr/>
          <p:nvPr userDrawn="1"/>
        </p:nvSpPr>
        <p:spPr>
          <a:xfrm>
            <a:off x="8589364" y="3844977"/>
            <a:ext cx="532151" cy="374754"/>
          </a:xfrm>
          <a:prstGeom prst="rect">
            <a:avLst/>
          </a:prstGeom>
          <a:solidFill>
            <a:srgbClr val="DBD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A287E37-6D1D-6346-A039-39F2A3DE29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4233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 Green">
    <p:bg>
      <p:bgPr>
        <a:solidFill>
          <a:srgbClr val="33595E"/>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028632" y="6916264"/>
            <a:ext cx="2365221" cy="402483"/>
          </a:xfrm>
          <a:prstGeom prst="rect">
            <a:avLst/>
          </a:prstGeom>
        </p:spPr>
        <p:txBody>
          <a:bodyPr/>
          <a:lstStyle>
            <a:lvl1pPr algn="r">
              <a:defRPr sz="800" b="0" i="0">
                <a:solidFill>
                  <a:schemeClr val="bg1"/>
                </a:solidFill>
                <a:latin typeface="Arial Regular"/>
              </a:defRPr>
            </a:lvl1pPr>
          </a:lstStyle>
          <a:p>
            <a:r>
              <a:rPr lang="en-US" dirty="0"/>
              <a:t>Updated        Month 2018</a:t>
            </a:r>
          </a:p>
        </p:txBody>
      </p:sp>
      <p:sp>
        <p:nvSpPr>
          <p:cNvPr id="11" name="TextBox 10">
            <a:extLst>
              <a:ext uri="{FF2B5EF4-FFF2-40B4-BE49-F238E27FC236}">
                <a16:creationId xmlns:a16="http://schemas.microsoft.com/office/drawing/2014/main" id="{0687F727-F5E9-E247-9174-1C9964595093}"/>
              </a:ext>
            </a:extLst>
          </p:cNvPr>
          <p:cNvSpPr txBox="1"/>
          <p:nvPr userDrawn="1"/>
        </p:nvSpPr>
        <p:spPr>
          <a:xfrm>
            <a:off x="330819" y="5072599"/>
            <a:ext cx="5174166" cy="200055"/>
          </a:xfrm>
          <a:prstGeom prst="rect">
            <a:avLst/>
          </a:prstGeom>
          <a:noFill/>
        </p:spPr>
        <p:txBody>
          <a:bodyPr wrap="square" rtlCol="0">
            <a:spAutoFit/>
          </a:bodyPr>
          <a:lstStyle/>
          <a:p>
            <a:r>
              <a:rPr lang="en-US" sz="700" b="1" i="0" spc="100" baseline="0" dirty="0">
                <a:solidFill>
                  <a:schemeClr val="bg1"/>
                </a:solidFill>
                <a:latin typeface="Arial Bold"/>
              </a:rPr>
              <a:t>BEAUTIFUL MEANING FROM PLAIN DATA</a:t>
            </a:r>
          </a:p>
        </p:txBody>
      </p:sp>
      <p:pic>
        <p:nvPicPr>
          <p:cNvPr id="21" name="Picture 20">
            <a:extLst>
              <a:ext uri="{FF2B5EF4-FFF2-40B4-BE49-F238E27FC236}">
                <a16:creationId xmlns:a16="http://schemas.microsoft.com/office/drawing/2014/main" id="{F9E38CA1-E4D8-A246-91FA-5633558EE00A}"/>
              </a:ext>
            </a:extLst>
          </p:cNvPr>
          <p:cNvPicPr>
            <a:picLocks noChangeAspect="1"/>
          </p:cNvPicPr>
          <p:nvPr userDrawn="1"/>
        </p:nvPicPr>
        <p:blipFill>
          <a:blip r:embed="rId2"/>
          <a:stretch>
            <a:fillRect/>
          </a:stretch>
        </p:blipFill>
        <p:spPr>
          <a:xfrm>
            <a:off x="445359" y="2415835"/>
            <a:ext cx="1370915" cy="444159"/>
          </a:xfrm>
          <a:prstGeom prst="rect">
            <a:avLst/>
          </a:prstGeom>
        </p:spPr>
      </p:pic>
      <p:pic>
        <p:nvPicPr>
          <p:cNvPr id="23" name="Picture 22">
            <a:extLst>
              <a:ext uri="{FF2B5EF4-FFF2-40B4-BE49-F238E27FC236}">
                <a16:creationId xmlns:a16="http://schemas.microsoft.com/office/drawing/2014/main" id="{57AA3829-4515-0140-AFE9-036EEC24524D}"/>
              </a:ext>
            </a:extLst>
          </p:cNvPr>
          <p:cNvPicPr>
            <a:picLocks noChangeAspect="1"/>
          </p:cNvPicPr>
          <p:nvPr userDrawn="1"/>
        </p:nvPicPr>
        <p:blipFill rotWithShape="1">
          <a:blip r:embed="rId3"/>
          <a:srcRect t="3144" b="-3700"/>
          <a:stretch/>
        </p:blipFill>
        <p:spPr>
          <a:xfrm>
            <a:off x="4866568" y="60080"/>
            <a:ext cx="5753100" cy="4176000"/>
          </a:xfrm>
          <a:prstGeom prst="rect">
            <a:avLst/>
          </a:prstGeom>
        </p:spPr>
      </p:pic>
      <p:cxnSp>
        <p:nvCxnSpPr>
          <p:cNvPr id="25" name="Straight Connector 24">
            <a:extLst>
              <a:ext uri="{FF2B5EF4-FFF2-40B4-BE49-F238E27FC236}">
                <a16:creationId xmlns:a16="http://schemas.microsoft.com/office/drawing/2014/main" id="{0F31A1FE-784D-424B-89AD-C62E09662E5F}"/>
              </a:ext>
            </a:extLst>
          </p:cNvPr>
          <p:cNvCxnSpPr/>
          <p:nvPr userDrawn="1"/>
        </p:nvCxnSpPr>
        <p:spPr>
          <a:xfrm>
            <a:off x="395931" y="7125743"/>
            <a:ext cx="180000"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4EF3E478-4569-5D45-BB33-E3A517C12168}"/>
              </a:ext>
            </a:extLst>
          </p:cNvPr>
          <p:cNvSpPr>
            <a:spLocks noGrp="1"/>
          </p:cNvSpPr>
          <p:nvPr>
            <p:ph type="body" sz="quarter" idx="10" hasCustomPrompt="1"/>
          </p:nvPr>
        </p:nvSpPr>
        <p:spPr>
          <a:xfrm>
            <a:off x="329493" y="5448300"/>
            <a:ext cx="4537075" cy="1646963"/>
          </a:xfrm>
        </p:spPr>
        <p:txBody>
          <a:bodyPr>
            <a:noAutofit/>
          </a:bodyPr>
          <a:lstStyle>
            <a:lvl1pPr marL="0" indent="0">
              <a:lnSpc>
                <a:spcPct val="100000"/>
              </a:lnSpc>
              <a:buNone/>
              <a:defRPr sz="4600" b="0" i="1">
                <a:solidFill>
                  <a:schemeClr val="bg1"/>
                </a:solidFill>
                <a:latin typeface="Times" pitchFamily="2" charset="0"/>
              </a:defRPr>
            </a:lvl1pPr>
            <a:lvl5pPr algn="l">
              <a:defRPr/>
            </a:lvl5pPr>
          </a:lstStyle>
          <a:p>
            <a:pPr lvl="0"/>
            <a:r>
              <a:rPr lang="en-US" dirty="0"/>
              <a:t>Document</a:t>
            </a:r>
            <a:br>
              <a:rPr lang="en-US" dirty="0"/>
            </a:br>
            <a:r>
              <a:rPr lang="en-US" dirty="0"/>
              <a:t>Name</a:t>
            </a:r>
          </a:p>
        </p:txBody>
      </p:sp>
    </p:spTree>
    <p:extLst>
      <p:ext uri="{BB962C8B-B14F-4D97-AF65-F5344CB8AC3E}">
        <p14:creationId xmlns:p14="http://schemas.microsoft.com/office/powerpoint/2010/main" val="769067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Break – Grey">
    <p:bg>
      <p:bgPr>
        <a:solidFill>
          <a:srgbClr val="DBDAD8"/>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050B77-2614-FA47-AD36-67BC1E7A3C1F}"/>
              </a:ext>
            </a:extLst>
          </p:cNvPr>
          <p:cNvPicPr>
            <a:picLocks noChangeAspect="1"/>
          </p:cNvPicPr>
          <p:nvPr userDrawn="1"/>
        </p:nvPicPr>
        <p:blipFill rotWithShape="1">
          <a:blip r:embed="rId2"/>
          <a:srcRect t="3144" b="-3700"/>
          <a:stretch/>
        </p:blipFill>
        <p:spPr>
          <a:xfrm>
            <a:off x="4866568" y="60080"/>
            <a:ext cx="5753100" cy="4176000"/>
          </a:xfrm>
          <a:prstGeom prst="rect">
            <a:avLst/>
          </a:prstGeom>
        </p:spPr>
      </p:pic>
      <p:sp>
        <p:nvSpPr>
          <p:cNvPr id="2" name="Rectangle 1">
            <a:extLst>
              <a:ext uri="{FF2B5EF4-FFF2-40B4-BE49-F238E27FC236}">
                <a16:creationId xmlns:a16="http://schemas.microsoft.com/office/drawing/2014/main" id="{62596256-5DEC-E441-A547-A0F2EB3DAC24}"/>
              </a:ext>
            </a:extLst>
          </p:cNvPr>
          <p:cNvSpPr/>
          <p:nvPr userDrawn="1"/>
        </p:nvSpPr>
        <p:spPr>
          <a:xfrm>
            <a:off x="8589364" y="3844977"/>
            <a:ext cx="532151" cy="374754"/>
          </a:xfrm>
          <a:prstGeom prst="rect">
            <a:avLst/>
          </a:prstGeom>
          <a:solidFill>
            <a:srgbClr val="DBD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962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 Cover">
    <p:bg>
      <p:bgPr>
        <a:solidFill>
          <a:srgbClr val="454A52"/>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F9E38CA1-E4D8-A246-91FA-5633558EE00A}"/>
              </a:ext>
            </a:extLst>
          </p:cNvPr>
          <p:cNvPicPr>
            <a:picLocks noChangeAspect="1"/>
          </p:cNvPicPr>
          <p:nvPr userDrawn="1"/>
        </p:nvPicPr>
        <p:blipFill>
          <a:blip r:embed="rId2"/>
          <a:stretch>
            <a:fillRect/>
          </a:stretch>
        </p:blipFill>
        <p:spPr>
          <a:xfrm>
            <a:off x="445359" y="2415835"/>
            <a:ext cx="1370915" cy="444159"/>
          </a:xfrm>
          <a:prstGeom prst="rect">
            <a:avLst/>
          </a:prstGeom>
        </p:spPr>
      </p:pic>
      <p:cxnSp>
        <p:nvCxnSpPr>
          <p:cNvPr id="25" name="Straight Connector 24">
            <a:extLst>
              <a:ext uri="{FF2B5EF4-FFF2-40B4-BE49-F238E27FC236}">
                <a16:creationId xmlns:a16="http://schemas.microsoft.com/office/drawing/2014/main" id="{0F31A1FE-784D-424B-89AD-C62E09662E5F}"/>
              </a:ext>
            </a:extLst>
          </p:cNvPr>
          <p:cNvCxnSpPr/>
          <p:nvPr userDrawn="1"/>
        </p:nvCxnSpPr>
        <p:spPr>
          <a:xfrm>
            <a:off x="445359" y="7094428"/>
            <a:ext cx="144000"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31A1833-3D53-2C4A-82B3-DB993ADEF9C8}"/>
              </a:ext>
            </a:extLst>
          </p:cNvPr>
          <p:cNvPicPr>
            <a:picLocks noChangeAspect="1"/>
          </p:cNvPicPr>
          <p:nvPr userDrawn="1"/>
        </p:nvPicPr>
        <p:blipFill>
          <a:blip r:embed="rId3"/>
          <a:stretch>
            <a:fillRect/>
          </a:stretch>
        </p:blipFill>
        <p:spPr>
          <a:xfrm>
            <a:off x="8179495" y="7019642"/>
            <a:ext cx="2046429" cy="74786"/>
          </a:xfrm>
          <a:prstGeom prst="rect">
            <a:avLst/>
          </a:prstGeom>
        </p:spPr>
      </p:pic>
      <p:pic>
        <p:nvPicPr>
          <p:cNvPr id="12" name="Picture 11">
            <a:extLst>
              <a:ext uri="{FF2B5EF4-FFF2-40B4-BE49-F238E27FC236}">
                <a16:creationId xmlns:a16="http://schemas.microsoft.com/office/drawing/2014/main" id="{8A446AA6-445B-6D4D-9137-7126D6F2854B}"/>
              </a:ext>
            </a:extLst>
          </p:cNvPr>
          <p:cNvPicPr>
            <a:picLocks noChangeAspect="1"/>
          </p:cNvPicPr>
          <p:nvPr userDrawn="1"/>
        </p:nvPicPr>
        <p:blipFill rotWithShape="1">
          <a:blip r:embed="rId4"/>
          <a:srcRect t="3144" b="-3700"/>
          <a:stretch/>
        </p:blipFill>
        <p:spPr>
          <a:xfrm>
            <a:off x="4866568" y="60080"/>
            <a:ext cx="5753100" cy="4176000"/>
          </a:xfrm>
          <a:prstGeom prst="rect">
            <a:avLst/>
          </a:prstGeom>
        </p:spPr>
      </p:pic>
    </p:spTree>
    <p:extLst>
      <p:ext uri="{BB962C8B-B14F-4D97-AF65-F5344CB8AC3E}">
        <p14:creationId xmlns:p14="http://schemas.microsoft.com/office/powerpoint/2010/main" val="188087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age with Title">
    <p:bg>
      <p:bgPr>
        <a:solidFill>
          <a:srgbClr val="FAF8F8"/>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CAFEC9-0C1C-494E-91A2-ACB7EC0DC3D1}"/>
              </a:ext>
            </a:extLst>
          </p:cNvPr>
          <p:cNvSpPr/>
          <p:nvPr userDrawn="1"/>
        </p:nvSpPr>
        <p:spPr>
          <a:xfrm>
            <a:off x="0" y="0"/>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Placeholder 1">
            <a:extLst>
              <a:ext uri="{FF2B5EF4-FFF2-40B4-BE49-F238E27FC236}">
                <a16:creationId xmlns:a16="http://schemas.microsoft.com/office/drawing/2014/main" id="{AF25B9CE-E4D4-2A41-AC4E-2DDFF61E2C3A}"/>
              </a:ext>
            </a:extLst>
          </p:cNvPr>
          <p:cNvSpPr>
            <a:spLocks noGrp="1"/>
          </p:cNvSpPr>
          <p:nvPr>
            <p:ph type="title" hasCustomPrompt="1"/>
          </p:nvPr>
        </p:nvSpPr>
        <p:spPr>
          <a:xfrm>
            <a:off x="323133" y="989752"/>
            <a:ext cx="8918303"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Page Title (Logo)</a:t>
            </a:r>
          </a:p>
        </p:txBody>
      </p:sp>
      <p:sp>
        <p:nvSpPr>
          <p:cNvPr id="5" name="Slide Number Placeholder 5">
            <a:extLst>
              <a:ext uri="{FF2B5EF4-FFF2-40B4-BE49-F238E27FC236}">
                <a16:creationId xmlns:a16="http://schemas.microsoft.com/office/drawing/2014/main" id="{54C91AC8-479B-2443-A1E5-5A2375BECABD}"/>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solidFill>
                  <a:srgbClr val="D1D1D4"/>
                </a:solidFill>
              </a:rPr>
              <a:pPr/>
              <a:t>‹#›</a:t>
            </a:fld>
            <a:endParaRPr lang="en-US" sz="1800" dirty="0">
              <a:solidFill>
                <a:srgbClr val="D1D1D4"/>
              </a:solidFill>
            </a:endParaRPr>
          </a:p>
        </p:txBody>
      </p:sp>
      <p:pic>
        <p:nvPicPr>
          <p:cNvPr id="4" name="Picture 3">
            <a:extLst>
              <a:ext uri="{FF2B5EF4-FFF2-40B4-BE49-F238E27FC236}">
                <a16:creationId xmlns:a16="http://schemas.microsoft.com/office/drawing/2014/main" id="{A7CD167A-B50D-DE47-B2AF-C05B89F65073}"/>
              </a:ext>
            </a:extLst>
          </p:cNvPr>
          <p:cNvPicPr>
            <a:picLocks noChangeAspect="1"/>
          </p:cNvPicPr>
          <p:nvPr userDrawn="1"/>
        </p:nvPicPr>
        <p:blipFill>
          <a:blip r:embed="rId2"/>
          <a:stretch>
            <a:fillRect/>
          </a:stretch>
        </p:blipFill>
        <p:spPr>
          <a:xfrm>
            <a:off x="323133" y="6875133"/>
            <a:ext cx="1188000" cy="386100"/>
          </a:xfrm>
          <a:prstGeom prst="rect">
            <a:avLst/>
          </a:prstGeom>
        </p:spPr>
      </p:pic>
      <p:pic>
        <p:nvPicPr>
          <p:cNvPr id="8" name="Picture 7">
            <a:extLst>
              <a:ext uri="{FF2B5EF4-FFF2-40B4-BE49-F238E27FC236}">
                <a16:creationId xmlns:a16="http://schemas.microsoft.com/office/drawing/2014/main" id="{82D09E76-564D-0544-A2F2-3EA5FF66AE0D}"/>
              </a:ext>
            </a:extLst>
          </p:cNvPr>
          <p:cNvPicPr>
            <a:picLocks noChangeAspect="1"/>
          </p:cNvPicPr>
          <p:nvPr userDrawn="1"/>
        </p:nvPicPr>
        <p:blipFill>
          <a:blip r:embed="rId3"/>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104520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bg>
      <p:bgPr>
        <a:solidFill>
          <a:srgbClr val="FAF8F8"/>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CAFEC9-0C1C-494E-91A2-ACB7EC0DC3D1}"/>
              </a:ext>
            </a:extLst>
          </p:cNvPr>
          <p:cNvSpPr/>
          <p:nvPr userDrawn="1"/>
        </p:nvSpPr>
        <p:spPr>
          <a:xfrm>
            <a:off x="0" y="0"/>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Placeholder 1">
            <a:extLst>
              <a:ext uri="{FF2B5EF4-FFF2-40B4-BE49-F238E27FC236}">
                <a16:creationId xmlns:a16="http://schemas.microsoft.com/office/drawing/2014/main" id="{AF25B9CE-E4D4-2A41-AC4E-2DDFF61E2C3A}"/>
              </a:ext>
            </a:extLst>
          </p:cNvPr>
          <p:cNvSpPr>
            <a:spLocks noGrp="1"/>
          </p:cNvSpPr>
          <p:nvPr>
            <p:ph type="title" hasCustomPrompt="1"/>
          </p:nvPr>
        </p:nvSpPr>
        <p:spPr>
          <a:xfrm>
            <a:off x="323133" y="989752"/>
            <a:ext cx="8918303"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Blank Page Title</a:t>
            </a:r>
          </a:p>
        </p:txBody>
      </p:sp>
      <p:sp>
        <p:nvSpPr>
          <p:cNvPr id="5" name="Slide Number Placeholder 5">
            <a:extLst>
              <a:ext uri="{FF2B5EF4-FFF2-40B4-BE49-F238E27FC236}">
                <a16:creationId xmlns:a16="http://schemas.microsoft.com/office/drawing/2014/main" id="{54C91AC8-479B-2443-A1E5-5A2375BECABD}"/>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solidFill>
                  <a:srgbClr val="D1D1D4"/>
                </a:solidFill>
              </a:rPr>
              <a:pPr/>
              <a:t>‹#›</a:t>
            </a:fld>
            <a:endParaRPr lang="en-US" sz="1800" dirty="0">
              <a:solidFill>
                <a:srgbClr val="D1D1D4"/>
              </a:solidFill>
            </a:endParaRPr>
          </a:p>
        </p:txBody>
      </p:sp>
      <p:pic>
        <p:nvPicPr>
          <p:cNvPr id="8" name="Picture 7">
            <a:extLst>
              <a:ext uri="{FF2B5EF4-FFF2-40B4-BE49-F238E27FC236}">
                <a16:creationId xmlns:a16="http://schemas.microsoft.com/office/drawing/2014/main" id="{6FFDEEDA-8C8D-2E4C-AF26-1B63C1D6DA28}"/>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63983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Line Title">
    <p:bg>
      <p:bgPr>
        <a:solidFill>
          <a:srgbClr val="FAF8F8"/>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CAFEC9-0C1C-494E-91A2-ACB7EC0DC3D1}"/>
              </a:ext>
            </a:extLst>
          </p:cNvPr>
          <p:cNvSpPr/>
          <p:nvPr userDrawn="1"/>
        </p:nvSpPr>
        <p:spPr>
          <a:xfrm>
            <a:off x="0" y="0"/>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Placeholder 1">
            <a:extLst>
              <a:ext uri="{FF2B5EF4-FFF2-40B4-BE49-F238E27FC236}">
                <a16:creationId xmlns:a16="http://schemas.microsoft.com/office/drawing/2014/main" id="{AF25B9CE-E4D4-2A41-AC4E-2DDFF61E2C3A}"/>
              </a:ext>
            </a:extLst>
          </p:cNvPr>
          <p:cNvSpPr>
            <a:spLocks noGrp="1"/>
          </p:cNvSpPr>
          <p:nvPr>
            <p:ph type="title" hasCustomPrompt="1"/>
          </p:nvPr>
        </p:nvSpPr>
        <p:spPr>
          <a:xfrm>
            <a:off x="323134" y="629588"/>
            <a:ext cx="8880828" cy="783342"/>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Page Title</a:t>
            </a:r>
            <a:br>
              <a:rPr lang="en-US" dirty="0"/>
            </a:br>
            <a:r>
              <a:rPr lang="en-US" dirty="0"/>
              <a:t>on 2 lines</a:t>
            </a:r>
          </a:p>
        </p:txBody>
      </p:sp>
      <p:sp>
        <p:nvSpPr>
          <p:cNvPr id="5" name="Slide Number Placeholder 5">
            <a:extLst>
              <a:ext uri="{FF2B5EF4-FFF2-40B4-BE49-F238E27FC236}">
                <a16:creationId xmlns:a16="http://schemas.microsoft.com/office/drawing/2014/main" id="{54C91AC8-479B-2443-A1E5-5A2375BECABD}"/>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solidFill>
                  <a:srgbClr val="D1D1D4"/>
                </a:solidFill>
              </a:rPr>
              <a:pPr/>
              <a:t>‹#›</a:t>
            </a:fld>
            <a:endParaRPr lang="en-US" sz="1800" dirty="0">
              <a:solidFill>
                <a:srgbClr val="D1D1D4"/>
              </a:solidFill>
            </a:endParaRPr>
          </a:p>
        </p:txBody>
      </p:sp>
      <p:pic>
        <p:nvPicPr>
          <p:cNvPr id="9" name="Picture 8">
            <a:extLst>
              <a:ext uri="{FF2B5EF4-FFF2-40B4-BE49-F238E27FC236}">
                <a16:creationId xmlns:a16="http://schemas.microsoft.com/office/drawing/2014/main" id="{08D1115B-F389-514C-AC80-EA5CA93AEE4C}"/>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256003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 Subheader">
    <p:bg>
      <p:bgPr>
        <a:solidFill>
          <a:srgbClr val="FAF8F8"/>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AE80C6-B007-D34F-9CDE-81B3082C3ABA}"/>
              </a:ext>
            </a:extLst>
          </p:cNvPr>
          <p:cNvSpPr/>
          <p:nvPr userDrawn="1"/>
        </p:nvSpPr>
        <p:spPr>
          <a:xfrm>
            <a:off x="0" y="0"/>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0662E477-ED4D-074C-AC58-E549B1820BFC}"/>
              </a:ext>
            </a:extLst>
          </p:cNvPr>
          <p:cNvSpPr>
            <a:spLocks noGrp="1"/>
          </p:cNvSpPr>
          <p:nvPr>
            <p:ph type="body" sz="quarter" idx="11"/>
          </p:nvPr>
        </p:nvSpPr>
        <p:spPr>
          <a:xfrm>
            <a:off x="323133" y="2014207"/>
            <a:ext cx="10133729" cy="337108"/>
          </a:xfrm>
        </p:spPr>
        <p:txBody>
          <a:bodyPr/>
          <a:lstStyle>
            <a:lvl1pPr marL="0" indent="0">
              <a:buNone/>
              <a:defRPr/>
            </a:lvl1pPr>
          </a:lstStyle>
          <a:p>
            <a:pPr lvl="0"/>
            <a:r>
              <a:rPr lang="en-US" dirty="0"/>
              <a:t>Edit Master text styles</a:t>
            </a:r>
          </a:p>
        </p:txBody>
      </p:sp>
      <p:sp>
        <p:nvSpPr>
          <p:cNvPr id="11" name="Text Placeholder 4">
            <a:extLst>
              <a:ext uri="{FF2B5EF4-FFF2-40B4-BE49-F238E27FC236}">
                <a16:creationId xmlns:a16="http://schemas.microsoft.com/office/drawing/2014/main" id="{26A46343-EA02-9C41-86E1-FBA1AEFF1607}"/>
              </a:ext>
            </a:extLst>
          </p:cNvPr>
          <p:cNvSpPr>
            <a:spLocks noGrp="1"/>
          </p:cNvSpPr>
          <p:nvPr>
            <p:ph type="body" sz="quarter" idx="12" hasCustomPrompt="1"/>
          </p:nvPr>
        </p:nvSpPr>
        <p:spPr>
          <a:xfrm>
            <a:off x="323134" y="2638444"/>
            <a:ext cx="7775838" cy="3336094"/>
          </a:xfrm>
        </p:spPr>
        <p:txBody>
          <a:bodyPr vert="horz" wrap="square">
            <a:normAutofit/>
          </a:bodyPr>
          <a:lstStyle>
            <a:lvl1pPr marL="0" marR="0" indent="0" algn="l" defTabSz="1007943" rtl="0" eaLnBrk="1" fontAlgn="auto" latinLnBrk="0" hangingPunct="1">
              <a:lnSpc>
                <a:spcPct val="300000"/>
              </a:lnSpc>
              <a:spcBef>
                <a:spcPts val="1102"/>
              </a:spcBef>
              <a:spcAft>
                <a:spcPts val="1800"/>
              </a:spcAft>
              <a:buClrTx/>
              <a:buSzTx/>
              <a:buFont typeface="Arial" panose="020B0604020202020204" pitchFamily="34" charset="0"/>
              <a:buNone/>
              <a:tabLst/>
              <a:defRPr lang="en-GB" sz="1600" b="0" kern="1200" smtClean="0">
                <a:solidFill>
                  <a:srgbClr val="454A52"/>
                </a:solidFill>
                <a:effectLst/>
                <a:latin typeface="Arial Regular"/>
              </a:defRPr>
            </a:lvl1pPr>
          </a:lstStyle>
          <a:p>
            <a:pPr marL="0" marR="0" lvl="0" indent="0" algn="l" defTabSz="1007943" rtl="0" eaLnBrk="1" fontAlgn="auto" latinLnBrk="0" hangingPunct="1">
              <a:lnSpc>
                <a:spcPct val="90000"/>
              </a:lnSpc>
              <a:spcBef>
                <a:spcPts val="1102"/>
              </a:spcBef>
              <a:spcAft>
                <a:spcPts val="1800"/>
              </a:spcAft>
              <a:buClrTx/>
              <a:buSzTx/>
              <a:buFont typeface="Arial" panose="020B0604020202020204" pitchFamily="34" charset="0"/>
              <a:buNone/>
              <a:tabLst/>
              <a:defRPr/>
            </a:pPr>
            <a:r>
              <a:rPr lang="en-GB" sz="1800" kern="1200" dirty="0" err="1">
                <a:solidFill>
                  <a:srgbClr val="454A52"/>
                </a:solidFill>
                <a:effectLst/>
                <a:latin typeface="Arial Regular"/>
                <a:ea typeface="+mn-ea"/>
                <a:cs typeface="+mn-cs"/>
              </a:rPr>
              <a:t>Iciet</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faccaer</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epediatio</a:t>
            </a:r>
            <a:r>
              <a:rPr lang="en-GB" sz="1800" kern="1200" dirty="0">
                <a:solidFill>
                  <a:srgbClr val="454A52"/>
                </a:solidFill>
                <a:effectLst/>
                <a:latin typeface="Arial Regular"/>
                <a:ea typeface="+mn-ea"/>
                <a:cs typeface="+mn-cs"/>
              </a:rPr>
              <a:t> et </a:t>
            </a:r>
            <a:r>
              <a:rPr lang="en-GB" sz="1800" kern="1200" dirty="0" err="1">
                <a:solidFill>
                  <a:srgbClr val="454A52"/>
                </a:solidFill>
                <a:effectLst/>
                <a:latin typeface="Arial Regular"/>
                <a:ea typeface="+mn-ea"/>
                <a:cs typeface="+mn-cs"/>
              </a:rPr>
              <a:t>pero</a:t>
            </a:r>
            <a:r>
              <a:rPr lang="en-GB" sz="1800" kern="1200" dirty="0">
                <a:solidFill>
                  <a:srgbClr val="454A52"/>
                </a:solidFill>
                <a:effectLst/>
                <a:latin typeface="Arial Regular"/>
                <a:ea typeface="+mn-ea"/>
                <a:cs typeface="+mn-cs"/>
              </a:rPr>
              <a:t> minus a vid </a:t>
            </a:r>
            <a:r>
              <a:rPr lang="en-GB" sz="1800" kern="1200" dirty="0" err="1">
                <a:solidFill>
                  <a:srgbClr val="454A52"/>
                </a:solidFill>
                <a:effectLst/>
                <a:latin typeface="Arial Regular"/>
                <a:ea typeface="+mn-ea"/>
                <a:cs typeface="+mn-cs"/>
              </a:rPr>
              <a:t>modis</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veriatiis</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aut</a:t>
            </a:r>
            <a:r>
              <a:rPr lang="en-GB" sz="1800" kern="1200" dirty="0">
                <a:solidFill>
                  <a:srgbClr val="454A52"/>
                </a:solidFill>
                <a:effectLst/>
                <a:latin typeface="Arial Regular"/>
                <a:ea typeface="+mn-ea"/>
                <a:cs typeface="+mn-cs"/>
              </a:rPr>
              <a:t> et </a:t>
            </a:r>
            <a:r>
              <a:rPr lang="en-GB" sz="1800" kern="1200" dirty="0" err="1">
                <a:solidFill>
                  <a:srgbClr val="454A52"/>
                </a:solidFill>
                <a:effectLst/>
                <a:latin typeface="Arial Regular"/>
                <a:ea typeface="+mn-ea"/>
                <a:cs typeface="+mn-cs"/>
              </a:rPr>
              <a:t>ut</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hitae</a:t>
            </a:r>
            <a:r>
              <a:rPr lang="en-GB" sz="1800" kern="1200" dirty="0">
                <a:solidFill>
                  <a:srgbClr val="454A52"/>
                </a:solidFill>
                <a:effectLst/>
                <a:latin typeface="Arial Regular"/>
                <a:ea typeface="+mn-ea"/>
                <a:cs typeface="+mn-cs"/>
              </a:rPr>
              <a:t> cum </a:t>
            </a:r>
            <a:r>
              <a:rPr lang="en-GB" sz="1800" kern="1200" dirty="0" err="1">
                <a:solidFill>
                  <a:srgbClr val="454A52"/>
                </a:solidFill>
                <a:effectLst/>
                <a:latin typeface="Arial Regular"/>
                <a:ea typeface="+mn-ea"/>
                <a:cs typeface="+mn-cs"/>
              </a:rPr>
              <a:t>laborei</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caborpo</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reroreium</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aut</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abori</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andi</a:t>
            </a:r>
            <a:r>
              <a:rPr lang="en-GB" sz="1800" kern="1200" dirty="0">
                <a:solidFill>
                  <a:srgbClr val="454A52"/>
                </a:solidFill>
                <a:effectLst/>
                <a:latin typeface="Arial Regular"/>
                <a:ea typeface="+mn-ea"/>
                <a:cs typeface="+mn-cs"/>
              </a:rPr>
              <a:t> con </a:t>
            </a:r>
            <a:r>
              <a:rPr lang="en-GB" sz="1800" kern="1200" dirty="0" err="1">
                <a:solidFill>
                  <a:srgbClr val="454A52"/>
                </a:solidFill>
                <a:effectLst/>
                <a:latin typeface="Arial Regular"/>
                <a:ea typeface="+mn-ea"/>
                <a:cs typeface="+mn-cs"/>
              </a:rPr>
              <a:t>pra</a:t>
            </a:r>
            <a:r>
              <a:rPr lang="en-GB" sz="1800" kern="1200" dirty="0">
                <a:solidFill>
                  <a:srgbClr val="454A52"/>
                </a:solidFill>
                <a:effectLst/>
                <a:latin typeface="Arial Regular"/>
                <a:ea typeface="+mn-ea"/>
                <a:cs typeface="+mn-cs"/>
              </a:rPr>
              <a:t> in </a:t>
            </a:r>
            <a:r>
              <a:rPr lang="en-GB" sz="1800" kern="1200" dirty="0" err="1">
                <a:solidFill>
                  <a:srgbClr val="454A52"/>
                </a:solidFill>
                <a:effectLst/>
                <a:latin typeface="Arial Regular"/>
                <a:ea typeface="+mn-ea"/>
                <a:cs typeface="+mn-cs"/>
              </a:rPr>
              <a:t>poritatio</a:t>
            </a:r>
            <a:r>
              <a:rPr lang="en-GB" sz="1800" kern="1200" dirty="0">
                <a:solidFill>
                  <a:srgbClr val="454A52"/>
                </a:solidFill>
                <a:effectLst/>
                <a:latin typeface="Arial Regular"/>
                <a:ea typeface="+mn-ea"/>
                <a:cs typeface="+mn-cs"/>
              </a:rPr>
              <a:t> et </a:t>
            </a:r>
            <a:r>
              <a:rPr lang="en-GB" sz="1800" kern="1200" dirty="0" err="1">
                <a:solidFill>
                  <a:srgbClr val="454A52"/>
                </a:solidFill>
                <a:effectLst/>
                <a:latin typeface="Arial Regular"/>
                <a:ea typeface="+mn-ea"/>
                <a:cs typeface="+mn-cs"/>
              </a:rPr>
              <a:t>doloresed</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magnati</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aepelest</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facepernam</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fugia</a:t>
            </a:r>
            <a:r>
              <a:rPr lang="en-GB" sz="1800" kern="1200" dirty="0">
                <a:solidFill>
                  <a:srgbClr val="454A52"/>
                </a:solidFill>
                <a:effectLst/>
                <a:latin typeface="Arial Regular"/>
                <a:ea typeface="+mn-ea"/>
                <a:cs typeface="+mn-cs"/>
              </a:rPr>
              <a:t> quo </a:t>
            </a:r>
            <a:r>
              <a:rPr lang="en-GB" sz="1800" kern="1200" dirty="0" err="1">
                <a:solidFill>
                  <a:srgbClr val="454A52"/>
                </a:solidFill>
                <a:effectLst/>
                <a:latin typeface="Arial Regular"/>
                <a:ea typeface="+mn-ea"/>
                <a:cs typeface="+mn-cs"/>
              </a:rPr>
              <a:t>odita</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vel</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inimod</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quodi</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namet</a:t>
            </a:r>
            <a:r>
              <a:rPr lang="en-GB" sz="1800" kern="1200" dirty="0">
                <a:solidFill>
                  <a:srgbClr val="454A52"/>
                </a:solidFill>
                <a:effectLst/>
                <a:latin typeface="Arial Regular"/>
                <a:ea typeface="+mn-ea"/>
                <a:cs typeface="+mn-cs"/>
              </a:rPr>
              <a:t> am </a:t>
            </a:r>
            <a:r>
              <a:rPr lang="en-GB" sz="1800" kern="1200" dirty="0" err="1">
                <a:solidFill>
                  <a:srgbClr val="454A52"/>
                </a:solidFill>
                <a:effectLst/>
                <a:latin typeface="Arial Regular"/>
                <a:ea typeface="+mn-ea"/>
                <a:cs typeface="+mn-cs"/>
              </a:rPr>
              <a:t>eatium</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comnis</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nisqui</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dolupta</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tureper</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feriata</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tibera</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sa</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quibusdandae</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volest</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ilicipist</a:t>
            </a:r>
            <a:r>
              <a:rPr lang="en-GB" sz="1800" kern="1200" dirty="0">
                <a:solidFill>
                  <a:srgbClr val="454A52"/>
                </a:solidFill>
                <a:effectLst/>
                <a:latin typeface="Arial Regular"/>
                <a:ea typeface="+mn-ea"/>
                <a:cs typeface="+mn-cs"/>
              </a:rPr>
              <a:t>.</a:t>
            </a:r>
          </a:p>
        </p:txBody>
      </p:sp>
      <p:sp>
        <p:nvSpPr>
          <p:cNvPr id="6" name="Slide Number Placeholder 5">
            <a:extLst>
              <a:ext uri="{FF2B5EF4-FFF2-40B4-BE49-F238E27FC236}">
                <a16:creationId xmlns:a16="http://schemas.microsoft.com/office/drawing/2014/main" id="{97625B29-56A1-9A4D-BFB3-FC9B36C21900}"/>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solidFill>
                  <a:srgbClr val="DBDAD8"/>
                </a:solidFill>
              </a:rPr>
              <a:pPr/>
              <a:t>‹#›</a:t>
            </a:fld>
            <a:endParaRPr lang="en-US" sz="1800" dirty="0">
              <a:solidFill>
                <a:srgbClr val="DBDAD8"/>
              </a:solidFill>
            </a:endParaRPr>
          </a:p>
        </p:txBody>
      </p:sp>
      <p:sp>
        <p:nvSpPr>
          <p:cNvPr id="8" name="Title Placeholder 1">
            <a:extLst>
              <a:ext uri="{FF2B5EF4-FFF2-40B4-BE49-F238E27FC236}">
                <a16:creationId xmlns:a16="http://schemas.microsoft.com/office/drawing/2014/main" id="{7249DDDD-F4B4-194E-804D-F94276B93D27}"/>
              </a:ext>
            </a:extLst>
          </p:cNvPr>
          <p:cNvSpPr>
            <a:spLocks noGrp="1"/>
          </p:cNvSpPr>
          <p:nvPr>
            <p:ph type="title" hasCustomPrompt="1"/>
          </p:nvPr>
        </p:nvSpPr>
        <p:spPr>
          <a:xfrm>
            <a:off x="323133" y="989752"/>
            <a:ext cx="8918303"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Text Styles</a:t>
            </a:r>
          </a:p>
        </p:txBody>
      </p:sp>
      <p:pic>
        <p:nvPicPr>
          <p:cNvPr id="4" name="Picture 3">
            <a:extLst>
              <a:ext uri="{FF2B5EF4-FFF2-40B4-BE49-F238E27FC236}">
                <a16:creationId xmlns:a16="http://schemas.microsoft.com/office/drawing/2014/main" id="{10803F72-9500-454F-88D2-54DC70F1EA51}"/>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3354493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 no Subheader">
    <p:bg>
      <p:bgPr>
        <a:solidFill>
          <a:srgbClr val="FAF8F8"/>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AE80C6-B007-D34F-9CDE-81B3082C3ABA}"/>
              </a:ext>
            </a:extLst>
          </p:cNvPr>
          <p:cNvSpPr/>
          <p:nvPr userDrawn="1"/>
        </p:nvSpPr>
        <p:spPr>
          <a:xfrm>
            <a:off x="0" y="0"/>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4">
            <a:extLst>
              <a:ext uri="{FF2B5EF4-FFF2-40B4-BE49-F238E27FC236}">
                <a16:creationId xmlns:a16="http://schemas.microsoft.com/office/drawing/2014/main" id="{26A46343-EA02-9C41-86E1-FBA1AEFF1607}"/>
              </a:ext>
            </a:extLst>
          </p:cNvPr>
          <p:cNvSpPr>
            <a:spLocks noGrp="1"/>
          </p:cNvSpPr>
          <p:nvPr>
            <p:ph type="body" sz="quarter" idx="12" hasCustomPrompt="1"/>
          </p:nvPr>
        </p:nvSpPr>
        <p:spPr>
          <a:xfrm>
            <a:off x="323134" y="2014207"/>
            <a:ext cx="7775838" cy="3336094"/>
          </a:xfrm>
        </p:spPr>
        <p:txBody>
          <a:bodyPr>
            <a:normAutofit/>
          </a:bodyPr>
          <a:lstStyle>
            <a:lvl1pPr marL="0" marR="0" indent="0" algn="l" defTabSz="1007943" rtl="0" eaLnBrk="1" fontAlgn="auto" latinLnBrk="0" hangingPunct="1">
              <a:lnSpc>
                <a:spcPts val="2300"/>
              </a:lnSpc>
              <a:spcBef>
                <a:spcPts val="1102"/>
              </a:spcBef>
              <a:spcAft>
                <a:spcPts val="1800"/>
              </a:spcAft>
              <a:buClrTx/>
              <a:buSzTx/>
              <a:buFont typeface="Arial" panose="020B0604020202020204" pitchFamily="34" charset="0"/>
              <a:buNone/>
              <a:tabLst/>
              <a:defRPr lang="en-GB" sz="1600" b="0" kern="1200" smtClean="0">
                <a:solidFill>
                  <a:srgbClr val="454A52"/>
                </a:solidFill>
                <a:effectLst/>
                <a:latin typeface="Arial Regular"/>
              </a:defRPr>
            </a:lvl1pPr>
          </a:lstStyle>
          <a:p>
            <a:pPr marL="0" marR="0" lvl="0" indent="0" algn="l" defTabSz="1007943" rtl="0" eaLnBrk="1" fontAlgn="auto" latinLnBrk="0" hangingPunct="1">
              <a:lnSpc>
                <a:spcPct val="90000"/>
              </a:lnSpc>
              <a:spcBef>
                <a:spcPts val="1102"/>
              </a:spcBef>
              <a:spcAft>
                <a:spcPts val="1800"/>
              </a:spcAft>
              <a:buClrTx/>
              <a:buSzTx/>
              <a:buFont typeface="Arial" panose="020B0604020202020204" pitchFamily="34" charset="0"/>
              <a:buNone/>
              <a:tabLst/>
              <a:defRPr/>
            </a:pPr>
            <a:r>
              <a:rPr lang="en-GB" sz="1800" kern="1200" dirty="0" err="1">
                <a:solidFill>
                  <a:srgbClr val="454A52"/>
                </a:solidFill>
                <a:effectLst/>
                <a:latin typeface="Arial Regular"/>
                <a:ea typeface="+mn-ea"/>
                <a:cs typeface="+mn-cs"/>
              </a:rPr>
              <a:t>Iciet</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faccaer</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epediatio</a:t>
            </a:r>
            <a:r>
              <a:rPr lang="en-GB" sz="1800" kern="1200" dirty="0">
                <a:solidFill>
                  <a:srgbClr val="454A52"/>
                </a:solidFill>
                <a:effectLst/>
                <a:latin typeface="Arial Regular"/>
                <a:ea typeface="+mn-ea"/>
                <a:cs typeface="+mn-cs"/>
              </a:rPr>
              <a:t> et </a:t>
            </a:r>
            <a:r>
              <a:rPr lang="en-GB" sz="1800" kern="1200" dirty="0" err="1">
                <a:solidFill>
                  <a:srgbClr val="454A52"/>
                </a:solidFill>
                <a:effectLst/>
                <a:latin typeface="Arial Regular"/>
                <a:ea typeface="+mn-ea"/>
                <a:cs typeface="+mn-cs"/>
              </a:rPr>
              <a:t>pero</a:t>
            </a:r>
            <a:r>
              <a:rPr lang="en-GB" sz="1800" kern="1200" dirty="0">
                <a:solidFill>
                  <a:srgbClr val="454A52"/>
                </a:solidFill>
                <a:effectLst/>
                <a:latin typeface="Arial Regular"/>
                <a:ea typeface="+mn-ea"/>
                <a:cs typeface="+mn-cs"/>
              </a:rPr>
              <a:t> minus a vid </a:t>
            </a:r>
            <a:r>
              <a:rPr lang="en-GB" sz="1800" kern="1200" dirty="0" err="1">
                <a:solidFill>
                  <a:srgbClr val="454A52"/>
                </a:solidFill>
                <a:effectLst/>
                <a:latin typeface="Arial Regular"/>
                <a:ea typeface="+mn-ea"/>
                <a:cs typeface="+mn-cs"/>
              </a:rPr>
              <a:t>modis</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veriatiis</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aut</a:t>
            </a:r>
            <a:r>
              <a:rPr lang="en-GB" sz="1800" kern="1200" dirty="0">
                <a:solidFill>
                  <a:srgbClr val="454A52"/>
                </a:solidFill>
                <a:effectLst/>
                <a:latin typeface="Arial Regular"/>
                <a:ea typeface="+mn-ea"/>
                <a:cs typeface="+mn-cs"/>
              </a:rPr>
              <a:t> et </a:t>
            </a:r>
            <a:r>
              <a:rPr lang="en-GB" sz="1800" kern="1200" dirty="0" err="1">
                <a:solidFill>
                  <a:srgbClr val="454A52"/>
                </a:solidFill>
                <a:effectLst/>
                <a:latin typeface="Arial Regular"/>
                <a:ea typeface="+mn-ea"/>
                <a:cs typeface="+mn-cs"/>
              </a:rPr>
              <a:t>ut</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hitae</a:t>
            </a:r>
            <a:r>
              <a:rPr lang="en-GB" sz="1800" kern="1200" dirty="0">
                <a:solidFill>
                  <a:srgbClr val="454A52"/>
                </a:solidFill>
                <a:effectLst/>
                <a:latin typeface="Arial Regular"/>
                <a:ea typeface="+mn-ea"/>
                <a:cs typeface="+mn-cs"/>
              </a:rPr>
              <a:t> cum </a:t>
            </a:r>
            <a:r>
              <a:rPr lang="en-GB" sz="1800" kern="1200" dirty="0" err="1">
                <a:solidFill>
                  <a:srgbClr val="454A52"/>
                </a:solidFill>
                <a:effectLst/>
                <a:latin typeface="Arial Regular"/>
                <a:ea typeface="+mn-ea"/>
                <a:cs typeface="+mn-cs"/>
              </a:rPr>
              <a:t>laborei</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caborpo</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reroreium</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aut</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abori</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andi</a:t>
            </a:r>
            <a:r>
              <a:rPr lang="en-GB" sz="1800" kern="1200" dirty="0">
                <a:solidFill>
                  <a:srgbClr val="454A52"/>
                </a:solidFill>
                <a:effectLst/>
                <a:latin typeface="Arial Regular"/>
                <a:ea typeface="+mn-ea"/>
                <a:cs typeface="+mn-cs"/>
              </a:rPr>
              <a:t> con </a:t>
            </a:r>
            <a:r>
              <a:rPr lang="en-GB" sz="1800" kern="1200" dirty="0" err="1">
                <a:solidFill>
                  <a:srgbClr val="454A52"/>
                </a:solidFill>
                <a:effectLst/>
                <a:latin typeface="Arial Regular"/>
                <a:ea typeface="+mn-ea"/>
                <a:cs typeface="+mn-cs"/>
              </a:rPr>
              <a:t>pra</a:t>
            </a:r>
            <a:r>
              <a:rPr lang="en-GB" sz="1800" kern="1200" dirty="0">
                <a:solidFill>
                  <a:srgbClr val="454A52"/>
                </a:solidFill>
                <a:effectLst/>
                <a:latin typeface="Arial Regular"/>
                <a:ea typeface="+mn-ea"/>
                <a:cs typeface="+mn-cs"/>
              </a:rPr>
              <a:t> in </a:t>
            </a:r>
            <a:r>
              <a:rPr lang="en-GB" sz="1800" kern="1200" dirty="0" err="1">
                <a:solidFill>
                  <a:srgbClr val="454A52"/>
                </a:solidFill>
                <a:effectLst/>
                <a:latin typeface="Arial Regular"/>
                <a:ea typeface="+mn-ea"/>
                <a:cs typeface="+mn-cs"/>
              </a:rPr>
              <a:t>poritatio</a:t>
            </a:r>
            <a:r>
              <a:rPr lang="en-GB" sz="1800" kern="1200" dirty="0">
                <a:solidFill>
                  <a:srgbClr val="454A52"/>
                </a:solidFill>
                <a:effectLst/>
                <a:latin typeface="Arial Regular"/>
                <a:ea typeface="+mn-ea"/>
                <a:cs typeface="+mn-cs"/>
              </a:rPr>
              <a:t> et </a:t>
            </a:r>
            <a:r>
              <a:rPr lang="en-GB" sz="1800" kern="1200" dirty="0" err="1">
                <a:solidFill>
                  <a:srgbClr val="454A52"/>
                </a:solidFill>
                <a:effectLst/>
                <a:latin typeface="Arial Regular"/>
                <a:ea typeface="+mn-ea"/>
                <a:cs typeface="+mn-cs"/>
              </a:rPr>
              <a:t>doloresed</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magnati</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aepelest</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facepernam</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fugia</a:t>
            </a:r>
            <a:r>
              <a:rPr lang="en-GB" sz="1800" kern="1200" dirty="0">
                <a:solidFill>
                  <a:srgbClr val="454A52"/>
                </a:solidFill>
                <a:effectLst/>
                <a:latin typeface="Arial Regular"/>
                <a:ea typeface="+mn-ea"/>
                <a:cs typeface="+mn-cs"/>
              </a:rPr>
              <a:t> quo </a:t>
            </a:r>
            <a:r>
              <a:rPr lang="en-GB" sz="1800" kern="1200" dirty="0" err="1">
                <a:solidFill>
                  <a:srgbClr val="454A52"/>
                </a:solidFill>
                <a:effectLst/>
                <a:latin typeface="Arial Regular"/>
                <a:ea typeface="+mn-ea"/>
                <a:cs typeface="+mn-cs"/>
              </a:rPr>
              <a:t>odita</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vel</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inimod</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quodi</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namet</a:t>
            </a:r>
            <a:r>
              <a:rPr lang="en-GB" sz="1800" kern="1200" dirty="0">
                <a:solidFill>
                  <a:srgbClr val="454A52"/>
                </a:solidFill>
                <a:effectLst/>
                <a:latin typeface="Arial Regular"/>
                <a:ea typeface="+mn-ea"/>
                <a:cs typeface="+mn-cs"/>
              </a:rPr>
              <a:t> am </a:t>
            </a:r>
            <a:r>
              <a:rPr lang="en-GB" sz="1800" kern="1200" dirty="0" err="1">
                <a:solidFill>
                  <a:srgbClr val="454A52"/>
                </a:solidFill>
                <a:effectLst/>
                <a:latin typeface="Arial Regular"/>
                <a:ea typeface="+mn-ea"/>
                <a:cs typeface="+mn-cs"/>
              </a:rPr>
              <a:t>eatium</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comnis</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nisqui</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dolupta</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tureper</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feriata</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tibera</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sa</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quibusdandae</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volest</a:t>
            </a:r>
            <a:r>
              <a:rPr lang="en-GB" sz="1800" kern="1200" dirty="0">
                <a:solidFill>
                  <a:srgbClr val="454A52"/>
                </a:solidFill>
                <a:effectLst/>
                <a:latin typeface="Arial Regular"/>
                <a:ea typeface="+mn-ea"/>
                <a:cs typeface="+mn-cs"/>
              </a:rPr>
              <a:t> </a:t>
            </a:r>
            <a:r>
              <a:rPr lang="en-GB" sz="1800" kern="1200" dirty="0" err="1">
                <a:solidFill>
                  <a:srgbClr val="454A52"/>
                </a:solidFill>
                <a:effectLst/>
                <a:latin typeface="Arial Regular"/>
                <a:ea typeface="+mn-ea"/>
                <a:cs typeface="+mn-cs"/>
              </a:rPr>
              <a:t>ilicipist</a:t>
            </a:r>
            <a:r>
              <a:rPr lang="en-GB" sz="1800" kern="1200" dirty="0">
                <a:solidFill>
                  <a:srgbClr val="454A52"/>
                </a:solidFill>
                <a:effectLst/>
                <a:latin typeface="Arial Regular"/>
                <a:ea typeface="+mn-ea"/>
                <a:cs typeface="+mn-cs"/>
              </a:rPr>
              <a:t>.</a:t>
            </a:r>
          </a:p>
        </p:txBody>
      </p:sp>
      <p:sp>
        <p:nvSpPr>
          <p:cNvPr id="6" name="Slide Number Placeholder 5">
            <a:extLst>
              <a:ext uri="{FF2B5EF4-FFF2-40B4-BE49-F238E27FC236}">
                <a16:creationId xmlns:a16="http://schemas.microsoft.com/office/drawing/2014/main" id="{97625B29-56A1-9A4D-BFB3-FC9B36C21900}"/>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solidFill>
                  <a:srgbClr val="DBDAD8"/>
                </a:solidFill>
              </a:rPr>
              <a:pPr/>
              <a:t>‹#›</a:t>
            </a:fld>
            <a:endParaRPr lang="en-US" sz="1800" dirty="0">
              <a:solidFill>
                <a:srgbClr val="DBDAD8"/>
              </a:solidFill>
            </a:endParaRPr>
          </a:p>
        </p:txBody>
      </p:sp>
      <p:sp>
        <p:nvSpPr>
          <p:cNvPr id="8" name="Title Placeholder 1">
            <a:extLst>
              <a:ext uri="{FF2B5EF4-FFF2-40B4-BE49-F238E27FC236}">
                <a16:creationId xmlns:a16="http://schemas.microsoft.com/office/drawing/2014/main" id="{7249DDDD-F4B4-194E-804D-F94276B93D27}"/>
              </a:ext>
            </a:extLst>
          </p:cNvPr>
          <p:cNvSpPr>
            <a:spLocks noGrp="1"/>
          </p:cNvSpPr>
          <p:nvPr>
            <p:ph type="title" hasCustomPrompt="1"/>
          </p:nvPr>
        </p:nvSpPr>
        <p:spPr>
          <a:xfrm>
            <a:off x="323133" y="989752"/>
            <a:ext cx="8918303"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Text Styles</a:t>
            </a:r>
          </a:p>
        </p:txBody>
      </p:sp>
      <p:pic>
        <p:nvPicPr>
          <p:cNvPr id="4" name="Picture 3">
            <a:extLst>
              <a:ext uri="{FF2B5EF4-FFF2-40B4-BE49-F238E27FC236}">
                <a16:creationId xmlns:a16="http://schemas.microsoft.com/office/drawing/2014/main" id="{10803F72-9500-454F-88D2-54DC70F1EA51}"/>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393328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List">
    <p:bg>
      <p:bgPr>
        <a:solidFill>
          <a:srgbClr val="FAF8F8"/>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19D79E-A150-BD49-B14D-B9317CB15E6C}"/>
              </a:ext>
            </a:extLst>
          </p:cNvPr>
          <p:cNvSpPr/>
          <p:nvPr userDrawn="1"/>
        </p:nvSpPr>
        <p:spPr>
          <a:xfrm>
            <a:off x="0" y="0"/>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
            <a:extLst>
              <a:ext uri="{FF2B5EF4-FFF2-40B4-BE49-F238E27FC236}">
                <a16:creationId xmlns:a16="http://schemas.microsoft.com/office/drawing/2014/main" id="{8826F97C-5292-954C-BD9D-15D6A48CA081}"/>
              </a:ext>
            </a:extLst>
          </p:cNvPr>
          <p:cNvSpPr>
            <a:spLocks noGrp="1"/>
          </p:cNvSpPr>
          <p:nvPr>
            <p:ph type="body" sz="quarter" idx="11" hasCustomPrompt="1"/>
          </p:nvPr>
        </p:nvSpPr>
        <p:spPr>
          <a:xfrm>
            <a:off x="323133" y="2708601"/>
            <a:ext cx="7775839" cy="3960332"/>
          </a:xfrm>
        </p:spPr>
        <p:txBody>
          <a:bodyPr>
            <a:normAutofit/>
          </a:bodyPr>
          <a:lstStyle>
            <a:lvl1pPr>
              <a:spcBef>
                <a:spcPts val="0"/>
              </a:spcBef>
              <a:defRPr sz="1600" b="0"/>
            </a:lvl1pPr>
          </a:lstStyle>
          <a:p>
            <a:pPr lvl="0"/>
            <a:r>
              <a:rPr lang="en-US" dirty="0"/>
              <a:t>Bullet 1</a:t>
            </a:r>
          </a:p>
          <a:p>
            <a:pPr lvl="0"/>
            <a:r>
              <a:rPr lang="en-US" dirty="0"/>
              <a:t>Bullet 2</a:t>
            </a:r>
          </a:p>
          <a:p>
            <a:pPr lvl="0"/>
            <a:r>
              <a:rPr lang="en-US" dirty="0"/>
              <a:t>Bullet 3</a:t>
            </a:r>
          </a:p>
          <a:p>
            <a:pPr lvl="0"/>
            <a:r>
              <a:rPr lang="en-US" dirty="0"/>
              <a:t>Bullet 4</a:t>
            </a:r>
          </a:p>
        </p:txBody>
      </p:sp>
      <p:sp>
        <p:nvSpPr>
          <p:cNvPr id="6" name="Text Placeholder 4">
            <a:extLst>
              <a:ext uri="{FF2B5EF4-FFF2-40B4-BE49-F238E27FC236}">
                <a16:creationId xmlns:a16="http://schemas.microsoft.com/office/drawing/2014/main" id="{59303579-ECD3-1E47-AC5D-B1B11CBFF730}"/>
              </a:ext>
            </a:extLst>
          </p:cNvPr>
          <p:cNvSpPr>
            <a:spLocks noGrp="1"/>
          </p:cNvSpPr>
          <p:nvPr>
            <p:ph type="body" sz="quarter" idx="12" hasCustomPrompt="1"/>
          </p:nvPr>
        </p:nvSpPr>
        <p:spPr>
          <a:xfrm>
            <a:off x="323133" y="2014207"/>
            <a:ext cx="10133729" cy="337108"/>
          </a:xfrm>
        </p:spPr>
        <p:txBody>
          <a:bodyPr/>
          <a:lstStyle>
            <a:lvl1pPr marL="0" indent="0">
              <a:buNone/>
              <a:defRPr/>
            </a:lvl1pPr>
          </a:lstStyle>
          <a:p>
            <a:pPr lvl="0"/>
            <a:r>
              <a:rPr lang="en-US" dirty="0"/>
              <a:t>List Title</a:t>
            </a:r>
          </a:p>
        </p:txBody>
      </p:sp>
      <p:sp>
        <p:nvSpPr>
          <p:cNvPr id="7" name="Slide Number Placeholder 5">
            <a:extLst>
              <a:ext uri="{FF2B5EF4-FFF2-40B4-BE49-F238E27FC236}">
                <a16:creationId xmlns:a16="http://schemas.microsoft.com/office/drawing/2014/main" id="{7C76661F-6617-A44D-BBE0-58BF57507057}"/>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pPr/>
              <a:t>‹#›</a:t>
            </a:fld>
            <a:endParaRPr lang="en-US" sz="1800" dirty="0"/>
          </a:p>
        </p:txBody>
      </p:sp>
      <p:sp>
        <p:nvSpPr>
          <p:cNvPr id="9" name="Title Placeholder 1">
            <a:extLst>
              <a:ext uri="{FF2B5EF4-FFF2-40B4-BE49-F238E27FC236}">
                <a16:creationId xmlns:a16="http://schemas.microsoft.com/office/drawing/2014/main" id="{FC6A8700-3FD7-8248-B366-AD4814F5DBDD}"/>
              </a:ext>
            </a:extLst>
          </p:cNvPr>
          <p:cNvSpPr>
            <a:spLocks noGrp="1"/>
          </p:cNvSpPr>
          <p:nvPr>
            <p:ph type="title" hasCustomPrompt="1"/>
          </p:nvPr>
        </p:nvSpPr>
        <p:spPr>
          <a:xfrm>
            <a:off x="323134" y="989752"/>
            <a:ext cx="8910808"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Page Title</a:t>
            </a:r>
          </a:p>
        </p:txBody>
      </p:sp>
      <p:pic>
        <p:nvPicPr>
          <p:cNvPr id="10" name="Picture 9">
            <a:extLst>
              <a:ext uri="{FF2B5EF4-FFF2-40B4-BE49-F238E27FC236}">
                <a16:creationId xmlns:a16="http://schemas.microsoft.com/office/drawing/2014/main" id="{18C7FC40-C300-184E-A353-991C31E72683}"/>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94384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mbered list">
    <p:bg>
      <p:bgPr>
        <a:solidFill>
          <a:srgbClr val="FAF8F8"/>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19D79E-A150-BD49-B14D-B9317CB15E6C}"/>
              </a:ext>
            </a:extLst>
          </p:cNvPr>
          <p:cNvSpPr/>
          <p:nvPr userDrawn="1"/>
        </p:nvSpPr>
        <p:spPr>
          <a:xfrm>
            <a:off x="0" y="0"/>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4">
            <a:extLst>
              <a:ext uri="{FF2B5EF4-FFF2-40B4-BE49-F238E27FC236}">
                <a16:creationId xmlns:a16="http://schemas.microsoft.com/office/drawing/2014/main" id="{8826F97C-5292-954C-BD9D-15D6A48CA081}"/>
              </a:ext>
            </a:extLst>
          </p:cNvPr>
          <p:cNvSpPr>
            <a:spLocks noGrp="1"/>
          </p:cNvSpPr>
          <p:nvPr>
            <p:ph type="body" sz="quarter" idx="11" hasCustomPrompt="1"/>
          </p:nvPr>
        </p:nvSpPr>
        <p:spPr>
          <a:xfrm>
            <a:off x="323133" y="2708600"/>
            <a:ext cx="7775839" cy="3960332"/>
          </a:xfrm>
        </p:spPr>
        <p:txBody>
          <a:bodyPr>
            <a:normAutofit/>
          </a:bodyPr>
          <a:lstStyle>
            <a:lvl1pPr marL="342900" indent="-342900">
              <a:spcBef>
                <a:spcPts val="0"/>
              </a:spcBef>
              <a:buClr>
                <a:srgbClr val="A3A3A8"/>
              </a:buClr>
              <a:buSzPct val="60000"/>
              <a:buFont typeface="+mj-lt"/>
              <a:buAutoNum type="arabicPeriod"/>
              <a:defRPr sz="1600" b="0"/>
            </a:lvl1pPr>
          </a:lstStyle>
          <a:p>
            <a:pPr lvl="0"/>
            <a:r>
              <a:rPr lang="en-US" dirty="0"/>
              <a:t>Bullet 1</a:t>
            </a:r>
          </a:p>
          <a:p>
            <a:pPr lvl="0"/>
            <a:r>
              <a:rPr lang="en-US" dirty="0"/>
              <a:t>Bullet 2</a:t>
            </a:r>
          </a:p>
          <a:p>
            <a:pPr lvl="0"/>
            <a:r>
              <a:rPr lang="en-US" dirty="0"/>
              <a:t>Bullet 3</a:t>
            </a:r>
          </a:p>
          <a:p>
            <a:pPr lvl="0"/>
            <a:r>
              <a:rPr lang="en-US" dirty="0"/>
              <a:t>Bullet 4</a:t>
            </a:r>
          </a:p>
        </p:txBody>
      </p:sp>
      <p:sp>
        <p:nvSpPr>
          <p:cNvPr id="5" name="Text Placeholder 4">
            <a:extLst>
              <a:ext uri="{FF2B5EF4-FFF2-40B4-BE49-F238E27FC236}">
                <a16:creationId xmlns:a16="http://schemas.microsoft.com/office/drawing/2014/main" id="{F0062E85-62AE-AD42-896B-3ACB8E7378D1}"/>
              </a:ext>
            </a:extLst>
          </p:cNvPr>
          <p:cNvSpPr>
            <a:spLocks noGrp="1"/>
          </p:cNvSpPr>
          <p:nvPr>
            <p:ph type="body" sz="quarter" idx="12" hasCustomPrompt="1"/>
          </p:nvPr>
        </p:nvSpPr>
        <p:spPr>
          <a:xfrm>
            <a:off x="323133" y="2014207"/>
            <a:ext cx="10133729" cy="337108"/>
          </a:xfrm>
        </p:spPr>
        <p:txBody>
          <a:bodyPr/>
          <a:lstStyle>
            <a:lvl1pPr marL="0" indent="0">
              <a:buNone/>
              <a:defRPr/>
            </a:lvl1pPr>
          </a:lstStyle>
          <a:p>
            <a:pPr lvl="0"/>
            <a:r>
              <a:rPr lang="en-US" dirty="0"/>
              <a:t>List Title</a:t>
            </a:r>
          </a:p>
        </p:txBody>
      </p:sp>
      <p:sp>
        <p:nvSpPr>
          <p:cNvPr id="6" name="Slide Number Placeholder 5">
            <a:extLst>
              <a:ext uri="{FF2B5EF4-FFF2-40B4-BE49-F238E27FC236}">
                <a16:creationId xmlns:a16="http://schemas.microsoft.com/office/drawing/2014/main" id="{53561ED1-18F4-6D47-A5ED-84CB713FEF25}"/>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pPr/>
              <a:t>‹#›</a:t>
            </a:fld>
            <a:endParaRPr lang="en-US" sz="1800" dirty="0"/>
          </a:p>
        </p:txBody>
      </p:sp>
      <p:sp>
        <p:nvSpPr>
          <p:cNvPr id="8" name="Title Placeholder 1">
            <a:extLst>
              <a:ext uri="{FF2B5EF4-FFF2-40B4-BE49-F238E27FC236}">
                <a16:creationId xmlns:a16="http://schemas.microsoft.com/office/drawing/2014/main" id="{C13A6CA8-2756-124A-8EDF-F461543055C3}"/>
              </a:ext>
            </a:extLst>
          </p:cNvPr>
          <p:cNvSpPr>
            <a:spLocks noGrp="1"/>
          </p:cNvSpPr>
          <p:nvPr>
            <p:ph type="title" hasCustomPrompt="1"/>
          </p:nvPr>
        </p:nvSpPr>
        <p:spPr>
          <a:xfrm>
            <a:off x="323134" y="989752"/>
            <a:ext cx="8910808"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Page Title</a:t>
            </a:r>
          </a:p>
        </p:txBody>
      </p:sp>
      <p:pic>
        <p:nvPicPr>
          <p:cNvPr id="9" name="Picture 8">
            <a:extLst>
              <a:ext uri="{FF2B5EF4-FFF2-40B4-BE49-F238E27FC236}">
                <a16:creationId xmlns:a16="http://schemas.microsoft.com/office/drawing/2014/main" id="{C26AFAD9-8350-8145-9084-F7D03F5CB360}"/>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309269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Image">
    <p:bg>
      <p:bgPr>
        <a:solidFill>
          <a:srgbClr val="FAF8F8"/>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19D79E-A150-BD49-B14D-B9317CB15E6C}"/>
              </a:ext>
            </a:extLst>
          </p:cNvPr>
          <p:cNvSpPr/>
          <p:nvPr userDrawn="1"/>
        </p:nvSpPr>
        <p:spPr>
          <a:xfrm>
            <a:off x="0" y="10053"/>
            <a:ext cx="10691813" cy="1499016"/>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2C83B09-EA62-C148-9C4A-C80FB69A84C8}"/>
              </a:ext>
            </a:extLst>
          </p:cNvPr>
          <p:cNvGrpSpPr/>
          <p:nvPr userDrawn="1"/>
        </p:nvGrpSpPr>
        <p:grpSpPr>
          <a:xfrm>
            <a:off x="8447849" y="6566059"/>
            <a:ext cx="1940560" cy="286728"/>
            <a:chOff x="8449720" y="1917943"/>
            <a:chExt cx="1940560" cy="286728"/>
          </a:xfrm>
        </p:grpSpPr>
        <p:cxnSp>
          <p:nvCxnSpPr>
            <p:cNvPr id="14" name="Straight Connector 13">
              <a:extLst>
                <a:ext uri="{FF2B5EF4-FFF2-40B4-BE49-F238E27FC236}">
                  <a16:creationId xmlns:a16="http://schemas.microsoft.com/office/drawing/2014/main" id="{C6AD4F98-768C-7349-A963-29177FF2B926}"/>
                </a:ext>
              </a:extLst>
            </p:cNvPr>
            <p:cNvCxnSpPr>
              <a:cxnSpLocks/>
            </p:cNvCxnSpPr>
            <p:nvPr userDrawn="1"/>
          </p:nvCxnSpPr>
          <p:spPr>
            <a:xfrm>
              <a:off x="8464960" y="2204671"/>
              <a:ext cx="1827341" cy="0"/>
            </a:xfrm>
            <a:prstGeom prst="line">
              <a:avLst/>
            </a:prstGeom>
            <a:ln w="15875">
              <a:solidFill>
                <a:srgbClr val="A3A3A8"/>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3FB7C4A-412F-4F45-BCAB-448C5E902E7F}"/>
                </a:ext>
              </a:extLst>
            </p:cNvPr>
            <p:cNvSpPr txBox="1"/>
            <p:nvPr userDrawn="1"/>
          </p:nvSpPr>
          <p:spPr>
            <a:xfrm>
              <a:off x="8449720" y="1917943"/>
              <a:ext cx="1940560" cy="253916"/>
            </a:xfrm>
            <a:prstGeom prst="rect">
              <a:avLst/>
            </a:prstGeom>
            <a:noFill/>
          </p:spPr>
          <p:txBody>
            <a:bodyPr wrap="square" rtlCol="0">
              <a:spAutoFit/>
            </a:bodyPr>
            <a:lstStyle/>
            <a:p>
              <a:pPr algn="r"/>
              <a:r>
                <a:rPr lang="en-GB" sz="1050" kern="1200" dirty="0">
                  <a:solidFill>
                    <a:srgbClr val="A3A3A8"/>
                  </a:solidFill>
                  <a:effectLst/>
                  <a:latin typeface="Arial Regular"/>
                  <a:ea typeface="+mn-ea"/>
                  <a:cs typeface="+mn-cs"/>
                </a:rPr>
                <a:t>This is an image caption</a:t>
              </a:r>
              <a:endParaRPr lang="en-US" sz="1050" dirty="0">
                <a:solidFill>
                  <a:srgbClr val="A3A3A8"/>
                </a:solidFill>
              </a:endParaRPr>
            </a:p>
          </p:txBody>
        </p:sp>
      </p:grpSp>
      <p:sp>
        <p:nvSpPr>
          <p:cNvPr id="16" name="Text Placeholder 15">
            <a:extLst>
              <a:ext uri="{FF2B5EF4-FFF2-40B4-BE49-F238E27FC236}">
                <a16:creationId xmlns:a16="http://schemas.microsoft.com/office/drawing/2014/main" id="{EAF4D523-D845-D14C-BDD5-1BF141EEC528}"/>
              </a:ext>
            </a:extLst>
          </p:cNvPr>
          <p:cNvSpPr>
            <a:spLocks noGrp="1"/>
          </p:cNvSpPr>
          <p:nvPr>
            <p:ph type="body" sz="quarter" idx="10"/>
          </p:nvPr>
        </p:nvSpPr>
        <p:spPr>
          <a:xfrm>
            <a:off x="323133" y="2424857"/>
            <a:ext cx="5460704" cy="383033"/>
          </a:xfrm>
        </p:spPr>
        <p:txBody>
          <a:bodyPr/>
          <a:lstStyle>
            <a:lvl1pPr marL="0" indent="0" algn="l">
              <a:buNone/>
              <a:defRPr b="1"/>
            </a:lvl1pPr>
            <a:lvl2pPr marL="503971" indent="0">
              <a:buNone/>
              <a:defRPr/>
            </a:lvl2pPr>
            <a:lvl3pPr marL="1007943" indent="0">
              <a:buNone/>
              <a:defRPr/>
            </a:lvl3pPr>
            <a:lvl4pPr marL="1511914" indent="0" algn="l">
              <a:buNone/>
              <a:defRPr b="1"/>
            </a:lvl4pPr>
            <a:lvl5pPr marL="2015886" indent="0" algn="l">
              <a:buNone/>
              <a:defRPr b="1"/>
            </a:lvl5pPr>
          </a:lstStyle>
          <a:p>
            <a:pPr lvl="0"/>
            <a:r>
              <a:rPr lang="en-US"/>
              <a:t>Edit Master text styles</a:t>
            </a:r>
          </a:p>
        </p:txBody>
      </p:sp>
      <p:sp>
        <p:nvSpPr>
          <p:cNvPr id="18" name="Text Placeholder 17">
            <a:extLst>
              <a:ext uri="{FF2B5EF4-FFF2-40B4-BE49-F238E27FC236}">
                <a16:creationId xmlns:a16="http://schemas.microsoft.com/office/drawing/2014/main" id="{47431683-17E1-9846-A8AC-5EE555143C34}"/>
              </a:ext>
            </a:extLst>
          </p:cNvPr>
          <p:cNvSpPr>
            <a:spLocks noGrp="1"/>
          </p:cNvSpPr>
          <p:nvPr>
            <p:ph type="body" sz="quarter" idx="11" hasCustomPrompt="1"/>
          </p:nvPr>
        </p:nvSpPr>
        <p:spPr>
          <a:xfrm>
            <a:off x="329899" y="2936840"/>
            <a:ext cx="5453937" cy="2543175"/>
          </a:xfrm>
        </p:spPr>
        <p:txBody>
          <a:bodyPr/>
          <a:lstStyle>
            <a:lvl1pPr marL="0" marR="0" indent="0" algn="l" defTabSz="995507" rtl="0" eaLnBrk="1" fontAlgn="auto" latinLnBrk="0" hangingPunct="1">
              <a:lnSpc>
                <a:spcPts val="2200"/>
              </a:lnSpc>
              <a:spcBef>
                <a:spcPts val="0"/>
              </a:spcBef>
              <a:spcAft>
                <a:spcPts val="0"/>
              </a:spcAft>
              <a:buClrTx/>
              <a:buSzTx/>
              <a:buFontTx/>
              <a:buNone/>
              <a:tabLst/>
              <a:defRPr b="0"/>
            </a:lvl1pPr>
            <a:lvl2pPr marL="503971" indent="0">
              <a:buNone/>
              <a:defRPr b="0"/>
            </a:lvl2pPr>
            <a:lvl3pPr marL="1007943" indent="0">
              <a:buFont typeface="Arial" panose="020B0604020202020204" pitchFamily="34" charset="0"/>
              <a:buNone/>
              <a:defRPr b="0"/>
            </a:lvl3pPr>
            <a:lvl4pPr marL="1511914" indent="0">
              <a:buNone/>
              <a:defRPr/>
            </a:lvl4pPr>
            <a:lvl5pPr marL="2015886" indent="0">
              <a:buNone/>
              <a:defRPr/>
            </a:lvl5pPr>
          </a:lstStyle>
          <a:p>
            <a:pPr>
              <a:lnSpc>
                <a:spcPts val="2200"/>
              </a:lnSpc>
            </a:pPr>
            <a:r>
              <a:rPr lang="en-GB" sz="1800" dirty="0" err="1">
                <a:solidFill>
                  <a:srgbClr val="454A52"/>
                </a:solidFill>
                <a:latin typeface="Arial Regular"/>
              </a:rPr>
              <a:t>Phasellus</a:t>
            </a:r>
            <a:r>
              <a:rPr lang="en-GB" sz="1800" dirty="0">
                <a:solidFill>
                  <a:srgbClr val="454A52"/>
                </a:solidFill>
                <a:latin typeface="Arial Regular"/>
              </a:rPr>
              <a:t> </a:t>
            </a:r>
            <a:r>
              <a:rPr lang="en-GB" sz="1800" dirty="0" err="1">
                <a:solidFill>
                  <a:srgbClr val="454A52"/>
                </a:solidFill>
                <a:latin typeface="Arial Regular"/>
              </a:rPr>
              <a:t>varius</a:t>
            </a:r>
            <a:r>
              <a:rPr lang="en-GB" sz="1800" dirty="0">
                <a:solidFill>
                  <a:srgbClr val="454A52"/>
                </a:solidFill>
                <a:latin typeface="Arial Regular"/>
              </a:rPr>
              <a:t> </a:t>
            </a:r>
            <a:r>
              <a:rPr lang="en-GB" sz="1800" dirty="0" err="1">
                <a:solidFill>
                  <a:srgbClr val="454A52"/>
                </a:solidFill>
                <a:latin typeface="Arial Regular"/>
              </a:rPr>
              <a:t>interdum</a:t>
            </a:r>
            <a:r>
              <a:rPr lang="en-GB" sz="1800" dirty="0">
                <a:solidFill>
                  <a:srgbClr val="454A52"/>
                </a:solidFill>
                <a:latin typeface="Arial Regular"/>
              </a:rPr>
              <a:t> </a:t>
            </a:r>
            <a:r>
              <a:rPr lang="en-GB" sz="1800" dirty="0" err="1">
                <a:solidFill>
                  <a:srgbClr val="454A52"/>
                </a:solidFill>
                <a:latin typeface="Arial Regular"/>
              </a:rPr>
              <a:t>scelerisque</a:t>
            </a:r>
            <a:r>
              <a:rPr lang="en-GB" sz="1800" dirty="0">
                <a:solidFill>
                  <a:srgbClr val="454A52"/>
                </a:solidFill>
                <a:latin typeface="Arial Regular"/>
              </a:rPr>
              <a:t>. </a:t>
            </a:r>
            <a:r>
              <a:rPr lang="en-GB" sz="1800" dirty="0" err="1">
                <a:solidFill>
                  <a:srgbClr val="454A52"/>
                </a:solidFill>
                <a:latin typeface="Arial Regular"/>
              </a:rPr>
              <a:t>Suspendisse</a:t>
            </a:r>
            <a:r>
              <a:rPr lang="en-GB" sz="1800" dirty="0">
                <a:solidFill>
                  <a:srgbClr val="454A52"/>
                </a:solidFill>
                <a:latin typeface="Arial Regular"/>
              </a:rPr>
              <a:t> </a:t>
            </a:r>
            <a:r>
              <a:rPr lang="en-GB" sz="1800" dirty="0" err="1">
                <a:solidFill>
                  <a:srgbClr val="454A52"/>
                </a:solidFill>
                <a:latin typeface="Arial Regular"/>
              </a:rPr>
              <a:t>consequat</a:t>
            </a:r>
            <a:r>
              <a:rPr lang="en-GB" sz="1800" dirty="0">
                <a:solidFill>
                  <a:srgbClr val="454A52"/>
                </a:solidFill>
                <a:latin typeface="Arial Regular"/>
              </a:rPr>
              <a:t> </a:t>
            </a:r>
            <a:r>
              <a:rPr lang="en-GB" sz="1800" dirty="0" err="1">
                <a:solidFill>
                  <a:srgbClr val="454A52"/>
                </a:solidFill>
                <a:latin typeface="Arial Regular"/>
              </a:rPr>
              <a:t>augue</a:t>
            </a:r>
            <a:r>
              <a:rPr lang="en-GB" sz="1800" dirty="0">
                <a:solidFill>
                  <a:srgbClr val="454A52"/>
                </a:solidFill>
                <a:latin typeface="Arial Regular"/>
              </a:rPr>
              <a:t> </a:t>
            </a:r>
            <a:r>
              <a:rPr lang="en-GB" sz="1800" dirty="0" err="1">
                <a:solidFill>
                  <a:srgbClr val="454A52"/>
                </a:solidFill>
                <a:latin typeface="Arial Regular"/>
              </a:rPr>
              <a:t>ornare</a:t>
            </a:r>
            <a:r>
              <a:rPr lang="en-GB" sz="1800" dirty="0">
                <a:solidFill>
                  <a:srgbClr val="454A52"/>
                </a:solidFill>
                <a:latin typeface="Arial Regular"/>
              </a:rPr>
              <a:t> </a:t>
            </a:r>
            <a:r>
              <a:rPr lang="en-GB" sz="1800" dirty="0" err="1">
                <a:solidFill>
                  <a:srgbClr val="454A52"/>
                </a:solidFill>
                <a:latin typeface="Arial Regular"/>
              </a:rPr>
              <a:t>metus</a:t>
            </a:r>
            <a:r>
              <a:rPr lang="en-GB" sz="1800" dirty="0">
                <a:solidFill>
                  <a:srgbClr val="454A52"/>
                </a:solidFill>
                <a:latin typeface="Arial Regular"/>
              </a:rPr>
              <a:t> </a:t>
            </a:r>
            <a:r>
              <a:rPr lang="en-GB" sz="1800" dirty="0" err="1">
                <a:solidFill>
                  <a:srgbClr val="454A52"/>
                </a:solidFill>
                <a:latin typeface="Arial Regular"/>
              </a:rPr>
              <a:t>volutpat</a:t>
            </a:r>
            <a:r>
              <a:rPr lang="en-GB" sz="1800" dirty="0">
                <a:solidFill>
                  <a:srgbClr val="454A52"/>
                </a:solidFill>
                <a:latin typeface="Arial Regular"/>
              </a:rPr>
              <a:t>, ac porta </a:t>
            </a:r>
            <a:r>
              <a:rPr lang="en-GB" sz="1800" dirty="0" err="1">
                <a:solidFill>
                  <a:srgbClr val="454A52"/>
                </a:solidFill>
                <a:latin typeface="Arial Regular"/>
              </a:rPr>
              <a:t>leo</a:t>
            </a:r>
            <a:r>
              <a:rPr lang="en-GB" sz="1800" dirty="0">
                <a:solidFill>
                  <a:srgbClr val="454A52"/>
                </a:solidFill>
                <a:latin typeface="Arial Regular"/>
              </a:rPr>
              <a:t> </a:t>
            </a:r>
            <a:r>
              <a:rPr lang="en-GB" sz="1800" dirty="0" err="1">
                <a:solidFill>
                  <a:srgbClr val="454A52"/>
                </a:solidFill>
                <a:latin typeface="Arial Regular"/>
              </a:rPr>
              <a:t>imperdiet</a:t>
            </a:r>
            <a:r>
              <a:rPr lang="en-GB" sz="1800" dirty="0">
                <a:solidFill>
                  <a:srgbClr val="454A52"/>
                </a:solidFill>
                <a:latin typeface="Arial Regular"/>
              </a:rPr>
              <a:t>.</a:t>
            </a:r>
          </a:p>
          <a:p>
            <a:pPr>
              <a:lnSpc>
                <a:spcPts val="2200"/>
              </a:lnSpc>
            </a:pPr>
            <a:endParaRPr lang="en-GB" sz="1800" dirty="0">
              <a:solidFill>
                <a:srgbClr val="454A52"/>
              </a:solidFill>
              <a:latin typeface="Arial Regular"/>
            </a:endParaRPr>
          </a:p>
          <a:p>
            <a:pPr marL="0" marR="0" lvl="0" indent="0" algn="l" defTabSz="995507" rtl="0" eaLnBrk="1" fontAlgn="auto" latinLnBrk="0" hangingPunct="1">
              <a:lnSpc>
                <a:spcPts val="2200"/>
              </a:lnSpc>
              <a:spcBef>
                <a:spcPts val="0"/>
              </a:spcBef>
              <a:spcAft>
                <a:spcPts val="0"/>
              </a:spcAft>
              <a:buClrTx/>
              <a:buSzTx/>
              <a:buFontTx/>
              <a:buNone/>
              <a:tabLst/>
              <a:defRPr/>
            </a:pPr>
            <a:r>
              <a:rPr lang="en-GB" sz="1800" dirty="0" err="1">
                <a:solidFill>
                  <a:srgbClr val="454A52"/>
                </a:solidFill>
                <a:latin typeface="Arial Regular"/>
              </a:rPr>
              <a:t>Phasellus</a:t>
            </a:r>
            <a:r>
              <a:rPr lang="en-GB" sz="1800" dirty="0">
                <a:solidFill>
                  <a:srgbClr val="454A52"/>
                </a:solidFill>
                <a:latin typeface="Arial Regular"/>
              </a:rPr>
              <a:t> </a:t>
            </a:r>
            <a:r>
              <a:rPr lang="en-GB" sz="1800" dirty="0" err="1">
                <a:solidFill>
                  <a:srgbClr val="454A52"/>
                </a:solidFill>
                <a:latin typeface="Arial Regular"/>
              </a:rPr>
              <a:t>varius</a:t>
            </a:r>
            <a:r>
              <a:rPr lang="en-GB" sz="1800" dirty="0">
                <a:solidFill>
                  <a:srgbClr val="454A52"/>
                </a:solidFill>
                <a:latin typeface="Arial Regular"/>
              </a:rPr>
              <a:t> </a:t>
            </a:r>
            <a:r>
              <a:rPr lang="en-GB" sz="1800" dirty="0" err="1">
                <a:solidFill>
                  <a:srgbClr val="454A52"/>
                </a:solidFill>
                <a:latin typeface="Arial Regular"/>
              </a:rPr>
              <a:t>interdum</a:t>
            </a:r>
            <a:r>
              <a:rPr lang="en-GB" sz="1800" dirty="0">
                <a:solidFill>
                  <a:srgbClr val="454A52"/>
                </a:solidFill>
                <a:latin typeface="Arial Regular"/>
              </a:rPr>
              <a:t> </a:t>
            </a:r>
            <a:r>
              <a:rPr lang="en-GB" sz="1800" dirty="0" err="1">
                <a:solidFill>
                  <a:srgbClr val="454A52"/>
                </a:solidFill>
                <a:latin typeface="Arial Regular"/>
              </a:rPr>
              <a:t>scelerisque</a:t>
            </a:r>
            <a:r>
              <a:rPr lang="en-GB" sz="1800" dirty="0">
                <a:solidFill>
                  <a:srgbClr val="454A52"/>
                </a:solidFill>
                <a:latin typeface="Arial Regular"/>
              </a:rPr>
              <a:t>. </a:t>
            </a:r>
            <a:r>
              <a:rPr lang="en-GB" sz="1800" dirty="0" err="1">
                <a:solidFill>
                  <a:srgbClr val="454A52"/>
                </a:solidFill>
                <a:latin typeface="Arial Regular"/>
              </a:rPr>
              <a:t>Suspendisse</a:t>
            </a:r>
            <a:r>
              <a:rPr lang="en-GB" sz="1800" dirty="0">
                <a:solidFill>
                  <a:srgbClr val="454A52"/>
                </a:solidFill>
                <a:latin typeface="Arial Regular"/>
              </a:rPr>
              <a:t> </a:t>
            </a:r>
            <a:r>
              <a:rPr lang="en-GB" sz="1800" dirty="0" err="1">
                <a:solidFill>
                  <a:srgbClr val="454A52"/>
                </a:solidFill>
                <a:latin typeface="Arial Regular"/>
              </a:rPr>
              <a:t>consequat</a:t>
            </a:r>
            <a:r>
              <a:rPr lang="en-GB" sz="1800" dirty="0">
                <a:solidFill>
                  <a:srgbClr val="454A52"/>
                </a:solidFill>
                <a:latin typeface="Arial Regular"/>
              </a:rPr>
              <a:t> </a:t>
            </a:r>
            <a:r>
              <a:rPr lang="en-GB" sz="1800" dirty="0" err="1">
                <a:solidFill>
                  <a:srgbClr val="454A52"/>
                </a:solidFill>
                <a:latin typeface="Arial Regular"/>
              </a:rPr>
              <a:t>augue</a:t>
            </a:r>
            <a:r>
              <a:rPr lang="en-GB" sz="1800" dirty="0">
                <a:solidFill>
                  <a:srgbClr val="454A52"/>
                </a:solidFill>
                <a:latin typeface="Arial Regular"/>
              </a:rPr>
              <a:t> </a:t>
            </a:r>
            <a:r>
              <a:rPr lang="en-GB" sz="1800" dirty="0" err="1">
                <a:solidFill>
                  <a:srgbClr val="454A52"/>
                </a:solidFill>
                <a:latin typeface="Arial Regular"/>
              </a:rPr>
              <a:t>ornare</a:t>
            </a:r>
            <a:r>
              <a:rPr lang="en-GB" sz="1800" dirty="0">
                <a:solidFill>
                  <a:srgbClr val="454A52"/>
                </a:solidFill>
                <a:latin typeface="Arial Regular"/>
              </a:rPr>
              <a:t> </a:t>
            </a:r>
            <a:r>
              <a:rPr lang="en-GB" sz="1800" dirty="0" err="1">
                <a:solidFill>
                  <a:srgbClr val="454A52"/>
                </a:solidFill>
                <a:latin typeface="Arial Regular"/>
              </a:rPr>
              <a:t>metus</a:t>
            </a:r>
            <a:r>
              <a:rPr lang="en-GB" sz="1800" dirty="0">
                <a:solidFill>
                  <a:srgbClr val="454A52"/>
                </a:solidFill>
                <a:latin typeface="Arial Regular"/>
              </a:rPr>
              <a:t> </a:t>
            </a:r>
            <a:r>
              <a:rPr lang="en-GB" sz="1800" dirty="0" err="1">
                <a:solidFill>
                  <a:srgbClr val="454A52"/>
                </a:solidFill>
                <a:latin typeface="Arial Regular"/>
              </a:rPr>
              <a:t>volutpat</a:t>
            </a:r>
            <a:r>
              <a:rPr lang="en-GB" sz="1800" dirty="0">
                <a:solidFill>
                  <a:srgbClr val="454A52"/>
                </a:solidFill>
                <a:latin typeface="Arial Regular"/>
              </a:rPr>
              <a:t>, ac porta </a:t>
            </a:r>
            <a:r>
              <a:rPr lang="en-GB" sz="1800" dirty="0" err="1">
                <a:solidFill>
                  <a:srgbClr val="454A52"/>
                </a:solidFill>
                <a:latin typeface="Arial Regular"/>
              </a:rPr>
              <a:t>leo</a:t>
            </a:r>
            <a:r>
              <a:rPr lang="en-GB" sz="1800" dirty="0">
                <a:solidFill>
                  <a:srgbClr val="454A52"/>
                </a:solidFill>
                <a:latin typeface="Arial Regular"/>
              </a:rPr>
              <a:t> </a:t>
            </a:r>
            <a:r>
              <a:rPr lang="en-GB" sz="1800" dirty="0" err="1">
                <a:solidFill>
                  <a:srgbClr val="454A52"/>
                </a:solidFill>
                <a:latin typeface="Arial Regular"/>
              </a:rPr>
              <a:t>imperdiet</a:t>
            </a:r>
            <a:r>
              <a:rPr lang="en-GB" sz="1800" dirty="0">
                <a:solidFill>
                  <a:srgbClr val="454A52"/>
                </a:solidFill>
                <a:latin typeface="Arial Regular"/>
              </a:rPr>
              <a:t>.</a:t>
            </a:r>
            <a:endParaRPr lang="en-US" sz="1200" dirty="0">
              <a:solidFill>
                <a:srgbClr val="454A52"/>
              </a:solidFill>
              <a:latin typeface="Arial Regular"/>
            </a:endParaRPr>
          </a:p>
        </p:txBody>
      </p:sp>
      <p:sp>
        <p:nvSpPr>
          <p:cNvPr id="20" name="Picture Placeholder 19">
            <a:extLst>
              <a:ext uri="{FF2B5EF4-FFF2-40B4-BE49-F238E27FC236}">
                <a16:creationId xmlns:a16="http://schemas.microsoft.com/office/drawing/2014/main" id="{0894BC69-2860-5043-A94D-7A9650DC1109}"/>
              </a:ext>
            </a:extLst>
          </p:cNvPr>
          <p:cNvSpPr>
            <a:spLocks noGrp="1"/>
          </p:cNvSpPr>
          <p:nvPr>
            <p:ph type="pic" sz="quarter" idx="12"/>
          </p:nvPr>
        </p:nvSpPr>
        <p:spPr>
          <a:xfrm>
            <a:off x="6304548" y="1911350"/>
            <a:ext cx="3985628" cy="4516438"/>
          </a:xfrm>
        </p:spPr>
        <p:txBody>
          <a:body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4D0B2FED-F67B-8240-AF2A-9CA43A98826C}"/>
              </a:ext>
            </a:extLst>
          </p:cNvPr>
          <p:cNvSpPr txBox="1">
            <a:spLocks/>
          </p:cNvSpPr>
          <p:nvPr userDrawn="1"/>
        </p:nvSpPr>
        <p:spPr>
          <a:xfrm>
            <a:off x="7990567" y="7013592"/>
            <a:ext cx="2405658" cy="402483"/>
          </a:xfrm>
          <a:prstGeom prst="rect">
            <a:avLst/>
          </a:prstGeom>
        </p:spPr>
        <p:txBody>
          <a:bodyPr vert="horz" lIns="91440" tIns="45720" rIns="91440" bIns="45720" rtlCol="0" anchor="ctr"/>
          <a:lstStyle>
            <a:defPPr>
              <a:defRPr lang="en-US"/>
            </a:defPPr>
            <a:lvl1pPr marL="0" algn="r" defTabSz="995507" rtl="0" eaLnBrk="1" latinLnBrk="0" hangingPunct="1">
              <a:defRPr sz="4800" kern="1200">
                <a:solidFill>
                  <a:srgbClr val="D1D1D4"/>
                </a:solidFill>
                <a:latin typeface="Times" pitchFamily="2" charset="0"/>
                <a:ea typeface="+mn-ea"/>
                <a:cs typeface="+mn-cs"/>
              </a:defRPr>
            </a:lvl1pPr>
            <a:lvl2pPr marL="497754" algn="l" defTabSz="995507" rtl="0" eaLnBrk="1" latinLnBrk="0" hangingPunct="1">
              <a:defRPr sz="1960" kern="1200">
                <a:solidFill>
                  <a:schemeClr val="tx1"/>
                </a:solidFill>
                <a:latin typeface="+mn-lt"/>
                <a:ea typeface="+mn-ea"/>
                <a:cs typeface="+mn-cs"/>
              </a:defRPr>
            </a:lvl2pPr>
            <a:lvl3pPr marL="995507" algn="l" defTabSz="995507" rtl="0" eaLnBrk="1" latinLnBrk="0" hangingPunct="1">
              <a:defRPr sz="1960" kern="1200">
                <a:solidFill>
                  <a:schemeClr val="tx1"/>
                </a:solidFill>
                <a:latin typeface="+mn-lt"/>
                <a:ea typeface="+mn-ea"/>
                <a:cs typeface="+mn-cs"/>
              </a:defRPr>
            </a:lvl3pPr>
            <a:lvl4pPr marL="1493261" algn="l" defTabSz="995507" rtl="0" eaLnBrk="1" latinLnBrk="0" hangingPunct="1">
              <a:defRPr sz="1960" kern="1200">
                <a:solidFill>
                  <a:schemeClr val="tx1"/>
                </a:solidFill>
                <a:latin typeface="+mn-lt"/>
                <a:ea typeface="+mn-ea"/>
                <a:cs typeface="+mn-cs"/>
              </a:defRPr>
            </a:lvl4pPr>
            <a:lvl5pPr marL="1991015" algn="l" defTabSz="995507" rtl="0" eaLnBrk="1" latinLnBrk="0" hangingPunct="1">
              <a:defRPr sz="1960" kern="1200">
                <a:solidFill>
                  <a:schemeClr val="tx1"/>
                </a:solidFill>
                <a:latin typeface="+mn-lt"/>
                <a:ea typeface="+mn-ea"/>
                <a:cs typeface="+mn-cs"/>
              </a:defRPr>
            </a:lvl5pPr>
            <a:lvl6pPr marL="2488768" algn="l" defTabSz="995507" rtl="0" eaLnBrk="1" latinLnBrk="0" hangingPunct="1">
              <a:defRPr sz="1960" kern="1200">
                <a:solidFill>
                  <a:schemeClr val="tx1"/>
                </a:solidFill>
                <a:latin typeface="+mn-lt"/>
                <a:ea typeface="+mn-ea"/>
                <a:cs typeface="+mn-cs"/>
              </a:defRPr>
            </a:lvl6pPr>
            <a:lvl7pPr marL="2986522" algn="l" defTabSz="995507" rtl="0" eaLnBrk="1" latinLnBrk="0" hangingPunct="1">
              <a:defRPr sz="1960" kern="1200">
                <a:solidFill>
                  <a:schemeClr val="tx1"/>
                </a:solidFill>
                <a:latin typeface="+mn-lt"/>
                <a:ea typeface="+mn-ea"/>
                <a:cs typeface="+mn-cs"/>
              </a:defRPr>
            </a:lvl7pPr>
            <a:lvl8pPr marL="3484275" algn="l" defTabSz="995507" rtl="0" eaLnBrk="1" latinLnBrk="0" hangingPunct="1">
              <a:defRPr sz="1960" kern="1200">
                <a:solidFill>
                  <a:schemeClr val="tx1"/>
                </a:solidFill>
                <a:latin typeface="+mn-lt"/>
                <a:ea typeface="+mn-ea"/>
                <a:cs typeface="+mn-cs"/>
              </a:defRPr>
            </a:lvl8pPr>
            <a:lvl9pPr marL="3982029" algn="l" defTabSz="995507" rtl="0" eaLnBrk="1" latinLnBrk="0" hangingPunct="1">
              <a:defRPr sz="1960" kern="1200">
                <a:solidFill>
                  <a:schemeClr val="tx1"/>
                </a:solidFill>
                <a:latin typeface="+mn-lt"/>
                <a:ea typeface="+mn-ea"/>
                <a:cs typeface="+mn-cs"/>
              </a:defRPr>
            </a:lvl9pPr>
          </a:lstStyle>
          <a:p>
            <a:fld id="{D4C54E2E-08E8-DF41-A9ED-815B7E1EC35F}" type="slidenum">
              <a:rPr lang="en-US" sz="1800" smtClean="0"/>
              <a:pPr/>
              <a:t>‹#›</a:t>
            </a:fld>
            <a:endParaRPr lang="en-US" sz="1800" dirty="0"/>
          </a:p>
        </p:txBody>
      </p:sp>
      <p:sp>
        <p:nvSpPr>
          <p:cNvPr id="17" name="Title Placeholder 1">
            <a:extLst>
              <a:ext uri="{FF2B5EF4-FFF2-40B4-BE49-F238E27FC236}">
                <a16:creationId xmlns:a16="http://schemas.microsoft.com/office/drawing/2014/main" id="{AB871CCA-7F4F-644E-A20E-AFD05E501D85}"/>
              </a:ext>
            </a:extLst>
          </p:cNvPr>
          <p:cNvSpPr>
            <a:spLocks noGrp="1"/>
          </p:cNvSpPr>
          <p:nvPr>
            <p:ph type="title" hasCustomPrompt="1"/>
          </p:nvPr>
        </p:nvSpPr>
        <p:spPr>
          <a:xfrm>
            <a:off x="323134" y="989752"/>
            <a:ext cx="8910808" cy="468147"/>
          </a:xfrm>
          <a:prstGeom prst="rect">
            <a:avLst/>
          </a:prstGeom>
        </p:spPr>
        <p:txBody>
          <a:bodyPr vert="horz" lIns="91440" tIns="45720" rIns="91440" bIns="45720" rtlCol="0" anchor="ctr">
            <a:noAutofit/>
          </a:bodyPr>
          <a:lstStyle>
            <a:lvl1pPr>
              <a:defRPr sz="2800" i="1">
                <a:solidFill>
                  <a:srgbClr val="454A52"/>
                </a:solidFill>
                <a:latin typeface="Times" pitchFamily="2" charset="0"/>
              </a:defRPr>
            </a:lvl1pPr>
          </a:lstStyle>
          <a:p>
            <a:r>
              <a:rPr lang="en-US" dirty="0"/>
              <a:t>Text &amp; Image</a:t>
            </a:r>
          </a:p>
        </p:txBody>
      </p:sp>
      <p:pic>
        <p:nvPicPr>
          <p:cNvPr id="19" name="Picture 18">
            <a:extLst>
              <a:ext uri="{FF2B5EF4-FFF2-40B4-BE49-F238E27FC236}">
                <a16:creationId xmlns:a16="http://schemas.microsoft.com/office/drawing/2014/main" id="{0C649FC4-56B2-134F-B270-E39868748D7E}"/>
              </a:ext>
            </a:extLst>
          </p:cNvPr>
          <p:cNvPicPr>
            <a:picLocks noChangeAspect="1"/>
          </p:cNvPicPr>
          <p:nvPr userDrawn="1"/>
        </p:nvPicPr>
        <p:blipFill>
          <a:blip r:embed="rId2"/>
          <a:stretch>
            <a:fillRect/>
          </a:stretch>
        </p:blipFill>
        <p:spPr>
          <a:xfrm>
            <a:off x="8157588" y="37968"/>
            <a:ext cx="2494800" cy="1336968"/>
          </a:xfrm>
          <a:prstGeom prst="rect">
            <a:avLst/>
          </a:prstGeom>
        </p:spPr>
      </p:pic>
    </p:spTree>
    <p:extLst>
      <p:ext uri="{BB962C8B-B14F-4D97-AF65-F5344CB8AC3E}">
        <p14:creationId xmlns:p14="http://schemas.microsoft.com/office/powerpoint/2010/main" val="356987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3133" y="1075352"/>
            <a:ext cx="9221689" cy="35744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4076889"/>
      </p:ext>
    </p:extLst>
  </p:cSld>
  <p:clrMap bg1="lt1" tx1="dk1" bg2="lt2" tx2="dk2" accent1="accent1" accent2="accent2" accent3="accent3" accent4="accent4" accent5="accent5" accent6="accent6" hlink="hlink" folHlink="folHlink"/>
  <p:sldLayoutIdLst>
    <p:sldLayoutId id="2147483673" r:id="rId1"/>
    <p:sldLayoutId id="2147483700" r:id="rId2"/>
    <p:sldLayoutId id="2147483674" r:id="rId3"/>
    <p:sldLayoutId id="2147483699" r:id="rId4"/>
    <p:sldLayoutId id="2147483675" r:id="rId5"/>
    <p:sldLayoutId id="2147483702" r:id="rId6"/>
    <p:sldLayoutId id="2147483683" r:id="rId7"/>
    <p:sldLayoutId id="2147483695" r:id="rId8"/>
    <p:sldLayoutId id="2147483692" r:id="rId9"/>
    <p:sldLayoutId id="2147483693" r:id="rId10"/>
    <p:sldLayoutId id="2147483698" r:id="rId11"/>
    <p:sldLayoutId id="2147483690" r:id="rId12"/>
    <p:sldLayoutId id="2147483701" r:id="rId13"/>
    <p:sldLayoutId id="2147483685" r:id="rId14"/>
    <p:sldLayoutId id="2147483686" r:id="rId15"/>
    <p:sldLayoutId id="2147483687" r:id="rId16"/>
    <p:sldLayoutId id="2147483688" r:id="rId17"/>
    <p:sldLayoutId id="2147483703" r:id="rId18"/>
    <p:sldLayoutId id="2147483691" r:id="rId19"/>
  </p:sldLayoutIdLst>
  <p:txStyles>
    <p:titleStyle>
      <a:lvl1pPr algn="l" defTabSz="1007943" rtl="0" eaLnBrk="1" latinLnBrk="0" hangingPunct="1">
        <a:lnSpc>
          <a:spcPct val="90000"/>
        </a:lnSpc>
        <a:spcBef>
          <a:spcPct val="0"/>
        </a:spcBef>
        <a:buNone/>
        <a:defRPr sz="2500" i="1" kern="1200">
          <a:solidFill>
            <a:srgbClr val="454A52"/>
          </a:solidFill>
          <a:latin typeface="Times" pitchFamily="2" charset="0"/>
          <a:ea typeface="+mj-ea"/>
          <a:cs typeface="+mj-cs"/>
        </a:defRPr>
      </a:lvl1pPr>
    </p:titleStyle>
    <p:bodyStyle>
      <a:lvl1pPr marL="285750" indent="-285750" algn="l" defTabSz="1007943" rtl="0" eaLnBrk="1" latinLnBrk="0" hangingPunct="1">
        <a:lnSpc>
          <a:spcPct val="150000"/>
        </a:lnSpc>
        <a:spcBef>
          <a:spcPts val="0"/>
        </a:spcBef>
        <a:spcAft>
          <a:spcPts val="350"/>
        </a:spcAft>
        <a:buFont typeface="Arial" panose="020B0604020202020204" pitchFamily="34" charset="0"/>
        <a:buChar char="•"/>
        <a:defRPr sz="1800" b="1" kern="1200">
          <a:solidFill>
            <a:srgbClr val="454A52"/>
          </a:solidFill>
          <a:latin typeface="Arial" panose="020B0604020202020204" pitchFamily="34" charset="0"/>
          <a:ea typeface="+mn-ea"/>
          <a:cs typeface="Arial" panose="020B0604020202020204" pitchFamily="34" charset="0"/>
        </a:defRPr>
      </a:lvl1pPr>
      <a:lvl2pPr marL="755957" indent="-251986" algn="l" defTabSz="1007943" rtl="0" eaLnBrk="1" latinLnBrk="0" hangingPunct="1">
        <a:lnSpc>
          <a:spcPct val="120000"/>
        </a:lnSpc>
        <a:spcBef>
          <a:spcPts val="0"/>
        </a:spcBef>
        <a:spcAft>
          <a:spcPts val="150"/>
        </a:spcAft>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2pPr>
      <a:lvl3pPr marL="1293693" indent="-285750" algn="l" defTabSz="1007943" rtl="0" eaLnBrk="1" latinLnBrk="0" hangingPunct="1">
        <a:lnSpc>
          <a:spcPct val="120000"/>
        </a:lnSpc>
        <a:spcBef>
          <a:spcPts val="350"/>
        </a:spcBef>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3pPr>
      <a:lvl4pPr marL="1797664"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4pPr>
      <a:lvl5pPr marL="2301636"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C12FBBAB-D1D0-4D62-AD89-A5970E3591E4}"/>
              </a:ext>
            </a:extLst>
          </p:cNvPr>
          <p:cNvSpPr txBox="1">
            <a:spLocks/>
          </p:cNvSpPr>
          <p:nvPr/>
        </p:nvSpPr>
        <p:spPr>
          <a:xfrm>
            <a:off x="329493" y="5583115"/>
            <a:ext cx="10033708" cy="1292470"/>
          </a:xfrm>
          <a:prstGeom prst="rect">
            <a:avLst/>
          </a:prstGeom>
        </p:spPr>
        <p:txBody>
          <a:bodyPr vert="horz" lIns="91440" tIns="45720" rIns="91440" bIns="45720" rtlCol="0">
            <a:noAutofit/>
          </a:bodyPr>
          <a:lstStyle>
            <a:lvl1pPr marL="0" indent="0" algn="l" defTabSz="1007943" rtl="0" eaLnBrk="1" latinLnBrk="0" hangingPunct="1">
              <a:lnSpc>
                <a:spcPct val="100000"/>
              </a:lnSpc>
              <a:spcBef>
                <a:spcPts val="0"/>
              </a:spcBef>
              <a:spcAft>
                <a:spcPts val="350"/>
              </a:spcAft>
              <a:buFont typeface="Arial" panose="020B0604020202020204" pitchFamily="34" charset="0"/>
              <a:buNone/>
              <a:defRPr sz="4600" b="0" i="1" kern="1200">
                <a:solidFill>
                  <a:schemeClr val="bg1"/>
                </a:solidFill>
                <a:latin typeface="Times" pitchFamily="2" charset="0"/>
                <a:ea typeface="+mn-ea"/>
                <a:cs typeface="Arial" panose="020B0604020202020204" pitchFamily="34" charset="0"/>
              </a:defRPr>
            </a:lvl1pPr>
            <a:lvl2pPr marL="755957" indent="-251986" algn="l" defTabSz="1007943" rtl="0" eaLnBrk="1" latinLnBrk="0" hangingPunct="1">
              <a:lnSpc>
                <a:spcPct val="120000"/>
              </a:lnSpc>
              <a:spcBef>
                <a:spcPts val="0"/>
              </a:spcBef>
              <a:spcAft>
                <a:spcPts val="150"/>
              </a:spcAft>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2pPr>
            <a:lvl3pPr marL="1293693" indent="-285750" algn="l" defTabSz="1007943" rtl="0" eaLnBrk="1" latinLnBrk="0" hangingPunct="1">
              <a:lnSpc>
                <a:spcPct val="120000"/>
              </a:lnSpc>
              <a:spcBef>
                <a:spcPts val="350"/>
              </a:spcBef>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3pPr>
            <a:lvl4pPr marL="1797664"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4pPr>
            <a:lvl5pPr marL="2301636"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r>
              <a:rPr lang="en-GB" sz="3600"/>
              <a:t>Developing Shiny Apps:</a:t>
            </a:r>
          </a:p>
          <a:p>
            <a:r>
              <a:rPr lang="en-GB" sz="2800" i="0">
                <a:latin typeface="Arial" panose="020B0604020202020204" pitchFamily="34" charset="0"/>
              </a:rPr>
              <a:t>Tip, Tricks, and Best Practices</a:t>
            </a:r>
            <a:endParaRPr lang="en-GB" sz="2800" i="0" dirty="0">
              <a:latin typeface="Arial" panose="020B0604020202020204" pitchFamily="34" charset="0"/>
            </a:endParaRPr>
          </a:p>
        </p:txBody>
      </p:sp>
    </p:spTree>
    <p:extLst>
      <p:ext uri="{BB962C8B-B14F-4D97-AF65-F5344CB8AC3E}">
        <p14:creationId xmlns:p14="http://schemas.microsoft.com/office/powerpoint/2010/main" val="557395694"/>
      </p:ext>
    </p:extLst>
  </p:cSld>
  <p:clrMapOvr>
    <a:masterClrMapping/>
  </p:clrMapOvr>
  <mc:AlternateContent xmlns:mc="http://schemas.openxmlformats.org/markup-compatibility/2006" xmlns:p14="http://schemas.microsoft.com/office/powerpoint/2010/main">
    <mc:Choice Requires="p14">
      <p:transition spd="slow" p14:dur="2000" advTm="97068"/>
    </mc:Choice>
    <mc:Fallback xmlns="">
      <p:transition spd="slow" advTm="970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7E418-A186-4B6A-8A63-D6926CB2E852}"/>
              </a:ext>
            </a:extLst>
          </p:cNvPr>
          <p:cNvSpPr>
            <a:spLocks noGrp="1"/>
          </p:cNvSpPr>
          <p:nvPr>
            <p:ph type="body" sz="quarter" idx="12"/>
          </p:nvPr>
        </p:nvSpPr>
        <p:spPr>
          <a:xfrm>
            <a:off x="323133" y="2014207"/>
            <a:ext cx="9799434" cy="3336094"/>
          </a:xfrm>
        </p:spPr>
        <p:txBody>
          <a:bodyPr>
            <a:normAutofit/>
          </a:bodyPr>
          <a:lstStyle/>
          <a:p>
            <a:pPr marL="285750" indent="-285750">
              <a:buFont typeface="Arial" panose="020B0604020202020204" pitchFamily="34" charset="0"/>
              <a:buChar char="•"/>
            </a:pPr>
            <a:r>
              <a:rPr lang="en-GB" sz="2000" dirty="0"/>
              <a:t>Modules are just functions that do special things to deal with reactivity.</a:t>
            </a:r>
          </a:p>
          <a:p>
            <a:pPr marL="285750" indent="-285750">
              <a:buFont typeface="Arial" panose="020B0604020202020204" pitchFamily="34" charset="0"/>
              <a:buChar char="•"/>
            </a:pPr>
            <a:r>
              <a:rPr lang="en-GB" sz="2000" dirty="0"/>
              <a:t>Not just for repeated bits of code – same as with functions.</a:t>
            </a:r>
          </a:p>
          <a:p>
            <a:pPr marL="285750" indent="-285750">
              <a:buFont typeface="Arial" panose="020B0604020202020204" pitchFamily="34" charset="0"/>
              <a:buChar char="•"/>
            </a:pPr>
            <a:r>
              <a:rPr lang="en-GB" sz="2000" dirty="0"/>
              <a:t>RStudio Conference Intermediate Shiny workshop is an amazing resource for this too!</a:t>
            </a:r>
          </a:p>
          <a:p>
            <a:pPr marL="285750" indent="-285750">
              <a:buFont typeface="Arial" panose="020B0604020202020204" pitchFamily="34" charset="0"/>
              <a:buChar char="•"/>
            </a:pPr>
            <a:r>
              <a:rPr lang="en-GB" sz="2000" dirty="0"/>
              <a:t>Lots of little black boxes with inputs and outputs, rather than loads of things tied together.</a:t>
            </a:r>
          </a:p>
        </p:txBody>
      </p:sp>
      <p:sp>
        <p:nvSpPr>
          <p:cNvPr id="3" name="Title 2">
            <a:extLst>
              <a:ext uri="{FF2B5EF4-FFF2-40B4-BE49-F238E27FC236}">
                <a16:creationId xmlns:a16="http://schemas.microsoft.com/office/drawing/2014/main" id="{079BDDA2-20FB-45D0-8050-EBA2B0517640}"/>
              </a:ext>
            </a:extLst>
          </p:cNvPr>
          <p:cNvSpPr>
            <a:spLocks noGrp="1"/>
          </p:cNvSpPr>
          <p:nvPr>
            <p:ph type="title"/>
          </p:nvPr>
        </p:nvSpPr>
        <p:spPr/>
        <p:txBody>
          <a:bodyPr/>
          <a:lstStyle/>
          <a:p>
            <a:r>
              <a:rPr lang="en-GB" dirty="0"/>
              <a:t>Modules</a:t>
            </a:r>
          </a:p>
        </p:txBody>
      </p:sp>
    </p:spTree>
    <p:extLst>
      <p:ext uri="{BB962C8B-B14F-4D97-AF65-F5344CB8AC3E}">
        <p14:creationId xmlns:p14="http://schemas.microsoft.com/office/powerpoint/2010/main" val="116168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66BE-62A8-4B8E-827B-E297EFAB9808}"/>
              </a:ext>
            </a:extLst>
          </p:cNvPr>
          <p:cNvSpPr>
            <a:spLocks noGrp="1"/>
          </p:cNvSpPr>
          <p:nvPr>
            <p:ph type="title"/>
          </p:nvPr>
        </p:nvSpPr>
        <p:spPr/>
        <p:txBody>
          <a:bodyPr/>
          <a:lstStyle/>
          <a:p>
            <a:r>
              <a:rPr lang="en-GB" dirty="0"/>
              <a:t>Consider using golem</a:t>
            </a:r>
          </a:p>
        </p:txBody>
      </p:sp>
      <p:pic>
        <p:nvPicPr>
          <p:cNvPr id="5" name="Picture 4">
            <a:extLst>
              <a:ext uri="{FF2B5EF4-FFF2-40B4-BE49-F238E27FC236}">
                <a16:creationId xmlns:a16="http://schemas.microsoft.com/office/drawing/2014/main" id="{331F2B3A-2675-43ED-A67A-25C59C1C8802}"/>
              </a:ext>
            </a:extLst>
          </p:cNvPr>
          <p:cNvPicPr>
            <a:picLocks noChangeAspect="1"/>
          </p:cNvPicPr>
          <p:nvPr/>
        </p:nvPicPr>
        <p:blipFill>
          <a:blip r:embed="rId3"/>
          <a:stretch>
            <a:fillRect/>
          </a:stretch>
        </p:blipFill>
        <p:spPr>
          <a:xfrm>
            <a:off x="1457508" y="1609602"/>
            <a:ext cx="7783928" cy="5189285"/>
          </a:xfrm>
          <a:prstGeom prst="rect">
            <a:avLst/>
          </a:prstGeom>
        </p:spPr>
      </p:pic>
    </p:spTree>
    <p:extLst>
      <p:ext uri="{BB962C8B-B14F-4D97-AF65-F5344CB8AC3E}">
        <p14:creationId xmlns:p14="http://schemas.microsoft.com/office/powerpoint/2010/main" val="141332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7E418-A186-4B6A-8A63-D6926CB2E852}"/>
              </a:ext>
            </a:extLst>
          </p:cNvPr>
          <p:cNvSpPr>
            <a:spLocks noGrp="1"/>
          </p:cNvSpPr>
          <p:nvPr>
            <p:ph type="body" sz="quarter" idx="12"/>
          </p:nvPr>
        </p:nvSpPr>
        <p:spPr>
          <a:xfrm>
            <a:off x="323134" y="2014207"/>
            <a:ext cx="6911856" cy="4883898"/>
          </a:xfrm>
        </p:spPr>
        <p:txBody>
          <a:bodyPr>
            <a:normAutofit/>
          </a:bodyPr>
          <a:lstStyle/>
          <a:p>
            <a:pPr marL="285750" indent="-285750">
              <a:buFont typeface="Arial" panose="020B0604020202020204" pitchFamily="34" charset="0"/>
              <a:buChar char="•"/>
            </a:pPr>
            <a:r>
              <a:rPr lang="en-GB" sz="2000" dirty="0"/>
              <a:t>golem by </a:t>
            </a:r>
            <a:r>
              <a:rPr lang="en-GB" sz="2000" dirty="0" err="1"/>
              <a:t>ThinkR</a:t>
            </a:r>
            <a:endParaRPr lang="en-GB" sz="2000" dirty="0"/>
          </a:p>
          <a:p>
            <a:pPr marL="285750" indent="-285750">
              <a:buFont typeface="Arial" panose="020B0604020202020204" pitchFamily="34" charset="0"/>
              <a:buChar char="•"/>
            </a:pPr>
            <a:r>
              <a:rPr lang="en-GB" sz="2000" dirty="0"/>
              <a:t>Provides a framework for building Shiny apps</a:t>
            </a:r>
          </a:p>
          <a:p>
            <a:pPr marL="285750" indent="-285750">
              <a:buFont typeface="Arial" panose="020B0604020202020204" pitchFamily="34" charset="0"/>
              <a:buChar char="•"/>
            </a:pPr>
            <a:r>
              <a:rPr lang="en-GB" sz="2000" dirty="0"/>
              <a:t>Includes templates for creating new modules</a:t>
            </a:r>
          </a:p>
          <a:p>
            <a:pPr marL="285750" indent="-285750">
              <a:buFont typeface="Arial" panose="020B0604020202020204" pitchFamily="34" charset="0"/>
              <a:buChar char="•"/>
            </a:pPr>
            <a:r>
              <a:rPr lang="en-GB" sz="2000" dirty="0"/>
              <a:t>Contains functions for doing things like logging things to the console when the app’s running locally that then gets switched off when in production environment</a:t>
            </a:r>
          </a:p>
          <a:p>
            <a:pPr marL="285750" indent="-285750">
              <a:buFont typeface="Arial" panose="020B0604020202020204" pitchFamily="34" charset="0"/>
              <a:buChar char="•"/>
            </a:pPr>
            <a:r>
              <a:rPr lang="en-GB" sz="2000" dirty="0"/>
              <a:t>Also has helper functions for deployment with Docker, Shiny Proxy and other technologies</a:t>
            </a:r>
          </a:p>
        </p:txBody>
      </p:sp>
      <p:sp>
        <p:nvSpPr>
          <p:cNvPr id="3" name="Title 2">
            <a:extLst>
              <a:ext uri="{FF2B5EF4-FFF2-40B4-BE49-F238E27FC236}">
                <a16:creationId xmlns:a16="http://schemas.microsoft.com/office/drawing/2014/main" id="{079BDDA2-20FB-45D0-8050-EBA2B0517640}"/>
              </a:ext>
            </a:extLst>
          </p:cNvPr>
          <p:cNvSpPr>
            <a:spLocks noGrp="1"/>
          </p:cNvSpPr>
          <p:nvPr>
            <p:ph type="title"/>
          </p:nvPr>
        </p:nvSpPr>
        <p:spPr/>
        <p:txBody>
          <a:bodyPr/>
          <a:lstStyle/>
          <a:p>
            <a:r>
              <a:rPr lang="en-GB" dirty="0"/>
              <a:t>Golem</a:t>
            </a:r>
          </a:p>
        </p:txBody>
      </p:sp>
      <p:pic>
        <p:nvPicPr>
          <p:cNvPr id="5" name="Picture 4" descr="A close up of a sign&#10;&#10;Description automatically generated">
            <a:extLst>
              <a:ext uri="{FF2B5EF4-FFF2-40B4-BE49-F238E27FC236}">
                <a16:creationId xmlns:a16="http://schemas.microsoft.com/office/drawing/2014/main" id="{46E92AAF-D0B0-41BB-85E8-246CA2D4F5C2}"/>
              </a:ext>
            </a:extLst>
          </p:cNvPr>
          <p:cNvPicPr>
            <a:picLocks noChangeAspect="1"/>
          </p:cNvPicPr>
          <p:nvPr/>
        </p:nvPicPr>
        <p:blipFill>
          <a:blip r:embed="rId2"/>
          <a:stretch>
            <a:fillRect/>
          </a:stretch>
        </p:blipFill>
        <p:spPr>
          <a:xfrm>
            <a:off x="7589099" y="2714911"/>
            <a:ext cx="2568493" cy="2964041"/>
          </a:xfrm>
          <a:prstGeom prst="rect">
            <a:avLst/>
          </a:prstGeom>
        </p:spPr>
      </p:pic>
    </p:spTree>
    <p:extLst>
      <p:ext uri="{BB962C8B-B14F-4D97-AF65-F5344CB8AC3E}">
        <p14:creationId xmlns:p14="http://schemas.microsoft.com/office/powerpoint/2010/main" val="233486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7FEB66-BAE9-45D5-AF62-7C789736E592}"/>
              </a:ext>
            </a:extLst>
          </p:cNvPr>
          <p:cNvSpPr>
            <a:spLocks noGrp="1"/>
          </p:cNvSpPr>
          <p:nvPr>
            <p:ph type="title"/>
          </p:nvPr>
        </p:nvSpPr>
        <p:spPr/>
        <p:txBody>
          <a:bodyPr/>
          <a:lstStyle/>
          <a:p>
            <a:r>
              <a:rPr lang="en-GB" dirty="0"/>
              <a:t>Best Practices</a:t>
            </a:r>
          </a:p>
        </p:txBody>
      </p:sp>
      <p:pic>
        <p:nvPicPr>
          <p:cNvPr id="8" name="Picture 7" descr="A picture containing star&#10;&#10;Description automatically generated">
            <a:extLst>
              <a:ext uri="{FF2B5EF4-FFF2-40B4-BE49-F238E27FC236}">
                <a16:creationId xmlns:a16="http://schemas.microsoft.com/office/drawing/2014/main" id="{BBB47BA6-9012-4ED2-8D58-8A861CB9043E}"/>
              </a:ext>
            </a:extLst>
          </p:cNvPr>
          <p:cNvPicPr>
            <a:picLocks noChangeAspect="1"/>
          </p:cNvPicPr>
          <p:nvPr/>
        </p:nvPicPr>
        <p:blipFill rotWithShape="1">
          <a:blip r:embed="rId3"/>
          <a:srcRect b="2692"/>
          <a:stretch/>
        </p:blipFill>
        <p:spPr>
          <a:xfrm>
            <a:off x="2511210" y="1457899"/>
            <a:ext cx="5811215" cy="5937512"/>
          </a:xfrm>
          <a:prstGeom prst="rect">
            <a:avLst/>
          </a:prstGeom>
        </p:spPr>
      </p:pic>
    </p:spTree>
    <p:extLst>
      <p:ext uri="{BB962C8B-B14F-4D97-AF65-F5344CB8AC3E}">
        <p14:creationId xmlns:p14="http://schemas.microsoft.com/office/powerpoint/2010/main" val="366009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5927F3C1-93F9-4347-B757-8A4DC52A00B6}"/>
              </a:ext>
            </a:extLst>
          </p:cNvPr>
          <p:cNvSpPr txBox="1">
            <a:spLocks/>
          </p:cNvSpPr>
          <p:nvPr/>
        </p:nvSpPr>
        <p:spPr>
          <a:xfrm>
            <a:off x="436185" y="4005152"/>
            <a:ext cx="4456841" cy="566199"/>
          </a:xfrm>
          <a:prstGeom prst="rect">
            <a:avLst/>
          </a:prstGeom>
        </p:spPr>
        <p:txBody>
          <a:bodyPr vert="horz" lIns="0" tIns="45720" rIns="91440" bIns="45720" rtlCol="0" anchor="t" anchorCtr="0">
            <a:noAutofit/>
          </a:bodyPr>
          <a:lstStyle>
            <a:lvl1pPr marL="0" indent="0" algn="l" defTabSz="1007943" rtl="0" eaLnBrk="1" latinLnBrk="0" hangingPunct="1">
              <a:lnSpc>
                <a:spcPct val="150000"/>
              </a:lnSpc>
              <a:spcBef>
                <a:spcPts val="0"/>
              </a:spcBef>
              <a:spcAft>
                <a:spcPts val="0"/>
              </a:spcAft>
              <a:buFont typeface="Arial" panose="020B0604020202020204" pitchFamily="34" charset="0"/>
              <a:buNone/>
              <a:defRPr sz="1050" b="0" kern="1200">
                <a:solidFill>
                  <a:schemeClr val="bg1"/>
                </a:solidFill>
                <a:latin typeface="Arial" panose="020B0604020202020204" pitchFamily="34" charset="0"/>
                <a:ea typeface="+mn-ea"/>
                <a:cs typeface="Arial" panose="020B0604020202020204" pitchFamily="34" charset="0"/>
              </a:defRPr>
            </a:lvl1pPr>
            <a:lvl2pPr marL="755957" indent="-251986" algn="l" defTabSz="1007943" rtl="0" eaLnBrk="1" latinLnBrk="0" hangingPunct="1">
              <a:lnSpc>
                <a:spcPct val="120000"/>
              </a:lnSpc>
              <a:spcBef>
                <a:spcPts val="0"/>
              </a:spcBef>
              <a:spcAft>
                <a:spcPts val="150"/>
              </a:spcAft>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2pPr>
            <a:lvl3pPr marL="1293693" indent="-285750" algn="l" defTabSz="1007943" rtl="0" eaLnBrk="1" latinLnBrk="0" hangingPunct="1">
              <a:lnSpc>
                <a:spcPct val="120000"/>
              </a:lnSpc>
              <a:spcBef>
                <a:spcPts val="350"/>
              </a:spcBef>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3pPr>
            <a:lvl4pPr marL="1797664"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4pPr>
            <a:lvl5pPr marL="2301636"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r>
              <a:rPr lang="en-GB" sz="2800" i="1" dirty="0">
                <a:latin typeface="Times" panose="02020603050405020304" pitchFamily="18" charset="0"/>
                <a:cs typeface="Times" panose="02020603050405020304" pitchFamily="18" charset="0"/>
              </a:rPr>
              <a:t>Thank You!</a:t>
            </a:r>
            <a:endParaRPr lang="en-GB" sz="2800" dirty="0"/>
          </a:p>
        </p:txBody>
      </p:sp>
      <p:sp>
        <p:nvSpPr>
          <p:cNvPr id="9" name="Text Placeholder 1">
            <a:extLst>
              <a:ext uri="{FF2B5EF4-FFF2-40B4-BE49-F238E27FC236}">
                <a16:creationId xmlns:a16="http://schemas.microsoft.com/office/drawing/2014/main" id="{EB9A18A9-5C9A-DD47-93D5-2BA53C58F72E}"/>
              </a:ext>
            </a:extLst>
          </p:cNvPr>
          <p:cNvSpPr txBox="1">
            <a:spLocks/>
          </p:cNvSpPr>
          <p:nvPr/>
        </p:nvSpPr>
        <p:spPr>
          <a:xfrm>
            <a:off x="427393" y="5639465"/>
            <a:ext cx="3487611" cy="1129326"/>
          </a:xfrm>
          <a:prstGeom prst="rect">
            <a:avLst/>
          </a:prstGeom>
        </p:spPr>
        <p:txBody>
          <a:bodyPr vert="horz" lIns="0" tIns="45720" rIns="91440" bIns="45720" rtlCol="0" anchor="t" anchorCtr="0">
            <a:noAutofit/>
          </a:bodyPr>
          <a:lstStyle>
            <a:lvl1pPr marL="0" indent="0" algn="l" defTabSz="1007943" rtl="0" eaLnBrk="1" latinLnBrk="0" hangingPunct="1">
              <a:lnSpc>
                <a:spcPct val="150000"/>
              </a:lnSpc>
              <a:spcBef>
                <a:spcPts val="0"/>
              </a:spcBef>
              <a:spcAft>
                <a:spcPts val="0"/>
              </a:spcAft>
              <a:buFont typeface="Arial" panose="020B0604020202020204" pitchFamily="34" charset="0"/>
              <a:buNone/>
              <a:defRPr sz="1050" b="0" kern="1200">
                <a:solidFill>
                  <a:schemeClr val="bg1"/>
                </a:solidFill>
                <a:latin typeface="Arial" panose="020B0604020202020204" pitchFamily="34" charset="0"/>
                <a:ea typeface="+mn-ea"/>
                <a:cs typeface="Arial" panose="020B0604020202020204" pitchFamily="34" charset="0"/>
              </a:defRPr>
            </a:lvl1pPr>
            <a:lvl2pPr marL="755957" indent="-251986" algn="l" defTabSz="1007943" rtl="0" eaLnBrk="1" latinLnBrk="0" hangingPunct="1">
              <a:lnSpc>
                <a:spcPct val="120000"/>
              </a:lnSpc>
              <a:spcBef>
                <a:spcPts val="0"/>
              </a:spcBef>
              <a:spcAft>
                <a:spcPts val="150"/>
              </a:spcAft>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2pPr>
            <a:lvl3pPr marL="1293693" indent="-285750" algn="l" defTabSz="1007943" rtl="0" eaLnBrk="1" latinLnBrk="0" hangingPunct="1">
              <a:lnSpc>
                <a:spcPct val="120000"/>
              </a:lnSpc>
              <a:spcBef>
                <a:spcPts val="350"/>
              </a:spcBef>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3pPr>
            <a:lvl4pPr marL="1797664"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4pPr>
            <a:lvl5pPr marL="2301636"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a:lnSpc>
                <a:spcPts val="2320"/>
              </a:lnSpc>
            </a:pPr>
            <a:r>
              <a:rPr lang="en-GB" sz="1600" dirty="0" err="1"/>
              <a:t>Nic</a:t>
            </a:r>
            <a:r>
              <a:rPr lang="en-GB" sz="1600" dirty="0"/>
              <a:t> Crane</a:t>
            </a:r>
          </a:p>
          <a:p>
            <a:pPr>
              <a:lnSpc>
                <a:spcPts val="2320"/>
              </a:lnSpc>
            </a:pPr>
            <a:r>
              <a:rPr lang="en-GB" sz="1600" dirty="0" err="1"/>
              <a:t>nic.crane@elucidata.co.uk</a:t>
            </a:r>
            <a:endParaRPr lang="en-GB" sz="1600" dirty="0"/>
          </a:p>
          <a:p>
            <a:pPr>
              <a:lnSpc>
                <a:spcPts val="2320"/>
              </a:lnSpc>
            </a:pPr>
            <a:r>
              <a:rPr lang="en-GB" sz="1600" dirty="0"/>
              <a:t>Twitter: @</a:t>
            </a:r>
            <a:r>
              <a:rPr lang="en-GB" sz="1600" dirty="0" err="1"/>
              <a:t>nic_crane</a:t>
            </a:r>
            <a:endParaRPr lang="en-GB" sz="1600" dirty="0"/>
          </a:p>
          <a:p>
            <a:pPr>
              <a:lnSpc>
                <a:spcPts val="2320"/>
              </a:lnSpc>
            </a:pPr>
            <a:r>
              <a:rPr lang="en-GB" sz="1600" b="1" dirty="0" err="1"/>
              <a:t>elucidata.co.uk</a:t>
            </a:r>
            <a:endParaRPr lang="en-GB" sz="1600" b="1" dirty="0"/>
          </a:p>
        </p:txBody>
      </p:sp>
      <p:sp>
        <p:nvSpPr>
          <p:cNvPr id="2" name="Rectangle 1">
            <a:extLst>
              <a:ext uri="{FF2B5EF4-FFF2-40B4-BE49-F238E27FC236}">
                <a16:creationId xmlns:a16="http://schemas.microsoft.com/office/drawing/2014/main" id="{C7810F41-53BF-BF44-9942-BC423F909732}"/>
              </a:ext>
            </a:extLst>
          </p:cNvPr>
          <p:cNvSpPr/>
          <p:nvPr/>
        </p:nvSpPr>
        <p:spPr>
          <a:xfrm>
            <a:off x="7965831" y="6893170"/>
            <a:ext cx="2409092" cy="369276"/>
          </a:xfrm>
          <a:prstGeom prst="rect">
            <a:avLst/>
          </a:prstGeom>
          <a:solidFill>
            <a:srgbClr val="454A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191369"/>
      </p:ext>
    </p:extLst>
  </p:cSld>
  <p:clrMapOvr>
    <a:masterClrMapping/>
  </p:clrMapOvr>
  <mc:AlternateContent xmlns:mc="http://schemas.openxmlformats.org/markup-compatibility/2006" xmlns:p14="http://schemas.microsoft.com/office/powerpoint/2010/main">
    <mc:Choice Requires="p14">
      <p:transition spd="slow" p14:dur="2000" advTm="7735"/>
    </mc:Choice>
    <mc:Fallback xmlns="">
      <p:transition spd="slow" advTm="77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7483F-C56F-4AC9-A722-709FEB3B98E8}"/>
              </a:ext>
            </a:extLst>
          </p:cNvPr>
          <p:cNvSpPr>
            <a:spLocks noGrp="1"/>
          </p:cNvSpPr>
          <p:nvPr>
            <p:ph type="title"/>
          </p:nvPr>
        </p:nvSpPr>
        <p:spPr/>
        <p:txBody>
          <a:bodyPr/>
          <a:lstStyle/>
          <a:p>
            <a:r>
              <a:rPr lang="en-GB" dirty="0"/>
              <a:t>Design up front</a:t>
            </a:r>
          </a:p>
        </p:txBody>
      </p:sp>
      <p:pic>
        <p:nvPicPr>
          <p:cNvPr id="5" name="Picture 4" descr="A picture containing drawing&#10;&#10;Description automatically generated">
            <a:extLst>
              <a:ext uri="{FF2B5EF4-FFF2-40B4-BE49-F238E27FC236}">
                <a16:creationId xmlns:a16="http://schemas.microsoft.com/office/drawing/2014/main" id="{F472D65B-D662-48A7-A329-FE1D86D6FF25}"/>
              </a:ext>
            </a:extLst>
          </p:cNvPr>
          <p:cNvPicPr>
            <a:picLocks noChangeAspect="1"/>
          </p:cNvPicPr>
          <p:nvPr/>
        </p:nvPicPr>
        <p:blipFill>
          <a:blip r:embed="rId3"/>
          <a:stretch>
            <a:fillRect/>
          </a:stretch>
        </p:blipFill>
        <p:spPr>
          <a:xfrm>
            <a:off x="3077307" y="1492997"/>
            <a:ext cx="3893710" cy="5887290"/>
          </a:xfrm>
          <a:prstGeom prst="rect">
            <a:avLst/>
          </a:prstGeom>
        </p:spPr>
      </p:pic>
    </p:spTree>
    <p:extLst>
      <p:ext uri="{BB962C8B-B14F-4D97-AF65-F5344CB8AC3E}">
        <p14:creationId xmlns:p14="http://schemas.microsoft.com/office/powerpoint/2010/main" val="366636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FC442-E002-4C4A-BB7B-A63640521062}"/>
              </a:ext>
            </a:extLst>
          </p:cNvPr>
          <p:cNvSpPr>
            <a:spLocks noGrp="1"/>
          </p:cNvSpPr>
          <p:nvPr>
            <p:ph type="title"/>
          </p:nvPr>
        </p:nvSpPr>
        <p:spPr/>
        <p:txBody>
          <a:bodyPr/>
          <a:lstStyle/>
          <a:p>
            <a:r>
              <a:rPr lang="en-GB" dirty="0"/>
              <a:t>Wireframes: Balsamiq</a:t>
            </a:r>
          </a:p>
        </p:txBody>
      </p:sp>
      <p:pic>
        <p:nvPicPr>
          <p:cNvPr id="4" name="Picture 3">
            <a:extLst>
              <a:ext uri="{FF2B5EF4-FFF2-40B4-BE49-F238E27FC236}">
                <a16:creationId xmlns:a16="http://schemas.microsoft.com/office/drawing/2014/main" id="{4216623C-46FB-4BBC-AFB0-512A482E7E5C}"/>
              </a:ext>
            </a:extLst>
          </p:cNvPr>
          <p:cNvPicPr>
            <a:picLocks noChangeAspect="1"/>
          </p:cNvPicPr>
          <p:nvPr/>
        </p:nvPicPr>
        <p:blipFill>
          <a:blip r:embed="rId3"/>
          <a:stretch>
            <a:fillRect/>
          </a:stretch>
        </p:blipFill>
        <p:spPr>
          <a:xfrm>
            <a:off x="1681947" y="1742489"/>
            <a:ext cx="7804922" cy="5045924"/>
          </a:xfrm>
          <a:prstGeom prst="rect">
            <a:avLst/>
          </a:prstGeom>
        </p:spPr>
      </p:pic>
    </p:spTree>
    <p:extLst>
      <p:ext uri="{BB962C8B-B14F-4D97-AF65-F5344CB8AC3E}">
        <p14:creationId xmlns:p14="http://schemas.microsoft.com/office/powerpoint/2010/main" val="89046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FC442-E002-4C4A-BB7B-A63640521062}"/>
              </a:ext>
            </a:extLst>
          </p:cNvPr>
          <p:cNvSpPr>
            <a:spLocks noGrp="1"/>
          </p:cNvSpPr>
          <p:nvPr>
            <p:ph type="title"/>
          </p:nvPr>
        </p:nvSpPr>
        <p:spPr/>
        <p:txBody>
          <a:bodyPr/>
          <a:lstStyle/>
          <a:p>
            <a:r>
              <a:rPr lang="en-GB" dirty="0"/>
              <a:t>Behaviour: Given-When-Then</a:t>
            </a:r>
          </a:p>
        </p:txBody>
      </p:sp>
      <p:sp>
        <p:nvSpPr>
          <p:cNvPr id="5" name="Text Placeholder 1">
            <a:extLst>
              <a:ext uri="{FF2B5EF4-FFF2-40B4-BE49-F238E27FC236}">
                <a16:creationId xmlns:a16="http://schemas.microsoft.com/office/drawing/2014/main" id="{8A9CE952-13E6-49BA-AB59-FD5781868EC1}"/>
              </a:ext>
            </a:extLst>
          </p:cNvPr>
          <p:cNvSpPr>
            <a:spLocks noGrp="1"/>
          </p:cNvSpPr>
          <p:nvPr>
            <p:ph type="body" sz="quarter" idx="12"/>
          </p:nvPr>
        </p:nvSpPr>
        <p:spPr>
          <a:xfrm>
            <a:off x="3203282" y="3065888"/>
            <a:ext cx="3158003" cy="3336094"/>
          </a:xfrm>
        </p:spPr>
        <p:txBody>
          <a:bodyPr>
            <a:normAutofit/>
          </a:bodyPr>
          <a:lstStyle/>
          <a:p>
            <a:pPr marL="285750" indent="-285750">
              <a:buFont typeface="Arial" panose="020B0604020202020204" pitchFamily="34" charset="0"/>
              <a:buChar char="•"/>
            </a:pPr>
            <a:r>
              <a:rPr lang="en-GB" sz="2000" b="1" dirty="0"/>
              <a:t>Given</a:t>
            </a:r>
            <a:r>
              <a:rPr lang="en-GB" sz="2000" dirty="0"/>
              <a:t> it’s Friday night</a:t>
            </a:r>
          </a:p>
          <a:p>
            <a:pPr marL="285750" indent="-285750">
              <a:buFont typeface="Arial" panose="020B0604020202020204" pitchFamily="34" charset="0"/>
              <a:buChar char="•"/>
            </a:pPr>
            <a:r>
              <a:rPr lang="en-GB" sz="2000" b="1" dirty="0"/>
              <a:t>When</a:t>
            </a:r>
            <a:r>
              <a:rPr lang="en-GB" sz="2000" dirty="0"/>
              <a:t> I go to the pub</a:t>
            </a:r>
          </a:p>
          <a:p>
            <a:pPr marL="285750" indent="-285750">
              <a:buFont typeface="Arial" panose="020B0604020202020204" pitchFamily="34" charset="0"/>
              <a:buChar char="•"/>
            </a:pPr>
            <a:r>
              <a:rPr lang="en-GB" sz="2000" b="1" dirty="0"/>
              <a:t>Then</a:t>
            </a:r>
            <a:r>
              <a:rPr lang="en-GB" sz="2000" dirty="0"/>
              <a:t> I drink too much vodka</a:t>
            </a:r>
          </a:p>
        </p:txBody>
      </p:sp>
      <p:sp>
        <p:nvSpPr>
          <p:cNvPr id="6" name="Text Placeholder 1">
            <a:extLst>
              <a:ext uri="{FF2B5EF4-FFF2-40B4-BE49-F238E27FC236}">
                <a16:creationId xmlns:a16="http://schemas.microsoft.com/office/drawing/2014/main" id="{DFBD9C1B-E860-4D8C-8BDA-A7520BDA936D}"/>
              </a:ext>
            </a:extLst>
          </p:cNvPr>
          <p:cNvSpPr txBox="1">
            <a:spLocks/>
          </p:cNvSpPr>
          <p:nvPr/>
        </p:nvSpPr>
        <p:spPr>
          <a:xfrm>
            <a:off x="439763" y="3065888"/>
            <a:ext cx="2415732" cy="3336094"/>
          </a:xfrm>
          <a:prstGeom prst="rect">
            <a:avLst/>
          </a:prstGeom>
        </p:spPr>
        <p:txBody>
          <a:bodyPr vert="horz" lIns="91440" tIns="45720" rIns="91440" bIns="45720" rtlCol="0">
            <a:normAutofit/>
          </a:bodyPr>
          <a:lstStyle>
            <a:lvl1pPr marL="0" marR="0" indent="0" algn="l" defTabSz="1007943" rtl="0" eaLnBrk="1" fontAlgn="auto" latinLnBrk="0" hangingPunct="1">
              <a:lnSpc>
                <a:spcPts val="2300"/>
              </a:lnSpc>
              <a:spcBef>
                <a:spcPts val="1102"/>
              </a:spcBef>
              <a:spcAft>
                <a:spcPts val="1800"/>
              </a:spcAft>
              <a:buClrTx/>
              <a:buSzTx/>
              <a:buFont typeface="Arial" panose="020B0604020202020204" pitchFamily="34" charset="0"/>
              <a:buNone/>
              <a:tabLst/>
              <a:defRPr lang="en-GB" sz="1600" b="0" kern="1200" smtClean="0">
                <a:solidFill>
                  <a:srgbClr val="454A52"/>
                </a:solidFill>
                <a:effectLst/>
                <a:latin typeface="Arial Regular"/>
                <a:ea typeface="+mn-ea"/>
                <a:cs typeface="Arial" panose="020B0604020202020204" pitchFamily="34" charset="0"/>
              </a:defRPr>
            </a:lvl1pPr>
            <a:lvl2pPr marL="755957" indent="-251986" algn="l" defTabSz="1007943" rtl="0" eaLnBrk="1" latinLnBrk="0" hangingPunct="1">
              <a:lnSpc>
                <a:spcPct val="120000"/>
              </a:lnSpc>
              <a:spcBef>
                <a:spcPts val="0"/>
              </a:spcBef>
              <a:spcAft>
                <a:spcPts val="150"/>
              </a:spcAft>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2pPr>
            <a:lvl3pPr marL="1293693" indent="-285750" algn="l" defTabSz="1007943" rtl="0" eaLnBrk="1" latinLnBrk="0" hangingPunct="1">
              <a:lnSpc>
                <a:spcPct val="120000"/>
              </a:lnSpc>
              <a:spcBef>
                <a:spcPts val="350"/>
              </a:spcBef>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3pPr>
            <a:lvl4pPr marL="1797664"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4pPr>
            <a:lvl5pPr marL="2301636"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285750" indent="-285750">
              <a:buFont typeface="Arial" panose="020B0604020202020204" pitchFamily="34" charset="0"/>
              <a:buChar char="•"/>
            </a:pPr>
            <a:r>
              <a:rPr lang="en-GB" sz="2000" b="1" dirty="0"/>
              <a:t>Pre-requisite</a:t>
            </a:r>
            <a:endParaRPr lang="en-GB" sz="2000" dirty="0"/>
          </a:p>
          <a:p>
            <a:pPr marL="285750" indent="-285750">
              <a:buFont typeface="Arial" panose="020B0604020202020204" pitchFamily="34" charset="0"/>
              <a:buChar char="•"/>
            </a:pPr>
            <a:r>
              <a:rPr lang="en-GB" sz="2000" b="1" dirty="0"/>
              <a:t>Action</a:t>
            </a:r>
            <a:endParaRPr lang="en-GB" sz="2000" dirty="0"/>
          </a:p>
          <a:p>
            <a:pPr marL="285750" indent="-285750">
              <a:buFont typeface="Arial" panose="020B0604020202020204" pitchFamily="34" charset="0"/>
              <a:buChar char="•"/>
            </a:pPr>
            <a:r>
              <a:rPr lang="en-GB" sz="2000" b="1" dirty="0"/>
              <a:t>Result</a:t>
            </a:r>
            <a:endParaRPr lang="en-GB" sz="2000" dirty="0"/>
          </a:p>
        </p:txBody>
      </p:sp>
      <p:sp>
        <p:nvSpPr>
          <p:cNvPr id="7" name="Text Placeholder 1">
            <a:extLst>
              <a:ext uri="{FF2B5EF4-FFF2-40B4-BE49-F238E27FC236}">
                <a16:creationId xmlns:a16="http://schemas.microsoft.com/office/drawing/2014/main" id="{5F691AAF-7B14-4030-A9D3-39C924F9B825}"/>
              </a:ext>
            </a:extLst>
          </p:cNvPr>
          <p:cNvSpPr txBox="1">
            <a:spLocks/>
          </p:cNvSpPr>
          <p:nvPr/>
        </p:nvSpPr>
        <p:spPr>
          <a:xfrm>
            <a:off x="7094048" y="3065888"/>
            <a:ext cx="3158003" cy="3336094"/>
          </a:xfrm>
          <a:prstGeom prst="rect">
            <a:avLst/>
          </a:prstGeom>
        </p:spPr>
        <p:txBody>
          <a:bodyPr vert="horz" lIns="91440" tIns="45720" rIns="91440" bIns="45720" rtlCol="0">
            <a:normAutofit/>
          </a:bodyPr>
          <a:lstStyle>
            <a:lvl1pPr marL="0" marR="0" indent="0" algn="l" defTabSz="1007943" rtl="0" eaLnBrk="1" fontAlgn="auto" latinLnBrk="0" hangingPunct="1">
              <a:lnSpc>
                <a:spcPts val="2300"/>
              </a:lnSpc>
              <a:spcBef>
                <a:spcPts val="1102"/>
              </a:spcBef>
              <a:spcAft>
                <a:spcPts val="1800"/>
              </a:spcAft>
              <a:buClrTx/>
              <a:buSzTx/>
              <a:buFont typeface="Arial" panose="020B0604020202020204" pitchFamily="34" charset="0"/>
              <a:buNone/>
              <a:tabLst/>
              <a:defRPr lang="en-GB" sz="1600" b="0" kern="1200" smtClean="0">
                <a:solidFill>
                  <a:srgbClr val="454A52"/>
                </a:solidFill>
                <a:effectLst/>
                <a:latin typeface="Arial Regular"/>
                <a:ea typeface="+mn-ea"/>
                <a:cs typeface="Arial" panose="020B0604020202020204" pitchFamily="34" charset="0"/>
              </a:defRPr>
            </a:lvl1pPr>
            <a:lvl2pPr marL="755957" indent="-251986" algn="l" defTabSz="1007943" rtl="0" eaLnBrk="1" latinLnBrk="0" hangingPunct="1">
              <a:lnSpc>
                <a:spcPct val="120000"/>
              </a:lnSpc>
              <a:spcBef>
                <a:spcPts val="0"/>
              </a:spcBef>
              <a:spcAft>
                <a:spcPts val="150"/>
              </a:spcAft>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2pPr>
            <a:lvl3pPr marL="1293693" indent="-285750" algn="l" defTabSz="1007943" rtl="0" eaLnBrk="1" latinLnBrk="0" hangingPunct="1">
              <a:lnSpc>
                <a:spcPct val="120000"/>
              </a:lnSpc>
              <a:spcBef>
                <a:spcPts val="350"/>
              </a:spcBef>
              <a:buFont typeface="Arial" panose="020B0604020202020204" pitchFamily="34" charset="0"/>
              <a:buChar char="•"/>
              <a:defRPr sz="1600" b="0" kern="1200">
                <a:solidFill>
                  <a:srgbClr val="454A52"/>
                </a:solidFill>
                <a:latin typeface="Arial" panose="020B0604020202020204" pitchFamily="34" charset="0"/>
                <a:ea typeface="+mn-ea"/>
                <a:cs typeface="Arial" panose="020B0604020202020204" pitchFamily="34" charset="0"/>
              </a:defRPr>
            </a:lvl3pPr>
            <a:lvl4pPr marL="1797664"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4pPr>
            <a:lvl5pPr marL="2301636" indent="-285750" algn="l" defTabSz="1007943" rtl="0" eaLnBrk="1" latinLnBrk="0" hangingPunct="1">
              <a:lnSpc>
                <a:spcPct val="120000"/>
              </a:lnSpc>
              <a:spcBef>
                <a:spcPts val="350"/>
              </a:spcBef>
              <a:buClr>
                <a:srgbClr val="454A52"/>
              </a:buClr>
              <a:buSzPct val="60000"/>
              <a:buFont typeface="Courier New" panose="02070309020205020404" pitchFamily="49" charset="0"/>
              <a:buChar char="o"/>
              <a:defRPr sz="1600" b="0" kern="1200">
                <a:solidFill>
                  <a:srgbClr val="73787D"/>
                </a:solidFill>
                <a:latin typeface="Arial" panose="020B0604020202020204" pitchFamily="34" charset="0"/>
                <a:ea typeface="+mn-ea"/>
                <a:cs typeface="Arial" panose="020B0604020202020204" pitchFamily="34" charset="0"/>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285750" indent="-285750">
              <a:buFont typeface="Arial" panose="020B0604020202020204" pitchFamily="34" charset="0"/>
              <a:buChar char="•"/>
            </a:pPr>
            <a:r>
              <a:rPr lang="en-GB" sz="2000" b="1" dirty="0"/>
              <a:t>Given</a:t>
            </a:r>
            <a:r>
              <a:rPr lang="en-GB" sz="2000" dirty="0"/>
              <a:t> the user has successfully done a search</a:t>
            </a:r>
          </a:p>
          <a:p>
            <a:pPr marL="285750" indent="-285750">
              <a:buFont typeface="Arial" panose="020B0604020202020204" pitchFamily="34" charset="0"/>
              <a:buChar char="•"/>
            </a:pPr>
            <a:r>
              <a:rPr lang="en-GB" sz="2000" b="1" dirty="0"/>
              <a:t>When</a:t>
            </a:r>
            <a:r>
              <a:rPr lang="en-GB" sz="2000" dirty="0"/>
              <a:t> the user clicks the reset button</a:t>
            </a:r>
          </a:p>
          <a:p>
            <a:pPr marL="285750" indent="-285750">
              <a:buFont typeface="Arial" panose="020B0604020202020204" pitchFamily="34" charset="0"/>
              <a:buChar char="•"/>
            </a:pPr>
            <a:r>
              <a:rPr lang="en-GB" sz="2000" b="1" dirty="0"/>
              <a:t>Then</a:t>
            </a:r>
            <a:r>
              <a:rPr lang="en-GB" sz="2000" dirty="0"/>
              <a:t> their search terms will be cleared</a:t>
            </a:r>
          </a:p>
        </p:txBody>
      </p:sp>
    </p:spTree>
    <p:extLst>
      <p:ext uri="{BB962C8B-B14F-4D97-AF65-F5344CB8AC3E}">
        <p14:creationId xmlns:p14="http://schemas.microsoft.com/office/powerpoint/2010/main" val="350149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7E418-A186-4B6A-8A63-D6926CB2E852}"/>
              </a:ext>
            </a:extLst>
          </p:cNvPr>
          <p:cNvSpPr>
            <a:spLocks noGrp="1"/>
          </p:cNvSpPr>
          <p:nvPr>
            <p:ph type="body" sz="quarter" idx="12"/>
          </p:nvPr>
        </p:nvSpPr>
        <p:spPr/>
        <p:txBody>
          <a:bodyPr>
            <a:normAutofit/>
          </a:bodyPr>
          <a:lstStyle/>
          <a:p>
            <a:pPr marL="285750" indent="-285750">
              <a:buFont typeface="Arial" panose="020B0604020202020204" pitchFamily="34" charset="0"/>
              <a:buChar char="•"/>
            </a:pPr>
            <a:r>
              <a:rPr lang="en-GB" sz="2000" dirty="0"/>
              <a:t>One script or lots of files?</a:t>
            </a:r>
          </a:p>
          <a:p>
            <a:pPr marL="285750" indent="-285750">
              <a:buFont typeface="Arial" panose="020B0604020202020204" pitchFamily="34" charset="0"/>
              <a:buChar char="•"/>
            </a:pPr>
            <a:r>
              <a:rPr lang="en-GB" sz="2000" dirty="0"/>
              <a:t>App within package? Package within app?</a:t>
            </a:r>
          </a:p>
          <a:p>
            <a:pPr marL="285750" indent="-285750">
              <a:buFont typeface="Arial" panose="020B0604020202020204" pitchFamily="34" charset="0"/>
              <a:buChar char="•"/>
            </a:pPr>
            <a:r>
              <a:rPr lang="en-GB" sz="2000" dirty="0"/>
              <a:t>App with lots of </a:t>
            </a:r>
            <a:r>
              <a:rPr lang="en-GB" sz="2000" dirty="0" err="1"/>
              <a:t>subpackages</a:t>
            </a:r>
            <a:r>
              <a:rPr lang="en-GB" sz="2000" dirty="0"/>
              <a:t>?</a:t>
            </a:r>
          </a:p>
        </p:txBody>
      </p:sp>
      <p:sp>
        <p:nvSpPr>
          <p:cNvPr id="3" name="Title 2">
            <a:extLst>
              <a:ext uri="{FF2B5EF4-FFF2-40B4-BE49-F238E27FC236}">
                <a16:creationId xmlns:a16="http://schemas.microsoft.com/office/drawing/2014/main" id="{079BDDA2-20FB-45D0-8050-EBA2B0517640}"/>
              </a:ext>
            </a:extLst>
          </p:cNvPr>
          <p:cNvSpPr>
            <a:spLocks noGrp="1"/>
          </p:cNvSpPr>
          <p:nvPr>
            <p:ph type="title"/>
          </p:nvPr>
        </p:nvSpPr>
        <p:spPr/>
        <p:txBody>
          <a:bodyPr/>
          <a:lstStyle/>
          <a:p>
            <a:r>
              <a:rPr lang="en-GB" dirty="0"/>
              <a:t>Code</a:t>
            </a:r>
          </a:p>
        </p:txBody>
      </p:sp>
    </p:spTree>
    <p:extLst>
      <p:ext uri="{BB962C8B-B14F-4D97-AF65-F5344CB8AC3E}">
        <p14:creationId xmlns:p14="http://schemas.microsoft.com/office/powerpoint/2010/main" val="165790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53FC0B-6973-481D-B3E1-7776562FDB92}"/>
              </a:ext>
            </a:extLst>
          </p:cNvPr>
          <p:cNvSpPr>
            <a:spLocks noGrp="1"/>
          </p:cNvSpPr>
          <p:nvPr>
            <p:ph type="title"/>
          </p:nvPr>
        </p:nvSpPr>
        <p:spPr/>
        <p:txBody>
          <a:bodyPr/>
          <a:lstStyle/>
          <a:p>
            <a:r>
              <a:rPr lang="en-GB" dirty="0"/>
              <a:t>Mastering reactivity</a:t>
            </a:r>
          </a:p>
        </p:txBody>
      </p:sp>
      <p:pic>
        <p:nvPicPr>
          <p:cNvPr id="6" name="Picture 5" descr="A person sitting on a newspaper&#10;&#10;Description automatically generated">
            <a:extLst>
              <a:ext uri="{FF2B5EF4-FFF2-40B4-BE49-F238E27FC236}">
                <a16:creationId xmlns:a16="http://schemas.microsoft.com/office/drawing/2014/main" id="{C76B0F10-8B6E-44E6-B264-A08745F0A176}"/>
              </a:ext>
            </a:extLst>
          </p:cNvPr>
          <p:cNvPicPr>
            <a:picLocks noChangeAspect="1"/>
          </p:cNvPicPr>
          <p:nvPr/>
        </p:nvPicPr>
        <p:blipFill>
          <a:blip r:embed="rId3"/>
          <a:stretch>
            <a:fillRect/>
          </a:stretch>
        </p:blipFill>
        <p:spPr>
          <a:xfrm>
            <a:off x="2525041" y="1457899"/>
            <a:ext cx="4762500" cy="5972175"/>
          </a:xfrm>
          <a:prstGeom prst="rect">
            <a:avLst/>
          </a:prstGeom>
        </p:spPr>
      </p:pic>
    </p:spTree>
    <p:extLst>
      <p:ext uri="{BB962C8B-B14F-4D97-AF65-F5344CB8AC3E}">
        <p14:creationId xmlns:p14="http://schemas.microsoft.com/office/powerpoint/2010/main" val="219190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7E418-A186-4B6A-8A63-D6926CB2E852}"/>
              </a:ext>
            </a:extLst>
          </p:cNvPr>
          <p:cNvSpPr>
            <a:spLocks noGrp="1"/>
          </p:cNvSpPr>
          <p:nvPr>
            <p:ph type="body" sz="quarter" idx="12"/>
          </p:nvPr>
        </p:nvSpPr>
        <p:spPr>
          <a:xfrm>
            <a:off x="323133" y="2014207"/>
            <a:ext cx="9799434" cy="3336094"/>
          </a:xfrm>
        </p:spPr>
        <p:txBody>
          <a:bodyPr>
            <a:normAutofit fontScale="92500"/>
          </a:bodyPr>
          <a:lstStyle/>
          <a:p>
            <a:pPr marL="285750" indent="-285750">
              <a:buFont typeface="Arial" panose="020B0604020202020204" pitchFamily="34" charset="0"/>
              <a:buChar char="•"/>
            </a:pPr>
            <a:r>
              <a:rPr lang="en-GB" sz="2000" dirty="0"/>
              <a:t>Imperative (telling Shiny what to do) vs. reactive (Shiny does the hard work)</a:t>
            </a:r>
          </a:p>
          <a:p>
            <a:pPr marL="285750" indent="-285750">
              <a:buFont typeface="Arial" panose="020B0604020202020204" pitchFamily="34" charset="0"/>
              <a:buChar char="•"/>
            </a:pPr>
            <a:r>
              <a:rPr lang="en-GB" sz="2000" dirty="0"/>
              <a:t>observe() and </a:t>
            </a:r>
            <a:r>
              <a:rPr lang="en-GB" sz="2000" dirty="0" err="1"/>
              <a:t>observeEvent</a:t>
            </a:r>
            <a:r>
              <a:rPr lang="en-GB" sz="2000" dirty="0"/>
              <a:t>() are for side effects; reactive() and </a:t>
            </a:r>
            <a:r>
              <a:rPr lang="en-GB" sz="2000" dirty="0" err="1"/>
              <a:t>eventReactive</a:t>
            </a:r>
            <a:r>
              <a:rPr lang="en-GB" sz="2000" dirty="0"/>
              <a:t>() are for calculating values.  </a:t>
            </a:r>
            <a:r>
              <a:rPr lang="en-GB" sz="2000" dirty="0" err="1"/>
              <a:t>reactiveValues</a:t>
            </a:r>
            <a:r>
              <a:rPr lang="en-GB" sz="2000" dirty="0"/>
              <a:t>() is for storing values that can’t be inferred from the state of other things (e.g. how many times a button has been clicked)</a:t>
            </a:r>
          </a:p>
          <a:p>
            <a:pPr marL="285750" indent="-285750">
              <a:buFont typeface="Arial" panose="020B0604020202020204" pitchFamily="34" charset="0"/>
              <a:buChar char="•"/>
            </a:pPr>
            <a:r>
              <a:rPr lang="en-GB" sz="2000" dirty="0"/>
              <a:t>RStudio Conference Intermediate Shiny workshop is an amazing resource for this</a:t>
            </a:r>
          </a:p>
          <a:p>
            <a:pPr marL="285750" indent="-285750">
              <a:buFont typeface="Arial" panose="020B0604020202020204" pitchFamily="34" charset="0"/>
              <a:buChar char="•"/>
            </a:pPr>
            <a:r>
              <a:rPr lang="en-GB" sz="2000" dirty="0"/>
              <a:t>Make code snippets and </a:t>
            </a:r>
            <a:r>
              <a:rPr lang="en-GB" sz="2000" dirty="0" err="1"/>
              <a:t>gists</a:t>
            </a:r>
            <a:r>
              <a:rPr lang="en-GB" sz="2000" dirty="0"/>
              <a:t> to play around with things and see what happens, create your own personal library of examples</a:t>
            </a:r>
          </a:p>
        </p:txBody>
      </p:sp>
      <p:sp>
        <p:nvSpPr>
          <p:cNvPr id="3" name="Title 2">
            <a:extLst>
              <a:ext uri="{FF2B5EF4-FFF2-40B4-BE49-F238E27FC236}">
                <a16:creationId xmlns:a16="http://schemas.microsoft.com/office/drawing/2014/main" id="{079BDDA2-20FB-45D0-8050-EBA2B0517640}"/>
              </a:ext>
            </a:extLst>
          </p:cNvPr>
          <p:cNvSpPr>
            <a:spLocks noGrp="1"/>
          </p:cNvSpPr>
          <p:nvPr>
            <p:ph type="title"/>
          </p:nvPr>
        </p:nvSpPr>
        <p:spPr/>
        <p:txBody>
          <a:bodyPr/>
          <a:lstStyle/>
          <a:p>
            <a:r>
              <a:rPr lang="en-GB" dirty="0"/>
              <a:t>Reactivity</a:t>
            </a:r>
          </a:p>
        </p:txBody>
      </p:sp>
    </p:spTree>
    <p:extLst>
      <p:ext uri="{BB962C8B-B14F-4D97-AF65-F5344CB8AC3E}">
        <p14:creationId xmlns:p14="http://schemas.microsoft.com/office/powerpoint/2010/main" val="44845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9BDDA2-20FB-45D0-8050-EBA2B0517640}"/>
              </a:ext>
            </a:extLst>
          </p:cNvPr>
          <p:cNvSpPr>
            <a:spLocks noGrp="1"/>
          </p:cNvSpPr>
          <p:nvPr>
            <p:ph type="title"/>
          </p:nvPr>
        </p:nvSpPr>
        <p:spPr/>
        <p:txBody>
          <a:bodyPr/>
          <a:lstStyle/>
          <a:p>
            <a:r>
              <a:rPr lang="en-GB" dirty="0" err="1"/>
              <a:t>gists</a:t>
            </a:r>
            <a:endParaRPr lang="en-GB" dirty="0"/>
          </a:p>
        </p:txBody>
      </p:sp>
      <p:pic>
        <p:nvPicPr>
          <p:cNvPr id="6" name="Picture 5">
            <a:extLst>
              <a:ext uri="{FF2B5EF4-FFF2-40B4-BE49-F238E27FC236}">
                <a16:creationId xmlns:a16="http://schemas.microsoft.com/office/drawing/2014/main" id="{4B64512A-DD69-41AF-A587-84C620B78AE4}"/>
              </a:ext>
            </a:extLst>
          </p:cNvPr>
          <p:cNvPicPr>
            <a:picLocks noChangeAspect="1"/>
          </p:cNvPicPr>
          <p:nvPr/>
        </p:nvPicPr>
        <p:blipFill>
          <a:blip r:embed="rId2"/>
          <a:stretch>
            <a:fillRect/>
          </a:stretch>
        </p:blipFill>
        <p:spPr>
          <a:xfrm>
            <a:off x="1092993" y="1671804"/>
            <a:ext cx="8505825" cy="5467350"/>
          </a:xfrm>
          <a:prstGeom prst="rect">
            <a:avLst/>
          </a:prstGeom>
        </p:spPr>
      </p:pic>
    </p:spTree>
    <p:extLst>
      <p:ext uri="{BB962C8B-B14F-4D97-AF65-F5344CB8AC3E}">
        <p14:creationId xmlns:p14="http://schemas.microsoft.com/office/powerpoint/2010/main" val="29667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EAD5-2A0C-4ACD-B111-307ED0BF06F2}"/>
              </a:ext>
            </a:extLst>
          </p:cNvPr>
          <p:cNvSpPr>
            <a:spLocks noGrp="1"/>
          </p:cNvSpPr>
          <p:nvPr>
            <p:ph type="title"/>
          </p:nvPr>
        </p:nvSpPr>
        <p:spPr/>
        <p:txBody>
          <a:bodyPr/>
          <a:lstStyle/>
          <a:p>
            <a:r>
              <a:rPr lang="en-GB" dirty="0"/>
              <a:t>Learn modules early</a:t>
            </a:r>
          </a:p>
        </p:txBody>
      </p:sp>
      <p:pic>
        <p:nvPicPr>
          <p:cNvPr id="5" name="Picture 4" descr="A close up of a book&#10;&#10;Description automatically generated">
            <a:extLst>
              <a:ext uri="{FF2B5EF4-FFF2-40B4-BE49-F238E27FC236}">
                <a16:creationId xmlns:a16="http://schemas.microsoft.com/office/drawing/2014/main" id="{C3E89642-1B86-4100-B43F-4EEC4A8072AB}"/>
              </a:ext>
            </a:extLst>
          </p:cNvPr>
          <p:cNvPicPr>
            <a:picLocks noChangeAspect="1"/>
          </p:cNvPicPr>
          <p:nvPr/>
        </p:nvPicPr>
        <p:blipFill rotWithShape="1">
          <a:blip r:embed="rId3"/>
          <a:srcRect b="10554"/>
          <a:stretch/>
        </p:blipFill>
        <p:spPr>
          <a:xfrm>
            <a:off x="2325107" y="1652466"/>
            <a:ext cx="6041598" cy="5223120"/>
          </a:xfrm>
          <a:prstGeom prst="rect">
            <a:avLst/>
          </a:prstGeom>
        </p:spPr>
      </p:pic>
    </p:spTree>
    <p:extLst>
      <p:ext uri="{BB962C8B-B14F-4D97-AF65-F5344CB8AC3E}">
        <p14:creationId xmlns:p14="http://schemas.microsoft.com/office/powerpoint/2010/main" val="5240104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ucidata-Pres-Template-v2.0-systemfonts" id="{D6CA2337-7481-4F81-9CCE-4654FCD65F6D}" vid="{99C751E5-7CD0-4ED1-952A-BB5DDFAEB1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4086</TotalTime>
  <Words>763</Words>
  <Application>Microsoft Office PowerPoint</Application>
  <PresentationFormat>Custom</PresentationFormat>
  <Paragraphs>78</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Bold</vt:lpstr>
      <vt:lpstr>Arial Regular</vt:lpstr>
      <vt:lpstr>Calibri</vt:lpstr>
      <vt:lpstr>Courier New</vt:lpstr>
      <vt:lpstr>Times</vt:lpstr>
      <vt:lpstr>Office Theme</vt:lpstr>
      <vt:lpstr>PowerPoint Presentation</vt:lpstr>
      <vt:lpstr>Design up front</vt:lpstr>
      <vt:lpstr>Wireframes: Balsamiq</vt:lpstr>
      <vt:lpstr>Behaviour: Given-When-Then</vt:lpstr>
      <vt:lpstr>Code</vt:lpstr>
      <vt:lpstr>Mastering reactivity</vt:lpstr>
      <vt:lpstr>Reactivity</vt:lpstr>
      <vt:lpstr>gists</vt:lpstr>
      <vt:lpstr>Learn modules early</vt:lpstr>
      <vt:lpstr>Modules</vt:lpstr>
      <vt:lpstr>Consider using golem</vt:lpstr>
      <vt:lpstr>Golem</vt:lpstr>
      <vt:lpstr>Best Practices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 Crane</dc:creator>
  <cp:lastModifiedBy>Nic Crane</cp:lastModifiedBy>
  <cp:revision>74</cp:revision>
  <dcterms:created xsi:type="dcterms:W3CDTF">2018-12-31T15:47:42Z</dcterms:created>
  <dcterms:modified xsi:type="dcterms:W3CDTF">2019-11-03T12:59:46Z</dcterms:modified>
</cp:coreProperties>
</file>