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58" r:id="rId5"/>
    <p:sldId id="259" r:id="rId6"/>
    <p:sldId id="264" r:id="rId7"/>
    <p:sldId id="265" r:id="rId8"/>
    <p:sldId id="260" r:id="rId9"/>
    <p:sldId id="263" r:id="rId10"/>
    <p:sldId id="262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566" autoAdjust="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DE27-36D5-419D-9F04-2733CE28756C}" type="datetimeFigureOut">
              <a:rPr lang="en-IN" smtClean="0"/>
              <a:pPr/>
              <a:t>18-11-2019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519D-D269-4CAC-8653-BC1AF71D2C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DE27-36D5-419D-9F04-2733CE28756C}" type="datetimeFigureOut">
              <a:rPr lang="en-IN" smtClean="0"/>
              <a:pPr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519D-D269-4CAC-8653-BC1AF71D2C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DE27-36D5-419D-9F04-2733CE28756C}" type="datetimeFigureOut">
              <a:rPr lang="en-IN" smtClean="0"/>
              <a:pPr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519D-D269-4CAC-8653-BC1AF71D2C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DE27-36D5-419D-9F04-2733CE28756C}" type="datetimeFigureOut">
              <a:rPr lang="en-IN" smtClean="0"/>
              <a:pPr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519D-D269-4CAC-8653-BC1AF71D2C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DE27-36D5-419D-9F04-2733CE28756C}" type="datetimeFigureOut">
              <a:rPr lang="en-IN" smtClean="0"/>
              <a:pPr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519D-D269-4CAC-8653-BC1AF71D2C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DE27-36D5-419D-9F04-2733CE28756C}" type="datetimeFigureOut">
              <a:rPr lang="en-IN" smtClean="0"/>
              <a:pPr/>
              <a:t>18-11-2019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519D-D269-4CAC-8653-BC1AF71D2C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DE27-36D5-419D-9F04-2733CE28756C}" type="datetimeFigureOut">
              <a:rPr lang="en-IN" smtClean="0"/>
              <a:pPr/>
              <a:t>18-11-2019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519D-D269-4CAC-8653-BC1AF71D2C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DE27-36D5-419D-9F04-2733CE28756C}" type="datetimeFigureOut">
              <a:rPr lang="en-IN" smtClean="0"/>
              <a:pPr/>
              <a:t>18-11-2019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519D-D269-4CAC-8653-BC1AF71D2C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DE27-36D5-419D-9F04-2733CE28756C}" type="datetimeFigureOut">
              <a:rPr lang="en-IN" smtClean="0"/>
              <a:pPr/>
              <a:t>18-11-2019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519D-D269-4CAC-8653-BC1AF71D2C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DE27-36D5-419D-9F04-2733CE28756C}" type="datetimeFigureOut">
              <a:rPr lang="en-IN" smtClean="0"/>
              <a:pPr/>
              <a:t>18-11-2019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519D-D269-4CAC-8653-BC1AF71D2C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DE27-36D5-419D-9F04-2733CE28756C}" type="datetimeFigureOut">
              <a:rPr lang="en-IN" smtClean="0"/>
              <a:pPr/>
              <a:t>18-11-2019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34B519D-D269-4CAC-8653-BC1AF71D2C8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850DE27-36D5-419D-9F04-2733CE28756C}" type="datetimeFigureOut">
              <a:rPr lang="en-IN" smtClean="0"/>
              <a:pPr/>
              <a:t>18-11-2019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4B519D-D269-4CAC-8653-BC1AF71D2C83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INTERNSHIP REVIEW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Name:- Prasad Saraf</a:t>
            </a:r>
          </a:p>
          <a:p>
            <a:r>
              <a:rPr lang="en-IN" dirty="0" smtClean="0"/>
              <a:t>Division:- D</a:t>
            </a:r>
          </a:p>
          <a:p>
            <a:r>
              <a:rPr lang="en-IN" dirty="0" smtClean="0"/>
              <a:t>Roll No.:- 30</a:t>
            </a:r>
          </a:p>
          <a:p>
            <a:r>
              <a:rPr lang="en-IN" dirty="0" err="1" smtClean="0"/>
              <a:t>G.R.No</a:t>
            </a:r>
            <a:r>
              <a:rPr lang="en-IN" dirty="0" smtClean="0"/>
              <a:t>.: 161559</a:t>
            </a:r>
          </a:p>
          <a:p>
            <a:r>
              <a:rPr lang="en-IN" dirty="0" smtClean="0"/>
              <a:t>Company:- </a:t>
            </a:r>
            <a:r>
              <a:rPr lang="en-IN" dirty="0" err="1" smtClean="0"/>
              <a:t>eQ</a:t>
            </a:r>
            <a:r>
              <a:rPr lang="en-IN" dirty="0" smtClean="0"/>
              <a:t> Technologic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 Done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Completed the server side implementation</a:t>
            </a:r>
          </a:p>
          <a:p>
            <a:endParaRPr lang="en-IN" dirty="0" smtClean="0"/>
          </a:p>
          <a:p>
            <a:r>
              <a:rPr lang="en-IN" dirty="0" smtClean="0"/>
              <a:t>Have proposed multiple design approaches for UI implementation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Technology Stack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Backend:</a:t>
            </a:r>
          </a:p>
          <a:p>
            <a:pPr lvl="1"/>
            <a:r>
              <a:rPr lang="en-IN" dirty="0" smtClean="0"/>
              <a:t>Spring – core, JDBC, MVC</a:t>
            </a:r>
          </a:p>
          <a:p>
            <a:pPr lvl="1"/>
            <a:r>
              <a:rPr lang="en-IN" dirty="0" smtClean="0"/>
              <a:t>Maven</a:t>
            </a:r>
          </a:p>
          <a:p>
            <a:pPr lvl="1"/>
            <a:r>
              <a:rPr lang="en-IN" dirty="0" smtClean="0"/>
              <a:t>Java 8</a:t>
            </a:r>
          </a:p>
          <a:p>
            <a:pPr lvl="1"/>
            <a:r>
              <a:rPr lang="en-IN" dirty="0" smtClean="0"/>
              <a:t>Oracle Database</a:t>
            </a:r>
          </a:p>
          <a:p>
            <a:r>
              <a:rPr lang="en-IN" dirty="0" smtClean="0"/>
              <a:t>Frontend:</a:t>
            </a:r>
          </a:p>
          <a:p>
            <a:pPr lvl="1"/>
            <a:r>
              <a:rPr lang="en-IN" dirty="0" smtClean="0"/>
              <a:t>Backbone JS, Marionette JS, Kendo, Require JS</a:t>
            </a:r>
          </a:p>
          <a:p>
            <a:r>
              <a:rPr lang="en-IN" dirty="0" smtClean="0"/>
              <a:t>Source Versioning:</a:t>
            </a:r>
          </a:p>
          <a:p>
            <a:pPr lvl="1"/>
            <a:r>
              <a:rPr lang="en-IN" dirty="0" smtClean="0"/>
              <a:t>SVN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498592"/>
            <a:ext cx="7772400" cy="1362456"/>
          </a:xfrm>
        </p:spPr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Working on </a:t>
            </a:r>
            <a:r>
              <a:rPr lang="en-IN" dirty="0" err="1" smtClean="0"/>
              <a:t>eQube</a:t>
            </a:r>
            <a:r>
              <a:rPr lang="en-IN" dirty="0" smtClean="0"/>
              <a:t>-MI product</a:t>
            </a:r>
          </a:p>
          <a:p>
            <a:r>
              <a:rPr lang="en-IN" dirty="0" err="1" smtClean="0"/>
              <a:t>eQube</a:t>
            </a:r>
            <a:r>
              <a:rPr lang="en-IN" dirty="0" smtClean="0"/>
              <a:t>-MI is </a:t>
            </a:r>
          </a:p>
          <a:p>
            <a:r>
              <a:rPr lang="en-IN" dirty="0" smtClean="0"/>
              <a:t>Implement a feature with an end-to-end service consisting of client and server side implementation.</a:t>
            </a:r>
          </a:p>
          <a:p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Develop a common search functionality where search for all the records of the </a:t>
            </a:r>
            <a:r>
              <a:rPr lang="en-IN" dirty="0" err="1" smtClean="0"/>
              <a:t>eQube</a:t>
            </a:r>
            <a:r>
              <a:rPr lang="en-IN" dirty="0" smtClean="0"/>
              <a:t>-MI can be done through a single interface.</a:t>
            </a:r>
          </a:p>
          <a:p>
            <a:r>
              <a:rPr lang="en-IN" dirty="0" smtClean="0"/>
              <a:t>User should provide minimal search fields</a:t>
            </a:r>
          </a:p>
          <a:p>
            <a:r>
              <a:rPr lang="en-IN" dirty="0" smtClean="0"/>
              <a:t>Allow user to perform various actions on the searched records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Literature Review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 smtClean="0"/>
              <a:t>Using servlets for enterprise-level applications reduces the scalability and affects the maintainability.</a:t>
            </a:r>
          </a:p>
          <a:p>
            <a:pPr lvl="1"/>
            <a:r>
              <a:rPr lang="en-IN" dirty="0" smtClean="0"/>
              <a:t>Web applications consume web services extensively.</a:t>
            </a:r>
          </a:p>
          <a:p>
            <a:pPr lvl="1"/>
            <a:r>
              <a:rPr lang="en-IN" dirty="0" smtClean="0"/>
              <a:t>Web service can be used as a service component is Service Oriented Architecture(SOA).</a:t>
            </a:r>
          </a:p>
          <a:p>
            <a:pPr lvl="1"/>
            <a:r>
              <a:rPr lang="en-IN" dirty="0" smtClean="0"/>
              <a:t>Frameworks such as Spring MVC, Struts, Groovy, etc. are available to make the development easy.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Literature Review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Structuring of User Interface according to the type of end-user. </a:t>
            </a:r>
          </a:p>
          <a:p>
            <a:r>
              <a:rPr lang="en-IN" dirty="0" smtClean="0"/>
              <a:t>Usage of MV* frameworks to structure front-end applications</a:t>
            </a:r>
          </a:p>
          <a:p>
            <a:r>
              <a:rPr lang="en-IN" dirty="0" smtClean="0"/>
              <a:t>Creating a Single Page Applications(SPAs) rather than providing hyperlinks to avoid page reload</a:t>
            </a:r>
          </a:p>
          <a:p>
            <a:r>
              <a:rPr lang="en-IN" dirty="0" smtClean="0"/>
              <a:t>Create reusable UI components through kendo UI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en-IN" dirty="0" smtClean="0"/>
              <a:t>Service Oriented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389120"/>
          </a:xfrm>
        </p:spPr>
        <p:txBody>
          <a:bodyPr/>
          <a:lstStyle/>
          <a:p>
            <a:r>
              <a:rPr lang="en-IN" dirty="0" smtClean="0"/>
              <a:t> An architectural approach in which applications make use of services available in the network</a:t>
            </a:r>
          </a:p>
          <a:p>
            <a:r>
              <a:rPr lang="en-IN" dirty="0" smtClean="0"/>
              <a:t>services are provided to form applications, through a communication call over the network</a:t>
            </a:r>
          </a:p>
          <a:p>
            <a:r>
              <a:rPr lang="en-IN" dirty="0" smtClean="0"/>
              <a:t>There are two major roles in SOA architecture:</a:t>
            </a:r>
          </a:p>
          <a:p>
            <a:pPr lvl="1"/>
            <a:r>
              <a:rPr lang="en-IN" sz="2000" b="1" dirty="0" smtClean="0"/>
              <a:t>Service provider:</a:t>
            </a:r>
            <a:r>
              <a:rPr lang="en-IN" sz="2000" dirty="0" smtClean="0"/>
              <a:t> The service provider is the maintainer of the service and the organization that makes available one or more services for others to use</a:t>
            </a:r>
          </a:p>
          <a:p>
            <a:pPr lvl="1"/>
            <a:r>
              <a:rPr lang="en-IN" sz="2000" b="1" dirty="0" smtClean="0"/>
              <a:t>Service consumer:</a:t>
            </a:r>
            <a:r>
              <a:rPr lang="en-IN" sz="2000" dirty="0" smtClean="0"/>
              <a:t> The service consumer can locate the service metadata in the registry and develop the required client components to bind and use the service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SOA (Continued...)</a:t>
            </a:r>
            <a:endParaRPr lang="en-IN" dirty="0"/>
          </a:p>
        </p:txBody>
      </p:sp>
      <p:pic>
        <p:nvPicPr>
          <p:cNvPr id="1026" name="Picture 2" descr="https://media.geeksforgeeks.org/wp-content/uploads/Screenshot-24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008" y="3068960"/>
            <a:ext cx="8677472" cy="1962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Server Side 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Implemented a fully working web service for - Fetch, Search and Delete operations.</a:t>
            </a:r>
          </a:p>
          <a:p>
            <a:r>
              <a:rPr lang="en-IN" dirty="0" smtClean="0"/>
              <a:t>Web services implementation is done in accordance with SOA architectural design.</a:t>
            </a:r>
          </a:p>
          <a:p>
            <a:r>
              <a:rPr lang="en-IN" dirty="0" smtClean="0"/>
              <a:t>Technologies used: Spring MVC, Spring JDBC, Maven, Oracle, Java 8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Client side 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UI must be dynamically configurable</a:t>
            </a:r>
          </a:p>
          <a:p>
            <a:r>
              <a:rPr lang="en-IN" dirty="0" smtClean="0"/>
              <a:t>Search functionality for any new or existing type of item can be added or removed without doing any additional code.</a:t>
            </a:r>
          </a:p>
          <a:p>
            <a:r>
              <a:rPr lang="en-IN" dirty="0" smtClean="0"/>
              <a:t>Create a Single Page Application for search functionality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413</TotalTime>
  <Words>320</Words>
  <Application>Microsoft Office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INTERNSHIP REVIEW</vt:lpstr>
      <vt:lpstr>Introduction</vt:lpstr>
      <vt:lpstr>Problem statement</vt:lpstr>
      <vt:lpstr>Literature Review</vt:lpstr>
      <vt:lpstr>Literature Review</vt:lpstr>
      <vt:lpstr>Service Oriented Architecture</vt:lpstr>
      <vt:lpstr>SOA (Continued...)</vt:lpstr>
      <vt:lpstr>Server Side implementation</vt:lpstr>
      <vt:lpstr>Client side implementation</vt:lpstr>
      <vt:lpstr>Work Done</vt:lpstr>
      <vt:lpstr>Technology Stack Used</vt:lpstr>
      <vt:lpstr>THANK YOU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REVIE W</dc:title>
  <dc:creator>pranav-pc</dc:creator>
  <cp:lastModifiedBy>pranav-pc</cp:lastModifiedBy>
  <cp:revision>20</cp:revision>
  <dcterms:created xsi:type="dcterms:W3CDTF">2019-10-18T14:51:38Z</dcterms:created>
  <dcterms:modified xsi:type="dcterms:W3CDTF">2019-11-18T18:18:19Z</dcterms:modified>
</cp:coreProperties>
</file>