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62B8-0E1E-4DFA-AC07-A797A107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E1F0F-C59E-47A1-9FC9-D86E159F6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D9152-BC5F-479C-B8F7-A04CEAB8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A847-5436-4401-BFB1-6C5806C90574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47ABD-C32D-4EEA-BAAE-24DB63E0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54ACC-906F-4AA2-88A8-7A9B41A8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5C20-FE7B-49AC-8644-4A015291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FECD-C8C4-4FA9-A819-B245960A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9A3A1-319B-48E6-A27C-C99DA64C2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B9C6F-D21B-49DB-8F78-BB99B7AB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A847-5436-4401-BFB1-6C5806C90574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18A5F-F972-4643-B9E8-D07BAE6B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F5417-9AEA-487B-BA4C-FB828F86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5C20-FE7B-49AC-8644-4A015291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9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8093A-37B4-43C8-B3D3-4D49DD8B4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E2E07-1FF7-4FB1-BC1C-015A4F514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4AED-6E08-4030-9B18-68C431AD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A847-5436-4401-BFB1-6C5806C90574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F5501-141E-4536-BEE5-3B05140F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A1BA-1234-4722-8173-6C47E35C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5C20-FE7B-49AC-8644-4A015291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3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732D-CCD6-4F9E-B99B-3FDF674C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0BFB8-0A98-4DF4-B9F6-A0617879D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60848-FD89-4041-9B35-E918E383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A847-5436-4401-BFB1-6C5806C90574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71282-6853-48CC-8FB7-AC3539B7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F298E-C4C9-44C4-9698-0A1B86C3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5C20-FE7B-49AC-8644-4A015291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B680-8F4E-4DE8-9761-EFABBFD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9055C-5056-4713-8E70-08B2F866D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2A006-2D6D-411E-A867-7C33BCF5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A847-5436-4401-BFB1-6C5806C90574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991C6-7FBC-414C-ADEC-381E7EB9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5979-85FB-4601-8AE6-92CFEB71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5C20-FE7B-49AC-8644-4A015291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CBA0-5429-4B1A-BDCD-9F5C872B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3F16-CB27-42E8-8280-915E5CF36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AF75E-AF10-4861-BA4B-6D3F6F905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78537-A5E1-4A8B-9174-B9DE6E22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A847-5436-4401-BFB1-6C5806C90574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5D7CA-5BFA-467A-890C-13F751F0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57BAB-82F3-4AB4-930B-9ED4BD84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5C20-FE7B-49AC-8644-4A015291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7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43C-7891-4193-B6D9-96D78922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2036-75D7-49B4-8353-B81F9468F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9CA97-0C4C-4D1E-832D-FD59622C3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564C6-7837-4B4A-B0D6-EF1AAB38B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03259-293C-4627-B78C-19591E406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8151B-945C-4FBE-968F-BB6CCF3A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A847-5436-4401-BFB1-6C5806C90574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70768-3BB5-446B-B132-F18E6EE8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D21F7-82E9-4A5D-B207-E3A085E6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5C20-FE7B-49AC-8644-4A015291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FC88-9189-433D-A5BE-E63F8164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A8502-2C0C-419D-8726-3AFFA0D0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A847-5436-4401-BFB1-6C5806C90574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CB6EB-A15E-4343-BC82-47752694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52B5B-FE90-4A0C-94FD-79EBB513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5C20-FE7B-49AC-8644-4A015291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AAC36-5445-4614-8897-F6521E75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A847-5436-4401-BFB1-6C5806C90574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78E60-C704-4956-A2FC-4F3EDA46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7074A-A339-41B0-8FF7-3529803F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5C20-FE7B-49AC-8644-4A015291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5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6E5A-B2D0-4639-BD16-FDFC40A8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F87A5-6200-44D9-A586-ADB1D3FC0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54B95-2DB1-423C-8AAA-170DEC403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8E88-3E4F-423B-82B2-F1F00C72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A847-5436-4401-BFB1-6C5806C90574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67352-AA18-41AA-BE31-32EC5764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0863C-4419-46A6-8F5D-2EB1E595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5C20-FE7B-49AC-8644-4A015291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6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D5D4-0EFA-46A2-827D-2778E9B3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13597-4FB6-4D93-ADBE-3E097C4AF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1E91-822C-4C81-B860-70E364906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1816E-BC7A-40AD-ACE3-689295AA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A847-5436-4401-BFB1-6C5806C90574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B4E7E-BA4E-4AE7-A47E-0A18382B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6F3C2-122C-4973-B94A-B9E1D5AE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5C20-FE7B-49AC-8644-4A015291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1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7DDB2-D697-4D0D-8DD9-24AF4A55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5CF0E-4EC7-4C34-B2B0-B4DF054D9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79A37-DFBF-49AB-B040-ECFD2ECBD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FA847-5436-4401-BFB1-6C5806C90574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42A1D-F26A-4DDA-966D-CBEA48BC9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D6AD-F32D-4470-A810-162DE6D92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55C20-FE7B-49AC-8644-4A015291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owchart là gì? 3 bước để vẽ lưu đồ quy trình nghiệp vụ cho doanh nghiệp  (Có ví dụ minh hoạ) - Base Resources">
            <a:extLst>
              <a:ext uri="{FF2B5EF4-FFF2-40B4-BE49-F238E27FC236}">
                <a16:creationId xmlns:a16="http://schemas.microsoft.com/office/drawing/2014/main" id="{EFBCAC4E-97F0-430F-8E42-CEBAEC762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44" y="173736"/>
            <a:ext cx="8653869" cy="535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50ED0F62-846A-441C-8DF0-08ADE562B2F3}"/>
              </a:ext>
            </a:extLst>
          </p:cNvPr>
          <p:cNvSpPr/>
          <p:nvPr/>
        </p:nvSpPr>
        <p:spPr>
          <a:xfrm>
            <a:off x="2011680" y="5614416"/>
            <a:ext cx="1947672" cy="88696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A9821-25CF-42A6-B39D-26D113424E58}"/>
              </a:ext>
            </a:extLst>
          </p:cNvPr>
          <p:cNvSpPr txBox="1"/>
          <p:nvPr/>
        </p:nvSpPr>
        <p:spPr>
          <a:xfrm>
            <a:off x="4434840" y="5907024"/>
            <a:ext cx="188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 </a:t>
            </a:r>
          </a:p>
        </p:txBody>
      </p:sp>
    </p:spTree>
    <p:extLst>
      <p:ext uri="{BB962C8B-B14F-4D97-AF65-F5344CB8AC3E}">
        <p14:creationId xmlns:p14="http://schemas.microsoft.com/office/powerpoint/2010/main" val="191813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9691-FBE0-425A-B4C5-8347E885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0566-2B1B-45D1-A5C1-436C8DF11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Phuc Le</dc:creator>
  <cp:lastModifiedBy>Quang Phuc Le</cp:lastModifiedBy>
  <cp:revision>4</cp:revision>
  <dcterms:created xsi:type="dcterms:W3CDTF">2021-06-13T06:37:44Z</dcterms:created>
  <dcterms:modified xsi:type="dcterms:W3CDTF">2021-06-13T09:57:10Z</dcterms:modified>
</cp:coreProperties>
</file>