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90150" y="1792288"/>
            <a:ext cx="990600" cy="304800"/>
          </a:xfrm>
        </p:spPr>
        <p:txBody>
          <a:bodyPr/>
          <a:lstStyle>
            <a:lvl1pPr algn="l">
              <a:defRPr b="0" i="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D7BC9-0097-40BC-B9DE-FEE295E185EE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60644" y="3226594"/>
            <a:ext cx="3859212" cy="304800"/>
          </a:xfrm>
        </p:spPr>
        <p:txBody>
          <a:bodyPr/>
          <a:lstStyle>
            <a:lvl1pPr>
              <a:defRPr b="0" i="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292100"/>
            <a:ext cx="838200" cy="768350"/>
          </a:xfrm>
        </p:spPr>
        <p:txBody>
          <a:bodyPr/>
          <a:lstStyle>
            <a:lvl1pPr>
              <a:defRPr sz="2800" b="0" i="0" dirty="0">
                <a:latin typeface="+mj-lt"/>
              </a:defRPr>
            </a:lvl1pPr>
          </a:lstStyle>
          <a:p>
            <a:pPr>
              <a:defRPr/>
            </a:pPr>
            <a:fld id="{7A1770D5-242C-4B5E-96FE-ED7069BF5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96A09-093D-4CDF-8F50-C2B6259216C4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26C4-F819-4975-85B0-522D3BBBF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8490951" y="271487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7945 h 7946"/>
                <a:gd name="T4" fmla="*/ 10000 w 10000"/>
                <a:gd name="T5" fmla="*/ 7946 h 7946"/>
                <a:gd name="T6" fmla="*/ 10000 w 10000"/>
                <a:gd name="T7" fmla="*/ 4 h 7946"/>
                <a:gd name="T8" fmla="*/ 10000 w 10000"/>
                <a:gd name="T9" fmla="*/ 4 h 7946"/>
                <a:gd name="T10" fmla="*/ 9773 w 10000"/>
                <a:gd name="T11" fmla="*/ 91 h 7946"/>
                <a:gd name="T12" fmla="*/ 9547 w 10000"/>
                <a:gd name="T13" fmla="*/ 175 h 7946"/>
                <a:gd name="T14" fmla="*/ 9320 w 10000"/>
                <a:gd name="T15" fmla="*/ 256 h 7946"/>
                <a:gd name="T16" fmla="*/ 9092 w 10000"/>
                <a:gd name="T17" fmla="*/ 326 h 7946"/>
                <a:gd name="T18" fmla="*/ 8865 w 10000"/>
                <a:gd name="T19" fmla="*/ 396 h 7946"/>
                <a:gd name="T20" fmla="*/ 8637 w 10000"/>
                <a:gd name="T21" fmla="*/ 462 h 7946"/>
                <a:gd name="T22" fmla="*/ 8412 w 10000"/>
                <a:gd name="T23" fmla="*/ 518 h 7946"/>
                <a:gd name="T24" fmla="*/ 8184 w 10000"/>
                <a:gd name="T25" fmla="*/ 571 h 7946"/>
                <a:gd name="T26" fmla="*/ 7957 w 10000"/>
                <a:gd name="T27" fmla="*/ 620 h 7946"/>
                <a:gd name="T28" fmla="*/ 7734 w 10000"/>
                <a:gd name="T29" fmla="*/ 662 h 7946"/>
                <a:gd name="T30" fmla="*/ 7508 w 10000"/>
                <a:gd name="T31" fmla="*/ 704 h 7946"/>
                <a:gd name="T32" fmla="*/ 7285 w 10000"/>
                <a:gd name="T33" fmla="*/ 739 h 7946"/>
                <a:gd name="T34" fmla="*/ 7062 w 10000"/>
                <a:gd name="T35" fmla="*/ 767 h 7946"/>
                <a:gd name="T36" fmla="*/ 6840 w 10000"/>
                <a:gd name="T37" fmla="*/ 795 h 7946"/>
                <a:gd name="T38" fmla="*/ 6620 w 10000"/>
                <a:gd name="T39" fmla="*/ 819 h 7946"/>
                <a:gd name="T40" fmla="*/ 6402 w 10000"/>
                <a:gd name="T41" fmla="*/ 837 h 7946"/>
                <a:gd name="T42" fmla="*/ 6184 w 10000"/>
                <a:gd name="T43" fmla="*/ 851 h 7946"/>
                <a:gd name="T44" fmla="*/ 5968 w 10000"/>
                <a:gd name="T45" fmla="*/ 865 h 7946"/>
                <a:gd name="T46" fmla="*/ 5755 w 10000"/>
                <a:gd name="T47" fmla="*/ 872 h 7946"/>
                <a:gd name="T48" fmla="*/ 5542 w 10000"/>
                <a:gd name="T49" fmla="*/ 879 h 7946"/>
                <a:gd name="T50" fmla="*/ 5332 w 10000"/>
                <a:gd name="T51" fmla="*/ 882 h 7946"/>
                <a:gd name="T52" fmla="*/ 5124 w 10000"/>
                <a:gd name="T53" fmla="*/ 879 h 7946"/>
                <a:gd name="T54" fmla="*/ 4918 w 10000"/>
                <a:gd name="T55" fmla="*/ 879 h 7946"/>
                <a:gd name="T56" fmla="*/ 4714 w 10000"/>
                <a:gd name="T57" fmla="*/ 872 h 7946"/>
                <a:gd name="T58" fmla="*/ 4514 w 10000"/>
                <a:gd name="T59" fmla="*/ 861 h 7946"/>
                <a:gd name="T60" fmla="*/ 4316 w 10000"/>
                <a:gd name="T61" fmla="*/ 851 h 7946"/>
                <a:gd name="T62" fmla="*/ 4122 w 10000"/>
                <a:gd name="T63" fmla="*/ 840 h 7946"/>
                <a:gd name="T64" fmla="*/ 3929 w 10000"/>
                <a:gd name="T65" fmla="*/ 823 h 7946"/>
                <a:gd name="T66" fmla="*/ 3739 w 10000"/>
                <a:gd name="T67" fmla="*/ 805 h 7946"/>
                <a:gd name="T68" fmla="*/ 3553 w 10000"/>
                <a:gd name="T69" fmla="*/ 788 h 7946"/>
                <a:gd name="T70" fmla="*/ 3190 w 10000"/>
                <a:gd name="T71" fmla="*/ 742 h 7946"/>
                <a:gd name="T72" fmla="*/ 2842 w 10000"/>
                <a:gd name="T73" fmla="*/ 693 h 7946"/>
                <a:gd name="T74" fmla="*/ 2508 w 10000"/>
                <a:gd name="T75" fmla="*/ 641 h 7946"/>
                <a:gd name="T76" fmla="*/ 2192 w 10000"/>
                <a:gd name="T77" fmla="*/ 585 h 7946"/>
                <a:gd name="T78" fmla="*/ 1890 w 10000"/>
                <a:gd name="T79" fmla="*/ 525 h 7946"/>
                <a:gd name="T80" fmla="*/ 1610 w 10000"/>
                <a:gd name="T81" fmla="*/ 462 h 7946"/>
                <a:gd name="T82" fmla="*/ 1347 w 10000"/>
                <a:gd name="T83" fmla="*/ 399 h 7946"/>
                <a:gd name="T84" fmla="*/ 1105 w 10000"/>
                <a:gd name="T85" fmla="*/ 336 h 7946"/>
                <a:gd name="T86" fmla="*/ 883 w 10000"/>
                <a:gd name="T87" fmla="*/ 277 h 7946"/>
                <a:gd name="T88" fmla="*/ 686 w 10000"/>
                <a:gd name="T89" fmla="*/ 221 h 7946"/>
                <a:gd name="T90" fmla="*/ 508 w 10000"/>
                <a:gd name="T91" fmla="*/ 168 h 7946"/>
                <a:gd name="T92" fmla="*/ 358 w 10000"/>
                <a:gd name="T93" fmla="*/ 123 h 7946"/>
                <a:gd name="T94" fmla="*/ 232 w 10000"/>
                <a:gd name="T95" fmla="*/ 81 h 7946"/>
                <a:gd name="T96" fmla="*/ 59 w 10000"/>
                <a:gd name="T97" fmla="*/ 21 h 7946"/>
                <a:gd name="T98" fmla="*/ 0 w 10000"/>
                <a:gd name="T99" fmla="*/ 0 h 7946"/>
                <a:gd name="T100" fmla="*/ 0 w 10000"/>
                <a:gd name="T101" fmla="*/ 0 h 7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372F6-1ACF-4F2D-850F-C4188F8678B7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EA968-02D0-4163-97EB-58CC52A20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89932">
              <a:off x="8490951" y="41851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718675" y="2632075"/>
            <a:ext cx="803275" cy="1570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/>
              <a:t>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8525" y="590550"/>
            <a:ext cx="801688" cy="157003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dirty="0"/>
              <a:t>“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D0321-8A6C-46EA-8869-E915177915C0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61B71-EBE4-4EEF-B2F8-EE6E2678D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8490951" y="4193583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6E393-B9F3-433D-BAC6-326054E6BD71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EAEF9-DC77-4901-AF27-CA4CF3A95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7D29E-64D9-4A60-AFCC-6EF03331E550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EC237-6296-4FDC-BFC0-E05AF1A67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9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387850" y="2603500"/>
            <a:ext cx="0" cy="35179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02563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2FDBB-5130-4EDA-BFE3-90C87054DDE7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6FC68-5365-45B8-9349-DD9DFACA3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9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BD42-2926-4BF2-8682-61B3EFB10789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37D8D-AE02-40C5-96B1-79FFAF442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4338" y="402504"/>
              <a:ext cx="6511925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44A0A-EA41-4BC9-9DEA-1CD44B241DC6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0388-5462-4423-BD9E-F24ADFDE9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35403-EB66-4EDE-83F5-1A58F563E7B1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646E5-36DC-49A5-9FAF-235AB973A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7289800" y="402504"/>
              <a:ext cx="4478338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677511">
              <a:off x="4698352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400000">
              <a:off x="3787244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785B9-9800-457B-9BCC-5417B9DB8A47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92388-7ED0-4DC8-921A-223A7D6A5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7AA6E-E335-4E98-9E77-D97C0C1AD85E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404CC-2E33-4238-A9EB-C55098758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80709-9723-4917-9C7B-1018D08135CB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1B79D-3F07-446A-803A-DBEE56F37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EE945-5561-4375-A676-B91F02634F7D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02F0-B644-4FD0-9818-BCBB18CDD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E3D28-7901-4115-B582-56C131D1E1BA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20FB7-E08F-4C47-8A3E-1FC46C007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713413" y="402504"/>
              <a:ext cx="6054725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3140485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2229377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FA494-E69C-4360-AE4E-351557F0F3EF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CE189-4C87-41E0-A5DE-503126669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6172200" y="402504"/>
              <a:ext cx="5595938" cy="6054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400000">
              <a:off x="32954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677511">
              <a:off x="4203594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5DA0D-F716-4648-A7D5-3181F0578203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BAB1-FEB6-4E0E-A69C-DA96BB767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0" y="-1588"/>
            <a:ext cx="12192000" cy="6865938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8490951" y="17975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5"/>
            <p:cNvSpPr>
              <a:spLocks/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538" y="639445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 dirty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84D1FE3-ACD4-4279-B66F-10C0C386E032}" type="datetimeFigureOut">
              <a:rPr lang="en-US"/>
              <a:pPr>
                <a:defRPr/>
              </a:pPr>
              <a:t>28-Mar-21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638" y="6391275"/>
            <a:ext cx="3859212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 dirty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b="0" i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F74054E-AFDB-4DC6-A94E-2740510F2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3" r:id="rId2"/>
    <p:sldLayoutId id="2147483689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87" r:id="rId16"/>
    <p:sldLayoutId id="2147483699" r:id="rId17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941638"/>
            <a:ext cx="4779963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 rtlCol="0">
            <a:normAutofit/>
          </a:bodyPr>
          <a:lstStyle/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Intern project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An ecommerce online clothing store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Web Page – User Account Panel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sz="half" idx="1"/>
          </p:nvPr>
        </p:nvSpPr>
        <p:spPr>
          <a:xfrm>
            <a:off x="8356600" y="2603500"/>
            <a:ext cx="3348038" cy="3416300"/>
          </a:xfrm>
        </p:spPr>
        <p:txBody>
          <a:bodyPr/>
          <a:lstStyle/>
          <a:p>
            <a:r>
              <a:rPr lang="en-US" altLang="en-US" sz="1100" smtClean="0"/>
              <a:t>This is the User Panel for the online eCommerce Site.</a:t>
            </a:r>
          </a:p>
          <a:p>
            <a:r>
              <a:rPr lang="en-US" altLang="en-US" sz="1100" smtClean="0"/>
              <a:t>It contains:</a:t>
            </a:r>
          </a:p>
          <a:p>
            <a:r>
              <a:rPr lang="en-US" altLang="en-US" sz="1100" b="1" smtClean="0"/>
              <a:t>Dashboard</a:t>
            </a:r>
            <a:r>
              <a:rPr lang="en-US" altLang="en-US" sz="1100" smtClean="0"/>
              <a:t>: To show recent orders, manage shipping and billing addresses, and edit password and account details.</a:t>
            </a:r>
          </a:p>
          <a:p>
            <a:r>
              <a:rPr lang="en-US" altLang="en-US" sz="1100" b="1" smtClean="0"/>
              <a:t>Orders</a:t>
            </a:r>
            <a:r>
              <a:rPr lang="en-US" altLang="en-US" sz="1100" smtClean="0"/>
              <a:t>: To show orders placed by the user.</a:t>
            </a:r>
          </a:p>
          <a:p>
            <a:r>
              <a:rPr lang="en-US" altLang="en-US" sz="1100" b="1" smtClean="0"/>
              <a:t>Account Details</a:t>
            </a:r>
            <a:r>
              <a:rPr lang="en-US" altLang="en-US" sz="1100" smtClean="0"/>
              <a:t>: This will be how name will be displayed in the account section and in reviews.</a:t>
            </a:r>
          </a:p>
          <a:p>
            <a:r>
              <a:rPr lang="en-US" altLang="en-US" sz="1100" b="1" smtClean="0"/>
              <a:t>Wishlist</a:t>
            </a:r>
            <a:r>
              <a:rPr lang="en-US" altLang="en-US" sz="1100" smtClean="0"/>
              <a:t>: This section contains all the wishlist or items that user wants to purchase.</a:t>
            </a: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2603500"/>
            <a:ext cx="69564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MySQL - database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sz="half" idx="1"/>
          </p:nvPr>
        </p:nvSpPr>
        <p:spPr>
          <a:xfrm>
            <a:off x="7518400" y="2603500"/>
            <a:ext cx="4121150" cy="3416300"/>
          </a:xfrm>
        </p:spPr>
        <p:txBody>
          <a:bodyPr/>
          <a:lstStyle/>
          <a:p>
            <a:r>
              <a:rPr lang="en-US" altLang="en-US" sz="1100" smtClean="0"/>
              <a:t>This is the </a:t>
            </a:r>
            <a:r>
              <a:rPr lang="en-US" altLang="en-US" sz="1100" b="1" smtClean="0"/>
              <a:t>database page </a:t>
            </a:r>
            <a:r>
              <a:rPr lang="en-US" altLang="en-US" sz="1100" smtClean="0"/>
              <a:t>which is accessed locally through </a:t>
            </a:r>
            <a:r>
              <a:rPr lang="en-US" altLang="en-US" sz="1100" i="1" smtClean="0"/>
              <a:t>localhost/phpmyadmin</a:t>
            </a:r>
            <a:r>
              <a:rPr lang="en-US" altLang="en-US" sz="1100" smtClean="0"/>
              <a:t> (in this case)</a:t>
            </a:r>
          </a:p>
          <a:p>
            <a:r>
              <a:rPr lang="en-US" altLang="en-US" sz="1100" smtClean="0"/>
              <a:t>It contains all the datas that are being used and accessed throughout the site. </a:t>
            </a:r>
          </a:p>
          <a:p>
            <a:r>
              <a:rPr lang="en-US" altLang="en-US" sz="1100" smtClean="0"/>
              <a:t>It contains user data, account data, product data as well as admin data etc.</a:t>
            </a:r>
          </a:p>
          <a:p>
            <a:r>
              <a:rPr lang="en-US" altLang="en-US" sz="1100" smtClean="0"/>
              <a:t>It can even store large information like posts, comments, terms and conditions etc.</a:t>
            </a:r>
          </a:p>
          <a:p>
            <a:r>
              <a:rPr lang="en-US" altLang="en-US" sz="1100" smtClean="0"/>
              <a:t>It is mainly designed in MySQL.</a:t>
            </a:r>
          </a:p>
        </p:txBody>
      </p:sp>
      <p:pic>
        <p:nvPicPr>
          <p:cNvPr id="2458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065338"/>
            <a:ext cx="6289675" cy="39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155700" y="2370138"/>
            <a:ext cx="8824913" cy="1822450"/>
          </a:xfrm>
        </p:spPr>
        <p:txBody>
          <a:bodyPr/>
          <a:lstStyle/>
          <a:p>
            <a:r>
              <a:rPr lang="en-US" altLang="en-US" smtClean="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SITE TECHNOLOGIES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HTML and CSS (Frontend)</a:t>
            </a:r>
          </a:p>
          <a:p>
            <a:r>
              <a:rPr lang="en-US" altLang="en-US" smtClean="0"/>
              <a:t>PHP (Full-Stack)</a:t>
            </a:r>
          </a:p>
          <a:p>
            <a:r>
              <a:rPr lang="en-US" altLang="en-US" smtClean="0"/>
              <a:t>WORDPRESS (Backend)</a:t>
            </a:r>
          </a:p>
          <a:p>
            <a:r>
              <a:rPr lang="en-US" altLang="en-US" smtClean="0"/>
              <a:t>WOOCOMMERCE (Backend)</a:t>
            </a:r>
          </a:p>
          <a:p>
            <a:r>
              <a:rPr lang="en-US" altLang="en-US" smtClean="0"/>
              <a:t>MYSQL (Database)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FrontEnd – HTML, CSS</a:t>
            </a:r>
          </a:p>
        </p:txBody>
      </p:sp>
      <p:pic>
        <p:nvPicPr>
          <p:cNvPr id="1638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700" y="2030413"/>
            <a:ext cx="3059113" cy="3851275"/>
          </a:xfrm>
        </p:spPr>
      </p:pic>
      <p:sp>
        <p:nvSpPr>
          <p:cNvPr id="16388" name="Content Placeholder 6"/>
          <p:cNvSpPr>
            <a:spLocks noGrp="1"/>
          </p:cNvSpPr>
          <p:nvPr>
            <p:ph sz="half" idx="2"/>
          </p:nvPr>
        </p:nvSpPr>
        <p:spPr>
          <a:xfrm>
            <a:off x="6811963" y="2465388"/>
            <a:ext cx="4826000" cy="3416300"/>
          </a:xfrm>
        </p:spPr>
        <p:txBody>
          <a:bodyPr/>
          <a:lstStyle/>
          <a:p>
            <a:r>
              <a:rPr lang="en-US" altLang="en-US" smtClean="0"/>
              <a:t>CSS (Cascading Style Sheet) – mechanism to add style to web documents (HTML).</a:t>
            </a:r>
          </a:p>
          <a:p>
            <a:r>
              <a:rPr lang="en-US" altLang="en-US" smtClean="0"/>
              <a:t>Outer-brackets are the classes and IDs of HTML and the inner bracket codes are the definitions of styles.</a:t>
            </a:r>
          </a:p>
        </p:txBody>
      </p:sp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2030413"/>
            <a:ext cx="2266950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PHP – the Full Stack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8388" y="2603500"/>
            <a:ext cx="3019425" cy="3416300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code consists the 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portion of the Online Store.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mixture of HTML and PHP but raw PHP is its base.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&lt;head&gt; // codes // &lt;/head&gt; portion defines and includes the required configurations like stylesheet, functions, scripts etc. It is the main part of web pages, even though nothing is visible in the website about headers.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&lt;body&gt; // codes &lt;/body&gt; portion is the portion that is displayed on websites. Anything that is written over here is displayed on webpages.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603500"/>
            <a:ext cx="75326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"/>
          <p:cNvSpPr txBox="1">
            <a:spLocks/>
          </p:cNvSpPr>
          <p:nvPr/>
        </p:nvSpPr>
        <p:spPr bwMode="gray">
          <a:xfrm>
            <a:off x="1155700" y="2132013"/>
            <a:ext cx="461962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HEADER – online store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PHP – the Full Stack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7400" y="2603500"/>
            <a:ext cx="3305175" cy="3476625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code consists the </a:t>
            </a:r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ADMIN-BAR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portion of the Online Store.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Mainly, there are queries in this page.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panel_url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-&gt; $ sign represent variable in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code.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get_admin_url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(); -&gt; this is the function where link for the admin is to be fetched.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arrays to include data that is to be fetched between front-end and back-end supported by MySQL database.</a:t>
            </a:r>
          </a:p>
        </p:txBody>
      </p:sp>
      <p:sp>
        <p:nvSpPr>
          <p:cNvPr id="18436" name="Title 1"/>
          <p:cNvSpPr txBox="1">
            <a:spLocks/>
          </p:cNvSpPr>
          <p:nvPr/>
        </p:nvSpPr>
        <p:spPr bwMode="gray">
          <a:xfrm>
            <a:off x="1155700" y="2132013"/>
            <a:ext cx="461962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Admin bar – online store page</a:t>
            </a:r>
          </a:p>
        </p:txBody>
      </p:sp>
      <p:pic>
        <p:nvPicPr>
          <p:cNvPr id="1843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603500"/>
            <a:ext cx="7134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PHP – the Full Stack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3788" y="2603500"/>
            <a:ext cx="2998787" cy="3476625"/>
          </a:xfrm>
        </p:spPr>
        <p:txBody>
          <a:bodyPr rtlCol="0"/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code consists the </a:t>
            </a:r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FUNCTIONS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where the data is to be processed.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Functions – for global usage are the functions that are being used globally across the whole site. It mainly represents conditional statements to show if data exists or not.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Functions – for maintenance are the functions that are being used for maintaining data. Here, it also contains conditional statements to clear or delete data or cache across the site.</a:t>
            </a:r>
          </a:p>
        </p:txBody>
      </p:sp>
      <p:sp>
        <p:nvSpPr>
          <p:cNvPr id="19460" name="Title 1"/>
          <p:cNvSpPr txBox="1">
            <a:spLocks/>
          </p:cNvSpPr>
          <p:nvPr/>
        </p:nvSpPr>
        <p:spPr bwMode="gray">
          <a:xfrm>
            <a:off x="1047750" y="2132013"/>
            <a:ext cx="33353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Functions – for global usage</a:t>
            </a:r>
          </a:p>
        </p:txBody>
      </p:sp>
      <p:pic>
        <p:nvPicPr>
          <p:cNvPr id="194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603500"/>
            <a:ext cx="4560888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2603500"/>
            <a:ext cx="41624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itle 1"/>
          <p:cNvSpPr txBox="1">
            <a:spLocks/>
          </p:cNvSpPr>
          <p:nvPr/>
        </p:nvSpPr>
        <p:spPr bwMode="gray">
          <a:xfrm>
            <a:off x="5476875" y="2132013"/>
            <a:ext cx="33353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Functions – for 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Admin Panel</a:t>
            </a:r>
          </a:p>
        </p:txBody>
      </p:sp>
      <p:pic>
        <p:nvPicPr>
          <p:cNvPr id="20483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613" y="2603500"/>
            <a:ext cx="4462462" cy="3416300"/>
          </a:xfrm>
        </p:spPr>
      </p:pic>
      <p:sp>
        <p:nvSpPr>
          <p:cNvPr id="20484" name="Content Placeholder 4"/>
          <p:cNvSpPr>
            <a:spLocks noGrp="1"/>
          </p:cNvSpPr>
          <p:nvPr>
            <p:ph sz="half" idx="2"/>
          </p:nvPr>
        </p:nvSpPr>
        <p:spPr>
          <a:xfrm>
            <a:off x="6208713" y="2603500"/>
            <a:ext cx="4824412" cy="3416300"/>
          </a:xfrm>
        </p:spPr>
        <p:txBody>
          <a:bodyPr/>
          <a:lstStyle/>
          <a:p>
            <a:r>
              <a:rPr lang="en-US" altLang="en-US" smtClean="0"/>
              <a:t>wp-admin is the folder where the admin panel is located. </a:t>
            </a:r>
          </a:p>
          <a:p>
            <a:r>
              <a:rPr lang="en-US" altLang="en-US" smtClean="0"/>
              <a:t>Admin panel is generally accessed by entering the following link:</a:t>
            </a:r>
          </a:p>
          <a:p>
            <a:r>
              <a:rPr lang="en-US" altLang="en-US" smtClean="0"/>
              <a:t>http://localhost/internProject/wp-admin/</a:t>
            </a:r>
          </a:p>
          <a:p>
            <a:endParaRPr lang="en-US" altLang="en-US" smtClean="0"/>
          </a:p>
        </p:txBody>
      </p:sp>
      <p:pic>
        <p:nvPicPr>
          <p:cNvPr id="2048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4343400"/>
            <a:ext cx="32353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Admin Panel</a:t>
            </a:r>
          </a:p>
        </p:txBody>
      </p:sp>
      <p:pic>
        <p:nvPicPr>
          <p:cNvPr id="21507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700" y="2603500"/>
            <a:ext cx="7196138" cy="3416300"/>
          </a:xfrm>
        </p:spPr>
      </p:pic>
      <p:sp>
        <p:nvSpPr>
          <p:cNvPr id="21508" name="Content Placeholder 6"/>
          <p:cNvSpPr>
            <a:spLocks noGrp="1"/>
          </p:cNvSpPr>
          <p:nvPr>
            <p:ph sz="half" idx="1"/>
          </p:nvPr>
        </p:nvSpPr>
        <p:spPr>
          <a:xfrm>
            <a:off x="8561388" y="2603500"/>
            <a:ext cx="3121025" cy="3416300"/>
          </a:xfrm>
        </p:spPr>
        <p:txBody>
          <a:bodyPr/>
          <a:lstStyle/>
          <a:p>
            <a:r>
              <a:rPr lang="en-US" altLang="en-US" sz="1100" smtClean="0"/>
              <a:t>This is the admin panel or dashboard for the online eCommerce Site</a:t>
            </a:r>
          </a:p>
          <a:p>
            <a:r>
              <a:rPr lang="en-US" altLang="en-US" sz="1100" smtClean="0"/>
              <a:t>The dark region (left sidebar) consists all the configurations for the online store.</a:t>
            </a:r>
          </a:p>
          <a:p>
            <a:r>
              <a:rPr lang="en-US" altLang="en-US" sz="1100" smtClean="0"/>
              <a:t>In this way, any non-coders can maintain the site.</a:t>
            </a:r>
          </a:p>
          <a:p>
            <a:r>
              <a:rPr lang="en-US" altLang="en-US" sz="1100" smtClean="0"/>
              <a:t>Digital Marketers and other non-technical person can easily track and maintain orders, sales, items etc, the requirements for the online business.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Web Page – Landing Page</a:t>
            </a:r>
          </a:p>
        </p:txBody>
      </p:sp>
      <p:sp>
        <p:nvSpPr>
          <p:cNvPr id="22531" name="Content Placeholder 6"/>
          <p:cNvSpPr>
            <a:spLocks noGrp="1"/>
          </p:cNvSpPr>
          <p:nvPr>
            <p:ph sz="half" idx="1"/>
          </p:nvPr>
        </p:nvSpPr>
        <p:spPr>
          <a:xfrm>
            <a:off x="8356600" y="2603500"/>
            <a:ext cx="3348038" cy="3416300"/>
          </a:xfrm>
        </p:spPr>
        <p:txBody>
          <a:bodyPr/>
          <a:lstStyle/>
          <a:p>
            <a:r>
              <a:rPr lang="en-US" altLang="en-US" sz="1100" smtClean="0"/>
              <a:t>This is the Landing page for the online eCommerce Site. </a:t>
            </a:r>
          </a:p>
          <a:p>
            <a:r>
              <a:rPr lang="en-US" altLang="en-US" sz="1100" smtClean="0"/>
              <a:t>It contains:</a:t>
            </a:r>
          </a:p>
          <a:p>
            <a:r>
              <a:rPr lang="en-US" altLang="en-US" sz="1100" b="1" smtClean="0"/>
              <a:t>Carousel</a:t>
            </a:r>
            <a:r>
              <a:rPr lang="en-US" altLang="en-US" sz="1100" smtClean="0"/>
              <a:t>: The highlighted item that is to be displayed.</a:t>
            </a:r>
          </a:p>
          <a:p>
            <a:r>
              <a:rPr lang="en-US" altLang="en-US" sz="1100" b="1" smtClean="0"/>
              <a:t>Search Bar</a:t>
            </a:r>
            <a:r>
              <a:rPr lang="en-US" altLang="en-US" sz="1100" smtClean="0"/>
              <a:t>: It is one of the most prominent feature for eCommerce site. </a:t>
            </a:r>
          </a:p>
          <a:p>
            <a:r>
              <a:rPr lang="en-US" altLang="en-US" sz="1100" b="1" smtClean="0"/>
              <a:t>User-Panel      </a:t>
            </a:r>
            <a:r>
              <a:rPr lang="en-US" altLang="en-US" sz="1100" smtClean="0"/>
              <a:t>: It is a dropdown item list that shows the main items for a user.</a:t>
            </a:r>
          </a:p>
          <a:p>
            <a:r>
              <a:rPr lang="en-US" altLang="en-US" sz="1100" b="1" smtClean="0"/>
              <a:t>Contact Info</a:t>
            </a:r>
            <a:r>
              <a:rPr lang="en-US" altLang="en-US" sz="1100" smtClean="0"/>
              <a:t>: General items that is heavily used in eCommerce sites</a:t>
            </a:r>
          </a:p>
          <a:p>
            <a:r>
              <a:rPr lang="en-US" altLang="en-US" sz="1100" b="1" smtClean="0"/>
              <a:t>Pages</a:t>
            </a:r>
            <a:r>
              <a:rPr lang="en-US" altLang="en-US" sz="1100" smtClean="0"/>
              <a:t>: It contains site items like Portfolio, About, Contact, Our Stores etc.</a:t>
            </a: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339975"/>
            <a:ext cx="7129463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4278313"/>
            <a:ext cx="21431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662238"/>
            <a:ext cx="563563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05125"/>
            <a:ext cx="6016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84</TotalTime>
  <Words>702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Arial</vt:lpstr>
      <vt:lpstr>Wingdings 3</vt:lpstr>
      <vt:lpstr>Calibri</vt:lpstr>
      <vt:lpstr>Ion Boardroom</vt:lpstr>
      <vt:lpstr>PowerPoint Presentation</vt:lpstr>
      <vt:lpstr>SITE TECHNOLOGIES</vt:lpstr>
      <vt:lpstr>FrontEnd – HTML, CSS</vt:lpstr>
      <vt:lpstr>PHP – the Full Stack language</vt:lpstr>
      <vt:lpstr>PHP – the Full Stack language</vt:lpstr>
      <vt:lpstr>PHP – the Full Stack language</vt:lpstr>
      <vt:lpstr>Admin Panel</vt:lpstr>
      <vt:lpstr>Admin Panel</vt:lpstr>
      <vt:lpstr>Web Page – Landing Page</vt:lpstr>
      <vt:lpstr>Web Page – User Account Panel</vt:lpstr>
      <vt:lpstr>MySQL - database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</dc:title>
  <dc:creator>Sdpto Mjdr</dc:creator>
  <cp:lastModifiedBy>Sdpto Mjdr</cp:lastModifiedBy>
  <cp:revision>8</cp:revision>
  <dcterms:created xsi:type="dcterms:W3CDTF">2021-03-27T17:40:01Z</dcterms:created>
  <dcterms:modified xsi:type="dcterms:W3CDTF">2021-03-27T19:05:37Z</dcterms:modified>
</cp:coreProperties>
</file>