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07-Sep-24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sisrajansapkota/auto-management" TargetMode="External"/><Relationship Id="rId2" Type="http://schemas.openxmlformats.org/officeDocument/2006/relationships/hyperlink" Target="https://auto-management.vercel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9144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585" y="2039254"/>
            <a:ext cx="5540829" cy="2206171"/>
          </a:xfrm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 Guide:</a:t>
            </a:r>
            <a:b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Auto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471" y="5158522"/>
            <a:ext cx="4267200" cy="1087477"/>
          </a:xfrm>
        </p:spPr>
        <p:txBody>
          <a:bodyPr anchor="ctr">
            <a:norm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guide to navigating and interacting with the Auto Management web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67538" y="0"/>
            <a:ext cx="5476462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Accessing the Auto-Management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4" y="2194102"/>
            <a:ext cx="2570251" cy="4054298"/>
          </a:xfrm>
        </p:spPr>
        <p:txBody>
          <a:bodyPr>
            <a:normAutofit/>
          </a:bodyPr>
          <a:lstStyle/>
          <a:p>
            <a:r>
              <a:rPr lang="en-US" sz="2000" dirty="0"/>
              <a:t>1. Navigate to the Auto-Management website at https://auto-management.vercel.app/</a:t>
            </a:r>
          </a:p>
          <a:p>
            <a:r>
              <a:rPr lang="en-US" sz="2000" dirty="0"/>
              <a:t>2. The homepage will present you with options to view, add, or manage car data.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F4C4D-9F78-1200-1D78-59DE30B6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3" r="1936" b="60589"/>
          <a:stretch/>
        </p:blipFill>
        <p:spPr>
          <a:xfrm>
            <a:off x="3577138" y="1789471"/>
            <a:ext cx="5566862" cy="2579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Choose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4" y="2194102"/>
            <a:ext cx="2570251" cy="4054298"/>
          </a:xfrm>
        </p:spPr>
        <p:txBody>
          <a:bodyPr>
            <a:normAutofit/>
          </a:bodyPr>
          <a:lstStyle/>
          <a:p>
            <a:r>
              <a:rPr lang="en-US" sz="2000" dirty="0"/>
              <a:t>1. You can choose to upload your own data to the database.</a:t>
            </a:r>
          </a:p>
          <a:p>
            <a:r>
              <a:rPr lang="en-US" sz="2000" dirty="0"/>
              <a:t>2. Navigate to the bottom of the page and Choose File to upload.</a:t>
            </a:r>
          </a:p>
          <a:p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5F435-7AD4-E3A1-A8EA-FD838052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0" y="1800416"/>
            <a:ext cx="5567680" cy="283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Viewing Car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4" y="2194102"/>
            <a:ext cx="257025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 You can search cars by name using the search bar.</a:t>
            </a:r>
          </a:p>
          <a:p>
            <a:r>
              <a:rPr lang="en-US" sz="2000" dirty="0"/>
              <a:t>Results will be paginated; navigate using 'Next' and 'Previous' buttons.</a:t>
            </a:r>
          </a:p>
          <a:p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E686F-A546-2E6E-4D60-5FC6ECDF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29" y="1068971"/>
            <a:ext cx="5003519" cy="4403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2925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9"/>
            <a:ext cx="4003646" cy="13228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Adding a New Car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2194101"/>
            <a:ext cx="3557078" cy="3983415"/>
          </a:xfrm>
        </p:spPr>
        <p:txBody>
          <a:bodyPr>
            <a:normAutofit/>
          </a:bodyPr>
          <a:lstStyle/>
          <a:p>
            <a:r>
              <a:rPr lang="en-US" sz="2000" dirty="0"/>
              <a:t>1. Click on 'Add Car' from the homepage.</a:t>
            </a:r>
          </a:p>
          <a:p>
            <a:r>
              <a:rPr lang="en-US" sz="2000" dirty="0"/>
              <a:t>2. Fill in the form fields for car details (name, MPG, horsepower, etc.).</a:t>
            </a:r>
          </a:p>
          <a:p>
            <a:r>
              <a:rPr lang="en-US" sz="2000" dirty="0"/>
              <a:t>3. Submit the form to add the car to the database.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DCC35-6943-0AFE-6096-3A44FF60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28" y="609598"/>
            <a:ext cx="3698492" cy="3893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54E5D-CA23-685D-C768-9E9E669F3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628" y="4353893"/>
            <a:ext cx="3557078" cy="1636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Downloading Search Results as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4" y="2194102"/>
            <a:ext cx="257025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1. After searching for cars, click on the 'Download Results' button.</a:t>
            </a:r>
          </a:p>
          <a:p>
            <a:r>
              <a:rPr lang="en-US" sz="2000" dirty="0"/>
              <a:t>2. This will generate and download a CSV file containing the search results.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960BE-0BC2-5DF2-3EBB-06E16CD24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92" y="676586"/>
            <a:ext cx="4616356" cy="5528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48" y="1605280"/>
            <a:ext cx="8872932" cy="5252721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With the help of this app, John can easily store your existing data in a database. 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You can filter and search through the data with a keyword / search term.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You can retrieve your search parameters and continue where you left off if you accidently close the app.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You can download a copy of the data in CSV format to keep as a backup.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 This app is live on this url: 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https://auto-management.vercel.app/</a:t>
            </a:r>
            <a:b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(control + click on above link to open)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 GitHub repository link: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https://github.com/thisisrajansapkota/auto-management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325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User Guide:  Auto Management System</vt:lpstr>
      <vt:lpstr>Accessing the Auto-Management App</vt:lpstr>
      <vt:lpstr>Choose your data</vt:lpstr>
      <vt:lpstr>Viewing Car Data</vt:lpstr>
      <vt:lpstr>Adding a New Car</vt:lpstr>
      <vt:lpstr>Downloading Search Results as CSV</vt:lpstr>
      <vt:lpstr>Final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Rajan Sapkota</dc:creator>
  <cp:keywords/>
  <dc:description>generated using python-pptx</dc:description>
  <cp:lastModifiedBy>Rajan Sapkota</cp:lastModifiedBy>
  <cp:revision>2</cp:revision>
  <dcterms:created xsi:type="dcterms:W3CDTF">2013-01-27T09:14:16Z</dcterms:created>
  <dcterms:modified xsi:type="dcterms:W3CDTF">2024-09-07T06:42:48Z</dcterms:modified>
  <cp:category/>
</cp:coreProperties>
</file>