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12192000" cy="6858000"/>
  <p:embeddedFontLst>
    <p:embeddedFont>
      <p:font typeface="Playfair Display"/>
      <p:regular r:id="rId53"/>
      <p:bold r:id="rId54"/>
      <p:italic r:id="rId55"/>
      <p:boldItalic r:id="rId56"/>
    </p:embeddedFont>
    <p:embeddedFont>
      <p:font typeface="Montserrat"/>
      <p:regular r:id="rId57"/>
      <p:bold r:id="rId58"/>
      <p:italic r:id="rId59"/>
      <p:boldItalic r:id="rId60"/>
    </p:embeddedFont>
    <p:embeddedFont>
      <p:font typeface="Oswald"/>
      <p:regular r:id="rId61"/>
      <p:bold r:id="rId62"/>
    </p:embeddedFont>
    <p:embeddedFont>
      <p:font typeface="Carli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swald-bold.fntdata"/><Relationship Id="rId61" Type="http://schemas.openxmlformats.org/officeDocument/2006/relationships/font" Target="fonts/Oswald-regular.fntdata"/><Relationship Id="rId20" Type="http://schemas.openxmlformats.org/officeDocument/2006/relationships/slide" Target="slides/slide15.xml"/><Relationship Id="rId64" Type="http://schemas.openxmlformats.org/officeDocument/2006/relationships/font" Target="fonts/Carlito-bold.fntdata"/><Relationship Id="rId63" Type="http://schemas.openxmlformats.org/officeDocument/2006/relationships/font" Target="fonts/Carlito-regular.fntdata"/><Relationship Id="rId22" Type="http://schemas.openxmlformats.org/officeDocument/2006/relationships/slide" Target="slides/slide17.xml"/><Relationship Id="rId66" Type="http://schemas.openxmlformats.org/officeDocument/2006/relationships/font" Target="fonts/Carlito-boldItalic.fntdata"/><Relationship Id="rId21" Type="http://schemas.openxmlformats.org/officeDocument/2006/relationships/slide" Target="slides/slide16.xml"/><Relationship Id="rId65" Type="http://schemas.openxmlformats.org/officeDocument/2006/relationships/font" Target="fonts/Carli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layfairDispl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layfairDisplay-italic.fntdata"/><Relationship Id="rId10" Type="http://schemas.openxmlformats.org/officeDocument/2006/relationships/slide" Target="slides/slide5.xml"/><Relationship Id="rId54" Type="http://schemas.openxmlformats.org/officeDocument/2006/relationships/font" Target="fonts/PlayfairDisplay-bold.fntdata"/><Relationship Id="rId13" Type="http://schemas.openxmlformats.org/officeDocument/2006/relationships/slide" Target="slides/slide8.xml"/><Relationship Id="rId57" Type="http://schemas.openxmlformats.org/officeDocument/2006/relationships/font" Target="fonts/Montserrat-regular.fntdata"/><Relationship Id="rId12" Type="http://schemas.openxmlformats.org/officeDocument/2006/relationships/slide" Target="slides/slide7.xml"/><Relationship Id="rId56" Type="http://schemas.openxmlformats.org/officeDocument/2006/relationships/font" Target="fonts/PlayfairDisplay-boldItalic.fntdata"/><Relationship Id="rId15" Type="http://schemas.openxmlformats.org/officeDocument/2006/relationships/slide" Target="slides/slide10.xml"/><Relationship Id="rId59" Type="http://schemas.openxmlformats.org/officeDocument/2006/relationships/font" Target="fonts/Montserrat-italic.fntdata"/><Relationship Id="rId14" Type="http://schemas.openxmlformats.org/officeDocument/2006/relationships/slide" Target="slides/slide9.xml"/><Relationship Id="rId58"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5715000" y="0"/>
            <a:ext cx="963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a:off x="5811300" y="0"/>
            <a:ext cx="51375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9100"/>
              <a:buFont typeface="Playfair Display"/>
              <a:buNone/>
              <a:defRPr b="1" sz="9100">
                <a:latin typeface="Playfair Display"/>
                <a:ea typeface="Playfair Display"/>
                <a:cs typeface="Playfair Display"/>
                <a:sym typeface="Playfair Display"/>
              </a:defRPr>
            </a:lvl1pPr>
            <a:lvl2pPr lvl="1" algn="ctr">
              <a:spcBef>
                <a:spcPts val="0"/>
              </a:spcBef>
              <a:spcAft>
                <a:spcPts val="0"/>
              </a:spcAft>
              <a:buSzPts val="9100"/>
              <a:buFont typeface="Playfair Display"/>
              <a:buNone/>
              <a:defRPr b="1" sz="9100">
                <a:latin typeface="Playfair Display"/>
                <a:ea typeface="Playfair Display"/>
                <a:cs typeface="Playfair Display"/>
                <a:sym typeface="Playfair Display"/>
              </a:defRPr>
            </a:lvl2pPr>
            <a:lvl3pPr lvl="2" algn="ctr">
              <a:spcBef>
                <a:spcPts val="0"/>
              </a:spcBef>
              <a:spcAft>
                <a:spcPts val="0"/>
              </a:spcAft>
              <a:buSzPts val="9100"/>
              <a:buFont typeface="Playfair Display"/>
              <a:buNone/>
              <a:defRPr b="1" sz="9100">
                <a:latin typeface="Playfair Display"/>
                <a:ea typeface="Playfair Display"/>
                <a:cs typeface="Playfair Display"/>
                <a:sym typeface="Playfair Display"/>
              </a:defRPr>
            </a:lvl3pPr>
            <a:lvl4pPr lvl="3" algn="ctr">
              <a:spcBef>
                <a:spcPts val="0"/>
              </a:spcBef>
              <a:spcAft>
                <a:spcPts val="0"/>
              </a:spcAft>
              <a:buSzPts val="9100"/>
              <a:buFont typeface="Playfair Display"/>
              <a:buNone/>
              <a:defRPr b="1" sz="9100">
                <a:latin typeface="Playfair Display"/>
                <a:ea typeface="Playfair Display"/>
                <a:cs typeface="Playfair Display"/>
                <a:sym typeface="Playfair Display"/>
              </a:defRPr>
            </a:lvl4pPr>
            <a:lvl5pPr lvl="4" algn="ctr">
              <a:spcBef>
                <a:spcPts val="0"/>
              </a:spcBef>
              <a:spcAft>
                <a:spcPts val="0"/>
              </a:spcAft>
              <a:buSzPts val="9100"/>
              <a:buFont typeface="Playfair Display"/>
              <a:buNone/>
              <a:defRPr b="1" sz="9100">
                <a:latin typeface="Playfair Display"/>
                <a:ea typeface="Playfair Display"/>
                <a:cs typeface="Playfair Display"/>
                <a:sym typeface="Playfair Display"/>
              </a:defRPr>
            </a:lvl5pPr>
            <a:lvl6pPr lvl="5" algn="ctr">
              <a:spcBef>
                <a:spcPts val="0"/>
              </a:spcBef>
              <a:spcAft>
                <a:spcPts val="0"/>
              </a:spcAft>
              <a:buSzPts val="9100"/>
              <a:buFont typeface="Playfair Display"/>
              <a:buNone/>
              <a:defRPr b="1" sz="9100">
                <a:latin typeface="Playfair Display"/>
                <a:ea typeface="Playfair Display"/>
                <a:cs typeface="Playfair Display"/>
                <a:sym typeface="Playfair Display"/>
              </a:defRPr>
            </a:lvl6pPr>
            <a:lvl7pPr lvl="6" algn="ctr">
              <a:spcBef>
                <a:spcPts val="0"/>
              </a:spcBef>
              <a:spcAft>
                <a:spcPts val="0"/>
              </a:spcAft>
              <a:buSzPts val="9100"/>
              <a:buFont typeface="Playfair Display"/>
              <a:buNone/>
              <a:defRPr b="1" sz="9100">
                <a:latin typeface="Playfair Display"/>
                <a:ea typeface="Playfair Display"/>
                <a:cs typeface="Playfair Display"/>
                <a:sym typeface="Playfair Display"/>
              </a:defRPr>
            </a:lvl7pPr>
            <a:lvl8pPr lvl="7" algn="ctr">
              <a:spcBef>
                <a:spcPts val="0"/>
              </a:spcBef>
              <a:spcAft>
                <a:spcPts val="0"/>
              </a:spcAft>
              <a:buSzPts val="9100"/>
              <a:buFont typeface="Playfair Display"/>
              <a:buNone/>
              <a:defRPr b="1" sz="9100">
                <a:latin typeface="Playfair Display"/>
                <a:ea typeface="Playfair Display"/>
                <a:cs typeface="Playfair Display"/>
                <a:sym typeface="Playfair Display"/>
              </a:defRPr>
            </a:lvl8pPr>
            <a:lvl9pPr lvl="8" algn="ctr">
              <a:spcBef>
                <a:spcPts val="0"/>
              </a:spcBef>
              <a:spcAft>
                <a:spcPts val="0"/>
              </a:spcAft>
              <a:buSzPts val="9100"/>
              <a:buFont typeface="Playfair Display"/>
              <a:buNone/>
              <a:defRPr b="1" sz="91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459000" y="4734200"/>
            <a:ext cx="6546900" cy="770400"/>
          </a:xfrm>
          <a:prstGeom prst="rect">
            <a:avLst/>
          </a:prstGeom>
          <a:solidFill>
            <a:schemeClr val="dk2"/>
          </a:solidFill>
        </p:spPr>
        <p:txBody>
          <a:bodyPr anchorCtr="0" anchor="ctr" bIns="121900" lIns="121900" spcFirstLastPara="1" rIns="121900" wrap="square" tIns="121900">
            <a:normAutofit/>
          </a:bodyPr>
          <a:lstStyle>
            <a:lvl1pPr lv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333233"/>
            <a:ext cx="11360700" cy="2861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Font typeface="Montserrat"/>
              <a:buNone/>
              <a:defRPr sz="18700">
                <a:latin typeface="Montserrat"/>
                <a:ea typeface="Montserrat"/>
                <a:cs typeface="Montserrat"/>
                <a:sym typeface="Montserrat"/>
              </a:defRPr>
            </a:lvl1pPr>
            <a:lvl2pPr lvl="1" algn="ctr">
              <a:spcBef>
                <a:spcPts val="0"/>
              </a:spcBef>
              <a:spcAft>
                <a:spcPts val="0"/>
              </a:spcAft>
              <a:buSzPts val="18700"/>
              <a:buFont typeface="Montserrat"/>
              <a:buNone/>
              <a:defRPr sz="18700">
                <a:latin typeface="Montserrat"/>
                <a:ea typeface="Montserrat"/>
                <a:cs typeface="Montserrat"/>
                <a:sym typeface="Montserrat"/>
              </a:defRPr>
            </a:lvl2pPr>
            <a:lvl3pPr lvl="2" algn="ctr">
              <a:spcBef>
                <a:spcPts val="0"/>
              </a:spcBef>
              <a:spcAft>
                <a:spcPts val="0"/>
              </a:spcAft>
              <a:buSzPts val="18700"/>
              <a:buFont typeface="Montserrat"/>
              <a:buNone/>
              <a:defRPr sz="18700">
                <a:latin typeface="Montserrat"/>
                <a:ea typeface="Montserrat"/>
                <a:cs typeface="Montserrat"/>
                <a:sym typeface="Montserrat"/>
              </a:defRPr>
            </a:lvl3pPr>
            <a:lvl4pPr lvl="3" algn="ctr">
              <a:spcBef>
                <a:spcPts val="0"/>
              </a:spcBef>
              <a:spcAft>
                <a:spcPts val="0"/>
              </a:spcAft>
              <a:buSzPts val="18700"/>
              <a:buFont typeface="Montserrat"/>
              <a:buNone/>
              <a:defRPr sz="18700">
                <a:latin typeface="Montserrat"/>
                <a:ea typeface="Montserrat"/>
                <a:cs typeface="Montserrat"/>
                <a:sym typeface="Montserrat"/>
              </a:defRPr>
            </a:lvl4pPr>
            <a:lvl5pPr lvl="4" algn="ctr">
              <a:spcBef>
                <a:spcPts val="0"/>
              </a:spcBef>
              <a:spcAft>
                <a:spcPts val="0"/>
              </a:spcAft>
              <a:buSzPts val="18700"/>
              <a:buFont typeface="Montserrat"/>
              <a:buNone/>
              <a:defRPr sz="18700">
                <a:latin typeface="Montserrat"/>
                <a:ea typeface="Montserrat"/>
                <a:cs typeface="Montserrat"/>
                <a:sym typeface="Montserrat"/>
              </a:defRPr>
            </a:lvl5pPr>
            <a:lvl6pPr lvl="5" algn="ctr">
              <a:spcBef>
                <a:spcPts val="0"/>
              </a:spcBef>
              <a:spcAft>
                <a:spcPts val="0"/>
              </a:spcAft>
              <a:buSzPts val="18700"/>
              <a:buFont typeface="Montserrat"/>
              <a:buNone/>
              <a:defRPr sz="18700">
                <a:latin typeface="Montserrat"/>
                <a:ea typeface="Montserrat"/>
                <a:cs typeface="Montserrat"/>
                <a:sym typeface="Montserrat"/>
              </a:defRPr>
            </a:lvl6pPr>
            <a:lvl7pPr lvl="6" algn="ctr">
              <a:spcBef>
                <a:spcPts val="0"/>
              </a:spcBef>
              <a:spcAft>
                <a:spcPts val="0"/>
              </a:spcAft>
              <a:buSzPts val="18700"/>
              <a:buFont typeface="Montserrat"/>
              <a:buNone/>
              <a:defRPr sz="18700">
                <a:latin typeface="Montserrat"/>
                <a:ea typeface="Montserrat"/>
                <a:cs typeface="Montserrat"/>
                <a:sym typeface="Montserrat"/>
              </a:defRPr>
            </a:lvl7pPr>
            <a:lvl8pPr lvl="7" algn="ctr">
              <a:spcBef>
                <a:spcPts val="0"/>
              </a:spcBef>
              <a:spcAft>
                <a:spcPts val="0"/>
              </a:spcAft>
              <a:buSzPts val="18700"/>
              <a:buFont typeface="Montserrat"/>
              <a:buNone/>
              <a:defRPr sz="18700">
                <a:latin typeface="Montserrat"/>
                <a:ea typeface="Montserrat"/>
                <a:cs typeface="Montserrat"/>
                <a:sym typeface="Montserrat"/>
              </a:defRPr>
            </a:lvl8pPr>
            <a:lvl9pPr lvl="8" algn="ctr">
              <a:spcBef>
                <a:spcPts val="0"/>
              </a:spcBef>
              <a:spcAft>
                <a:spcPts val="0"/>
              </a:spcAft>
              <a:buSzPts val="18700"/>
              <a:buFont typeface="Montserrat"/>
              <a:buNone/>
              <a:defRPr sz="18700">
                <a:latin typeface="Montserrat"/>
                <a:ea typeface="Montserrat"/>
                <a:cs typeface="Montserrat"/>
                <a:sym typeface="Montserrat"/>
              </a:defRPr>
            </a:lvl9pPr>
          </a:lstStyle>
          <a:p>
            <a:r>
              <a:t>xx%</a:t>
            </a:r>
          </a:p>
        </p:txBody>
      </p:sp>
      <p:sp>
        <p:nvSpPr>
          <p:cNvPr id="50" name="Google Shape;50;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highlight>
                  <a:schemeClr val="dk1"/>
                </a:highlight>
              </a:defRPr>
            </a:lvl1pPr>
            <a:lvl2pPr indent="-349250" lvl="1" marL="914400" algn="ctr">
              <a:spcBef>
                <a:spcPts val="0"/>
              </a:spcBef>
              <a:spcAft>
                <a:spcPts val="0"/>
              </a:spcAft>
              <a:buSzPts val="1900"/>
              <a:buChar char="○"/>
              <a:defRPr>
                <a:highlight>
                  <a:schemeClr val="dk1"/>
                </a:highlight>
              </a:defRPr>
            </a:lvl2pPr>
            <a:lvl3pPr indent="-349250" lvl="2" marL="1371600" algn="ctr">
              <a:spcBef>
                <a:spcPts val="0"/>
              </a:spcBef>
              <a:spcAft>
                <a:spcPts val="0"/>
              </a:spcAft>
              <a:buSzPts val="1900"/>
              <a:buChar char="■"/>
              <a:defRPr>
                <a:highlight>
                  <a:schemeClr val="dk1"/>
                </a:highlight>
              </a:defRPr>
            </a:lvl3pPr>
            <a:lvl4pPr indent="-349250" lvl="3" marL="1828800" algn="ctr">
              <a:spcBef>
                <a:spcPts val="0"/>
              </a:spcBef>
              <a:spcAft>
                <a:spcPts val="0"/>
              </a:spcAft>
              <a:buSzPts val="1900"/>
              <a:buChar char="●"/>
              <a:defRPr>
                <a:highlight>
                  <a:schemeClr val="dk1"/>
                </a:highlight>
              </a:defRPr>
            </a:lvl4pPr>
            <a:lvl5pPr indent="-349250" lvl="4" marL="2286000" algn="ctr">
              <a:spcBef>
                <a:spcPts val="0"/>
              </a:spcBef>
              <a:spcAft>
                <a:spcPts val="0"/>
              </a:spcAft>
              <a:buSzPts val="1900"/>
              <a:buChar char="○"/>
              <a:defRPr>
                <a:highlight>
                  <a:schemeClr val="dk1"/>
                </a:highlight>
              </a:defRPr>
            </a:lvl5pPr>
            <a:lvl6pPr indent="-349250" lvl="5" marL="2743200" algn="ctr">
              <a:spcBef>
                <a:spcPts val="0"/>
              </a:spcBef>
              <a:spcAft>
                <a:spcPts val="0"/>
              </a:spcAft>
              <a:buSzPts val="1900"/>
              <a:buChar char="■"/>
              <a:defRPr>
                <a:highlight>
                  <a:schemeClr val="dk1"/>
                </a:highlight>
              </a:defRPr>
            </a:lvl6pPr>
            <a:lvl7pPr indent="-349250" lvl="6" marL="3200400" algn="ctr">
              <a:spcBef>
                <a:spcPts val="0"/>
              </a:spcBef>
              <a:spcAft>
                <a:spcPts val="0"/>
              </a:spcAft>
              <a:buSzPts val="1900"/>
              <a:buChar char="●"/>
              <a:defRPr>
                <a:highlight>
                  <a:schemeClr val="dk1"/>
                </a:highlight>
              </a:defRPr>
            </a:lvl7pPr>
            <a:lvl8pPr indent="-349250" lvl="7" marL="3657600" algn="ctr">
              <a:spcBef>
                <a:spcPts val="0"/>
              </a:spcBef>
              <a:spcAft>
                <a:spcPts val="0"/>
              </a:spcAft>
              <a:buSzPts val="1900"/>
              <a:buChar char="○"/>
              <a:defRPr>
                <a:highlight>
                  <a:schemeClr val="dk1"/>
                </a:highlight>
              </a:defRPr>
            </a:lvl8pPr>
            <a:lvl9pPr indent="-349250" lvl="8" marL="4114800" algn="ctr">
              <a:spcBef>
                <a:spcPts val="0"/>
              </a:spcBef>
              <a:spcAft>
                <a:spcPts val="0"/>
              </a:spcAft>
              <a:buSzPts val="1900"/>
              <a:buChar char="■"/>
              <a:defRPr>
                <a:highlight>
                  <a:schemeClr val="dk1"/>
                </a:highlight>
              </a:defRPr>
            </a:lvl9pPr>
          </a:lstStyle>
          <a:p/>
        </p:txBody>
      </p:sp>
      <p:sp>
        <p:nvSpPr>
          <p:cNvPr id="51" name="Google Shape;51;p11"/>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1019149" y="260984"/>
            <a:ext cx="10153800" cy="1380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0" i="0" sz="4800">
                <a:solidFill>
                  <a:srgbClr val="404040"/>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6" name="Google Shape;56;p13"/>
          <p:cNvSpPr txBox="1"/>
          <p:nvPr>
            <p:ph idx="1" type="body"/>
          </p:nvPr>
        </p:nvSpPr>
        <p:spPr>
          <a:xfrm>
            <a:off x="1171575" y="1622485"/>
            <a:ext cx="9848700" cy="4560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b="0" i="0" sz="8000">
                <a:solidFill>
                  <a:srgbClr val="242424"/>
                </a:solidFill>
                <a:latin typeface="Arial"/>
                <a:ea typeface="Arial"/>
                <a:cs typeface="Arial"/>
                <a:sym typeface="Arial"/>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57" name="Google Shape;57;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60" name="Shape 60"/>
        <p:cNvGrpSpPr/>
        <p:nvPr/>
      </p:nvGrpSpPr>
      <p:grpSpPr>
        <a:xfrm>
          <a:off x="0" y="0"/>
          <a:ext cx="0" cy="0"/>
          <a:chOff x="0" y="0"/>
          <a:chExt cx="0" cy="0"/>
        </a:xfrm>
      </p:grpSpPr>
      <p:sp>
        <p:nvSpPr>
          <p:cNvPr id="61" name="Google Shape;61;p1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7" name="Shape 67"/>
        <p:cNvGrpSpPr/>
        <p:nvPr/>
      </p:nvGrpSpPr>
      <p:grpSpPr>
        <a:xfrm>
          <a:off x="0" y="0"/>
          <a:ext cx="0" cy="0"/>
          <a:chOff x="0" y="0"/>
          <a:chExt cx="0" cy="0"/>
        </a:xfrm>
      </p:grpSpPr>
      <p:sp>
        <p:nvSpPr>
          <p:cNvPr id="68" name="Google Shape;68;p15"/>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5"/>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5"/>
          <p:cNvSpPr txBox="1"/>
          <p:nvPr>
            <p:ph type="title"/>
          </p:nvPr>
        </p:nvSpPr>
        <p:spPr>
          <a:xfrm>
            <a:off x="1019149" y="260984"/>
            <a:ext cx="10153800" cy="1380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0" i="0" sz="4800">
                <a:solidFill>
                  <a:srgbClr val="404040"/>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2" name="Google Shape;72;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6067700" y="-664800"/>
            <a:ext cx="56700" cy="112743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6400"/>
              <a:buFont typeface="Playfair Display"/>
              <a:buNone/>
              <a:defRPr b="1" sz="6400">
                <a:latin typeface="Playfair Display"/>
                <a:ea typeface="Playfair Display"/>
                <a:cs typeface="Playfair Display"/>
                <a:sym typeface="Playfair Display"/>
              </a:defRPr>
            </a:lvl1pPr>
            <a:lvl2pPr lvl="1" algn="ctr">
              <a:spcBef>
                <a:spcPts val="0"/>
              </a:spcBef>
              <a:spcAft>
                <a:spcPts val="0"/>
              </a:spcAft>
              <a:buSzPts val="6400"/>
              <a:buFont typeface="Playfair Display"/>
              <a:buNone/>
              <a:defRPr b="1" sz="6400">
                <a:latin typeface="Playfair Display"/>
                <a:ea typeface="Playfair Display"/>
                <a:cs typeface="Playfair Display"/>
                <a:sym typeface="Playfair Display"/>
              </a:defRPr>
            </a:lvl2pPr>
            <a:lvl3pPr lvl="2" algn="ctr">
              <a:spcBef>
                <a:spcPts val="0"/>
              </a:spcBef>
              <a:spcAft>
                <a:spcPts val="0"/>
              </a:spcAft>
              <a:buSzPts val="6400"/>
              <a:buFont typeface="Playfair Display"/>
              <a:buNone/>
              <a:defRPr b="1" sz="6400">
                <a:latin typeface="Playfair Display"/>
                <a:ea typeface="Playfair Display"/>
                <a:cs typeface="Playfair Display"/>
                <a:sym typeface="Playfair Display"/>
              </a:defRPr>
            </a:lvl3pPr>
            <a:lvl4pPr lvl="3" algn="ctr">
              <a:spcBef>
                <a:spcPts val="0"/>
              </a:spcBef>
              <a:spcAft>
                <a:spcPts val="0"/>
              </a:spcAft>
              <a:buSzPts val="6400"/>
              <a:buFont typeface="Playfair Display"/>
              <a:buNone/>
              <a:defRPr b="1" sz="6400">
                <a:latin typeface="Playfair Display"/>
                <a:ea typeface="Playfair Display"/>
                <a:cs typeface="Playfair Display"/>
                <a:sym typeface="Playfair Display"/>
              </a:defRPr>
            </a:lvl4pPr>
            <a:lvl5pPr lvl="4" algn="ctr">
              <a:spcBef>
                <a:spcPts val="0"/>
              </a:spcBef>
              <a:spcAft>
                <a:spcPts val="0"/>
              </a:spcAft>
              <a:buSzPts val="6400"/>
              <a:buFont typeface="Playfair Display"/>
              <a:buNone/>
              <a:defRPr b="1" sz="6400">
                <a:latin typeface="Playfair Display"/>
                <a:ea typeface="Playfair Display"/>
                <a:cs typeface="Playfair Display"/>
                <a:sym typeface="Playfair Display"/>
              </a:defRPr>
            </a:lvl5pPr>
            <a:lvl6pPr lvl="5" algn="ctr">
              <a:spcBef>
                <a:spcPts val="0"/>
              </a:spcBef>
              <a:spcAft>
                <a:spcPts val="0"/>
              </a:spcAft>
              <a:buSzPts val="6400"/>
              <a:buFont typeface="Playfair Display"/>
              <a:buNone/>
              <a:defRPr b="1" sz="6400">
                <a:latin typeface="Playfair Display"/>
                <a:ea typeface="Playfair Display"/>
                <a:cs typeface="Playfair Display"/>
                <a:sym typeface="Playfair Display"/>
              </a:defRPr>
            </a:lvl6pPr>
            <a:lvl7pPr lvl="6" algn="ctr">
              <a:spcBef>
                <a:spcPts val="0"/>
              </a:spcBef>
              <a:spcAft>
                <a:spcPts val="0"/>
              </a:spcAft>
              <a:buSzPts val="6400"/>
              <a:buFont typeface="Playfair Display"/>
              <a:buNone/>
              <a:defRPr b="1" sz="6400">
                <a:latin typeface="Playfair Display"/>
                <a:ea typeface="Playfair Display"/>
                <a:cs typeface="Playfair Display"/>
                <a:sym typeface="Playfair Display"/>
              </a:defRPr>
            </a:lvl7pPr>
            <a:lvl8pPr lvl="7" algn="ctr">
              <a:spcBef>
                <a:spcPts val="0"/>
              </a:spcBef>
              <a:spcAft>
                <a:spcPts val="0"/>
              </a:spcAft>
              <a:buSzPts val="6400"/>
              <a:buFont typeface="Playfair Display"/>
              <a:buNone/>
              <a:defRPr b="1" sz="6400">
                <a:latin typeface="Playfair Display"/>
                <a:ea typeface="Playfair Display"/>
                <a:cs typeface="Playfair Display"/>
                <a:sym typeface="Playfair Display"/>
              </a:defRPr>
            </a:lvl8pPr>
            <a:lvl9pPr lvl="8" algn="ctr">
              <a:spcBef>
                <a:spcPts val="0"/>
              </a:spcBef>
              <a:spcAft>
                <a:spcPts val="0"/>
              </a:spcAft>
              <a:buSzPts val="6400"/>
              <a:buFont typeface="Playfair Display"/>
              <a:buNone/>
              <a:defRPr b="1" sz="64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1" name="Google Shape;21;p4"/>
          <p:cNvSpPr txBox="1"/>
          <p:nvPr>
            <p:ph idx="1" type="body"/>
          </p:nvPr>
        </p:nvSpPr>
        <p:spPr>
          <a:xfrm>
            <a:off x="415600" y="1645433"/>
            <a:ext cx="11360700" cy="44463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2" name="Google Shape;22;p4"/>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5" name="Google Shape;25;p5"/>
          <p:cNvSpPr txBox="1"/>
          <p:nvPr>
            <p:ph idx="1" type="body"/>
          </p:nvPr>
        </p:nvSpPr>
        <p:spPr>
          <a:xfrm>
            <a:off x="415600" y="1645400"/>
            <a:ext cx="5333100" cy="4446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6" name="Google Shape;26;p5"/>
          <p:cNvSpPr txBox="1"/>
          <p:nvPr>
            <p:ph idx="2" type="body"/>
          </p:nvPr>
        </p:nvSpPr>
        <p:spPr>
          <a:xfrm>
            <a:off x="6443200" y="1645400"/>
            <a:ext cx="5333100" cy="4446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3" name="Google Shape;33;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p7"/>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0" name="Google Shape;40;p9"/>
          <p:cNvCxnSpPr/>
          <p:nvPr/>
        </p:nvCxnSpPr>
        <p:spPr>
          <a:xfrm>
            <a:off x="6706233" y="5994000"/>
            <a:ext cx="624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354000" y="14422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8952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highlight>
                  <a:schemeClr val="lt1"/>
                </a:highlight>
              </a:defRPr>
            </a:lvl1pPr>
            <a:lvl2pPr indent="-349250" lvl="1" marL="914400">
              <a:spcBef>
                <a:spcPts val="0"/>
              </a:spcBef>
              <a:spcAft>
                <a:spcPts val="0"/>
              </a:spcAft>
              <a:buSzPts val="1900"/>
              <a:buChar char="○"/>
              <a:defRPr>
                <a:highlight>
                  <a:schemeClr val="lt1"/>
                </a:highlight>
              </a:defRPr>
            </a:lvl2pPr>
            <a:lvl3pPr indent="-349250" lvl="2" marL="1371600">
              <a:spcBef>
                <a:spcPts val="0"/>
              </a:spcBef>
              <a:spcAft>
                <a:spcPts val="0"/>
              </a:spcAft>
              <a:buSzPts val="1900"/>
              <a:buChar char="■"/>
              <a:defRPr>
                <a:highlight>
                  <a:schemeClr val="lt1"/>
                </a:highlight>
              </a:defRPr>
            </a:lvl3pPr>
            <a:lvl4pPr indent="-349250" lvl="3" marL="1828800">
              <a:spcBef>
                <a:spcPts val="0"/>
              </a:spcBef>
              <a:spcAft>
                <a:spcPts val="0"/>
              </a:spcAft>
              <a:buSzPts val="1900"/>
              <a:buChar char="●"/>
              <a:defRPr>
                <a:highlight>
                  <a:schemeClr val="lt1"/>
                </a:highlight>
              </a:defRPr>
            </a:lvl4pPr>
            <a:lvl5pPr indent="-349250" lvl="4" marL="2286000">
              <a:spcBef>
                <a:spcPts val="0"/>
              </a:spcBef>
              <a:spcAft>
                <a:spcPts val="0"/>
              </a:spcAft>
              <a:buSzPts val="1900"/>
              <a:buChar char="○"/>
              <a:defRPr>
                <a:highlight>
                  <a:schemeClr val="lt1"/>
                </a:highlight>
              </a:defRPr>
            </a:lvl5pPr>
            <a:lvl6pPr indent="-349250" lvl="5" marL="2743200">
              <a:spcBef>
                <a:spcPts val="0"/>
              </a:spcBef>
              <a:spcAft>
                <a:spcPts val="0"/>
              </a:spcAft>
              <a:buSzPts val="1900"/>
              <a:buChar char="■"/>
              <a:defRPr>
                <a:highlight>
                  <a:schemeClr val="lt1"/>
                </a:highlight>
              </a:defRPr>
            </a:lvl6pPr>
            <a:lvl7pPr indent="-349250" lvl="6" marL="3200400">
              <a:spcBef>
                <a:spcPts val="0"/>
              </a:spcBef>
              <a:spcAft>
                <a:spcPts val="0"/>
              </a:spcAft>
              <a:buSzPts val="1900"/>
              <a:buChar char="●"/>
              <a:defRPr>
                <a:highlight>
                  <a:schemeClr val="lt1"/>
                </a:highlight>
              </a:defRPr>
            </a:lvl7pPr>
            <a:lvl8pPr indent="-349250" lvl="7" marL="3657600">
              <a:spcBef>
                <a:spcPts val="0"/>
              </a:spcBef>
              <a:spcAft>
                <a:spcPts val="0"/>
              </a:spcAft>
              <a:buSzPts val="1900"/>
              <a:buChar char="○"/>
              <a:defRPr>
                <a:highlight>
                  <a:schemeClr val="lt1"/>
                </a:highlight>
              </a:defRPr>
            </a:lvl8pPr>
            <a:lvl9pPr indent="-349250" lvl="8" marL="4114800">
              <a:spcBef>
                <a:spcPts val="0"/>
              </a:spcBef>
              <a:spcAft>
                <a:spcPts val="0"/>
              </a:spcAft>
              <a:buSzPts val="1900"/>
              <a:buChar char="■"/>
              <a:defRPr>
                <a:highlight>
                  <a:schemeClr val="lt1"/>
                </a:highlight>
              </a:defRPr>
            </a:lvl9pPr>
          </a:lstStyle>
          <a:p/>
        </p:txBody>
      </p:sp>
      <p:sp>
        <p:nvSpPr>
          <p:cNvPr id="44" name="Google Shape;44;p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highlight>
                  <a:schemeClr val="dk1"/>
                </a:highlight>
              </a:defRPr>
            </a:lvl1pPr>
          </a:lstStyle>
          <a:p/>
        </p:txBody>
      </p:sp>
      <p:sp>
        <p:nvSpPr>
          <p:cNvPr id="47" name="Google Shape;47;p10"/>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415600" y="1645433"/>
            <a:ext cx="11360700" cy="44463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Playfair Display"/>
              <a:buChar char="●"/>
              <a:defRPr sz="2400">
                <a:solidFill>
                  <a:schemeClr val="dk2"/>
                </a:solidFill>
                <a:latin typeface="Playfair Display"/>
                <a:ea typeface="Playfair Display"/>
                <a:cs typeface="Playfair Display"/>
                <a:sym typeface="Playfair Display"/>
              </a:defRPr>
            </a:lvl1pPr>
            <a:lvl2pPr indent="-349250" lvl="1" marL="9144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2pPr>
            <a:lvl3pPr indent="-349250" lvl="2" marL="13716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3pPr>
            <a:lvl4pPr indent="-349250" lvl="3" marL="18288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4pPr>
            <a:lvl5pPr indent="-349250" lvl="4" marL="22860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5pPr>
            <a:lvl6pPr indent="-349250" lvl="5" marL="27432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6pPr>
            <a:lvl7pPr indent="-349250" lvl="6" marL="32004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7pPr>
            <a:lvl8pPr indent="-349250" lvl="7" marL="36576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8pPr>
            <a:lvl9pPr indent="-349250" lvl="8" marL="41148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Playfair Display"/>
                <a:ea typeface="Playfair Display"/>
                <a:cs typeface="Playfair Display"/>
                <a:sym typeface="Playfair Display"/>
              </a:defRPr>
            </a:lvl1pPr>
            <a:lvl2pPr lvl="1" algn="r">
              <a:buNone/>
              <a:defRPr sz="1300">
                <a:solidFill>
                  <a:schemeClr val="dk2"/>
                </a:solidFill>
                <a:latin typeface="Playfair Display"/>
                <a:ea typeface="Playfair Display"/>
                <a:cs typeface="Playfair Display"/>
                <a:sym typeface="Playfair Display"/>
              </a:defRPr>
            </a:lvl2pPr>
            <a:lvl3pPr lvl="2" algn="r">
              <a:buNone/>
              <a:defRPr sz="1300">
                <a:solidFill>
                  <a:schemeClr val="dk2"/>
                </a:solidFill>
                <a:latin typeface="Playfair Display"/>
                <a:ea typeface="Playfair Display"/>
                <a:cs typeface="Playfair Display"/>
                <a:sym typeface="Playfair Display"/>
              </a:defRPr>
            </a:lvl3pPr>
            <a:lvl4pPr lvl="3" algn="r">
              <a:buNone/>
              <a:defRPr sz="1300">
                <a:solidFill>
                  <a:schemeClr val="dk2"/>
                </a:solidFill>
                <a:latin typeface="Playfair Display"/>
                <a:ea typeface="Playfair Display"/>
                <a:cs typeface="Playfair Display"/>
                <a:sym typeface="Playfair Display"/>
              </a:defRPr>
            </a:lvl4pPr>
            <a:lvl5pPr lvl="4" algn="r">
              <a:buNone/>
              <a:defRPr sz="1300">
                <a:solidFill>
                  <a:schemeClr val="dk2"/>
                </a:solidFill>
                <a:latin typeface="Playfair Display"/>
                <a:ea typeface="Playfair Display"/>
                <a:cs typeface="Playfair Display"/>
                <a:sym typeface="Playfair Display"/>
              </a:defRPr>
            </a:lvl5pPr>
            <a:lvl6pPr lvl="5" algn="r">
              <a:buNone/>
              <a:defRPr sz="1300">
                <a:solidFill>
                  <a:schemeClr val="dk2"/>
                </a:solidFill>
                <a:latin typeface="Playfair Display"/>
                <a:ea typeface="Playfair Display"/>
                <a:cs typeface="Playfair Display"/>
                <a:sym typeface="Playfair Display"/>
              </a:defRPr>
            </a:lvl6pPr>
            <a:lvl7pPr lvl="6" algn="r">
              <a:buNone/>
              <a:defRPr sz="1300">
                <a:solidFill>
                  <a:schemeClr val="dk2"/>
                </a:solidFill>
                <a:latin typeface="Playfair Display"/>
                <a:ea typeface="Playfair Display"/>
                <a:cs typeface="Playfair Display"/>
                <a:sym typeface="Playfair Display"/>
              </a:defRPr>
            </a:lvl7pPr>
            <a:lvl8pPr lvl="7" algn="r">
              <a:buNone/>
              <a:defRPr sz="1300">
                <a:solidFill>
                  <a:schemeClr val="dk2"/>
                </a:solidFill>
                <a:latin typeface="Playfair Display"/>
                <a:ea typeface="Playfair Display"/>
                <a:cs typeface="Playfair Display"/>
                <a:sym typeface="Playfair Display"/>
              </a:defRPr>
            </a:lvl8pPr>
            <a:lvl9pPr lvl="8" algn="r">
              <a:buNone/>
              <a:defRPr sz="13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31.jpg"/><Relationship Id="rId5"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9.jp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www.coursera.org/professional-certificates/ibm-data-science?&amp;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 name="Shape 78"/>
        <p:cNvGrpSpPr/>
        <p:nvPr/>
      </p:nvGrpSpPr>
      <p:grpSpPr>
        <a:xfrm>
          <a:off x="0" y="0"/>
          <a:ext cx="0" cy="0"/>
          <a:chOff x="0" y="0"/>
          <a:chExt cx="0" cy="0"/>
        </a:xfrm>
      </p:grpSpPr>
      <p:sp>
        <p:nvSpPr>
          <p:cNvPr id="79" name="Google Shape;79;p16"/>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6"/>
          <p:cNvSpPr txBox="1"/>
          <p:nvPr>
            <p:ph idx="1" type="body"/>
          </p:nvPr>
        </p:nvSpPr>
        <p:spPr>
          <a:xfrm>
            <a:off x="897263" y="959535"/>
            <a:ext cx="9848700" cy="3010800"/>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1600"/>
              </a:spcAft>
              <a:buNone/>
            </a:pPr>
            <a:r>
              <a:rPr lang="en-IN" sz="8800">
                <a:solidFill>
                  <a:srgbClr val="000000"/>
                </a:solidFill>
                <a:latin typeface="Arial"/>
                <a:ea typeface="Arial"/>
                <a:cs typeface="Arial"/>
                <a:sym typeface="Arial"/>
              </a:rPr>
              <a:t>D</a:t>
            </a:r>
            <a:r>
              <a:rPr lang="en-IN" sz="8800">
                <a:solidFill>
                  <a:srgbClr val="000000"/>
                </a:solidFill>
              </a:rPr>
              <a:t>S </a:t>
            </a:r>
            <a:r>
              <a:rPr lang="en-IN" sz="8800">
                <a:solidFill>
                  <a:srgbClr val="000000"/>
                </a:solidFill>
                <a:latin typeface="Arial"/>
                <a:ea typeface="Arial"/>
                <a:cs typeface="Arial"/>
                <a:sym typeface="Arial"/>
              </a:rPr>
              <a:t>Capstone  Project</a:t>
            </a:r>
            <a:endParaRPr/>
          </a:p>
        </p:txBody>
      </p:sp>
      <p:sp>
        <p:nvSpPr>
          <p:cNvPr id="81" name="Google Shape;81;p16"/>
          <p:cNvSpPr txBox="1"/>
          <p:nvPr/>
        </p:nvSpPr>
        <p:spPr>
          <a:xfrm>
            <a:off x="1323419" y="5077495"/>
            <a:ext cx="5885100" cy="848400"/>
          </a:xfrm>
          <a:prstGeom prst="rect">
            <a:avLst/>
          </a:prstGeom>
          <a:noFill/>
          <a:ln cap="flat" cmpd="sng" w="9525">
            <a:solidFill>
              <a:schemeClr val="dk2"/>
            </a:solidFill>
            <a:prstDash val="solid"/>
            <a:round/>
            <a:headEnd len="sm" w="sm" type="none"/>
            <a:tailEnd len="sm" w="sm" type="none"/>
          </a:ln>
        </p:spPr>
        <p:txBody>
          <a:bodyPr anchorCtr="0" anchor="t" bIns="0" lIns="0" spcFirstLastPara="1" rIns="0" wrap="square" tIns="108575">
            <a:spAutoFit/>
          </a:bodyPr>
          <a:lstStyle/>
          <a:p>
            <a:pPr indent="0" lvl="0" marL="12700" marR="0" rtl="0" algn="l">
              <a:lnSpc>
                <a:spcPct val="100000"/>
              </a:lnSpc>
              <a:spcBef>
                <a:spcPts val="0"/>
              </a:spcBef>
              <a:spcAft>
                <a:spcPts val="0"/>
              </a:spcAft>
              <a:buNone/>
            </a:pPr>
            <a:r>
              <a:rPr lang="en-IN" sz="2400">
                <a:solidFill>
                  <a:srgbClr val="616E52"/>
                </a:solidFill>
              </a:rPr>
              <a:t>Author - Raj Sanjay Patil Github - https://github.com/thisisrajpatil 09/06/2024</a:t>
            </a:r>
            <a:endParaRPr sz="2400">
              <a:solidFill>
                <a:schemeClr val="dk1"/>
              </a:solidFill>
              <a:latin typeface="Arial"/>
              <a:ea typeface="Arial"/>
              <a:cs typeface="Arial"/>
              <a:sym typeface="Arial"/>
            </a:endParaRPr>
          </a:p>
        </p:txBody>
      </p:sp>
      <p:grpSp>
        <p:nvGrpSpPr>
          <p:cNvPr id="82" name="Google Shape;82;p16"/>
          <p:cNvGrpSpPr/>
          <p:nvPr/>
        </p:nvGrpSpPr>
        <p:grpSpPr>
          <a:xfrm>
            <a:off x="0" y="4343586"/>
            <a:ext cx="12191872" cy="2514737"/>
            <a:chOff x="0" y="6333745"/>
            <a:chExt cx="12191872" cy="524253"/>
          </a:xfrm>
        </p:grpSpPr>
        <p:sp>
          <p:nvSpPr>
            <p:cNvPr id="83" name="Google Shape;83;p16"/>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6"/>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5" name="Google Shape;85;p16"/>
          <p:cNvSpPr txBox="1"/>
          <p:nvPr/>
        </p:nvSpPr>
        <p:spPr>
          <a:xfrm>
            <a:off x="1082650" y="4885650"/>
            <a:ext cx="67209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2"/>
                </a:solidFill>
                <a:latin typeface="Playfair Display"/>
                <a:ea typeface="Playfair Display"/>
                <a:cs typeface="Playfair Display"/>
                <a:sym typeface="Playfair Display"/>
              </a:rPr>
              <a:t>Author - Raj Sanjay Patil </a:t>
            </a:r>
            <a:endParaRPr sz="24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IN" sz="2400">
                <a:solidFill>
                  <a:schemeClr val="dk2"/>
                </a:solidFill>
                <a:latin typeface="Playfair Display"/>
                <a:ea typeface="Playfair Display"/>
                <a:cs typeface="Playfair Display"/>
                <a:sym typeface="Playfair Display"/>
              </a:rPr>
              <a:t>Github - https://github.com/thisisrajpatil 09/06/2024</a:t>
            </a:r>
            <a:endParaRPr sz="2400">
              <a:solidFill>
                <a:schemeClr val="dk2"/>
              </a:solidFill>
              <a:latin typeface="Playfair Display"/>
              <a:ea typeface="Playfair Display"/>
              <a:cs typeface="Playfair Display"/>
              <a:sym typeface="Playfair Display"/>
            </a:endParaRPr>
          </a:p>
        </p:txBody>
      </p:sp>
      <p:sp>
        <p:nvSpPr>
          <p:cNvPr id="86" name="Google Shape;86;p16"/>
          <p:cNvSpPr/>
          <p:nvPr/>
        </p:nvSpPr>
        <p:spPr>
          <a:xfrm>
            <a:off x="1082650" y="4942825"/>
            <a:ext cx="6835158" cy="12572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87" name="Google Shape;87;p16"/>
          <p:cNvSpPr txBox="1"/>
          <p:nvPr/>
        </p:nvSpPr>
        <p:spPr>
          <a:xfrm>
            <a:off x="1288450" y="4942825"/>
            <a:ext cx="63093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2"/>
                </a:solidFill>
                <a:latin typeface="Playfair Display"/>
                <a:ea typeface="Playfair Display"/>
                <a:cs typeface="Playfair Display"/>
                <a:sym typeface="Playfair Display"/>
              </a:rPr>
              <a:t>Author - Raj Sanjay Patil </a:t>
            </a:r>
            <a:endParaRPr sz="24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IN" sz="2400">
                <a:solidFill>
                  <a:schemeClr val="dk2"/>
                </a:solidFill>
                <a:latin typeface="Playfair Display"/>
                <a:ea typeface="Playfair Display"/>
                <a:cs typeface="Playfair Display"/>
                <a:sym typeface="Playfair Display"/>
              </a:rPr>
              <a:t>Github - https://github.com/thisisrajpatil 09/06/2024</a:t>
            </a:r>
            <a:endParaRPr sz="2400">
              <a:solidFill>
                <a:schemeClr val="dk2"/>
              </a:solidFill>
              <a:latin typeface="Playfair Display"/>
              <a:ea typeface="Playfair Display"/>
              <a:cs typeface="Playfair Display"/>
              <a:sym typeface="Playfair Display"/>
            </a:endParaRPr>
          </a:p>
        </p:txBody>
      </p:sp>
      <p:grpSp>
        <p:nvGrpSpPr>
          <p:cNvPr id="88" name="Google Shape;88;p16"/>
          <p:cNvGrpSpPr/>
          <p:nvPr/>
        </p:nvGrpSpPr>
        <p:grpSpPr>
          <a:xfrm rot="-5400000">
            <a:off x="8985104" y="1531489"/>
            <a:ext cx="4778383" cy="1609891"/>
            <a:chOff x="-2310237" y="7157770"/>
            <a:chExt cx="17770110" cy="579056"/>
          </a:xfrm>
        </p:grpSpPr>
        <p:sp>
          <p:nvSpPr>
            <p:cNvPr id="89" name="Google Shape;89;p16"/>
            <p:cNvSpPr/>
            <p:nvPr/>
          </p:nvSpPr>
          <p:spPr>
            <a:xfrm>
              <a:off x="-2310237" y="7279626"/>
              <a:ext cx="17582380"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6"/>
            <p:cNvSpPr/>
            <p:nvPr/>
          </p:nvSpPr>
          <p:spPr>
            <a:xfrm>
              <a:off x="-1970146" y="7157770"/>
              <a:ext cx="17430020" cy="121857"/>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25"/>
          <p:cNvSpPr txBox="1"/>
          <p:nvPr>
            <p:ph type="title"/>
          </p:nvPr>
        </p:nvSpPr>
        <p:spPr>
          <a:xfrm>
            <a:off x="916606" y="615825"/>
            <a:ext cx="10818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71" name="Google Shape;271;p2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72" name="Google Shape;272;p25"/>
          <p:cNvSpPr txBox="1"/>
          <p:nvPr>
            <p:ph idx="1" type="body"/>
          </p:nvPr>
        </p:nvSpPr>
        <p:spPr>
          <a:xfrm>
            <a:off x="467361" y="2091819"/>
            <a:ext cx="11734800" cy="32844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a:latin typeface="Carlito"/>
              <a:ea typeface="Carlito"/>
              <a:cs typeface="Carlito"/>
              <a:sym typeface="Carlito"/>
            </a:endParaRPr>
          </a:p>
          <a:p>
            <a:pPr indent="0" lvl="0" marL="3810" rtl="0" algn="l">
              <a:lnSpc>
                <a:spcPct val="100000"/>
              </a:lnSpc>
              <a:spcBef>
                <a:spcPts val="5"/>
              </a:spcBef>
              <a:spcAft>
                <a:spcPts val="0"/>
              </a:spcAft>
              <a:buNone/>
            </a:pPr>
            <a:r>
              <a:t/>
            </a:r>
            <a:endParaRPr sz="2550">
              <a:latin typeface="Carlito"/>
              <a:ea typeface="Carlito"/>
              <a:cs typeface="Carlito"/>
              <a:sym typeface="Carlito"/>
            </a:endParaRPr>
          </a:p>
          <a:p>
            <a:pPr indent="0" lvl="0" marL="16510" marR="1900554" rtl="0" algn="l">
              <a:lnSpc>
                <a:spcPct val="148000"/>
              </a:lnSpc>
              <a:spcBef>
                <a:spcPts val="1600"/>
              </a:spcBef>
              <a:spcAft>
                <a:spcPts val="1600"/>
              </a:spcAft>
              <a:buNone/>
            </a:pPr>
            <a:r>
              <a:rPr lang="en-IN" sz="2000" u="sng">
                <a:solidFill>
                  <a:srgbClr val="404040"/>
                </a:solidFill>
                <a:latin typeface="Carlito"/>
                <a:ea typeface="Carlito"/>
                <a:cs typeface="Carlito"/>
                <a:sym typeface="Carlito"/>
              </a:rPr>
              <a:t>GitHub u</a:t>
            </a:r>
            <a:r>
              <a:rPr lang="en-IN" sz="2000" u="sng">
                <a:solidFill>
                  <a:srgbClr val="404040"/>
                </a:solidFill>
                <a:latin typeface="Carlito"/>
                <a:ea typeface="Carlito"/>
                <a:cs typeface="Carlito"/>
                <a:sym typeface="Carlito"/>
              </a:rPr>
              <a:t>rl: </a:t>
            </a:r>
            <a:r>
              <a:rPr lang="en-IN" sz="2100">
                <a:solidFill>
                  <a:srgbClr val="404040"/>
                </a:solidFill>
                <a:latin typeface="Carlito"/>
                <a:ea typeface="Carlito"/>
                <a:cs typeface="Carlito"/>
                <a:sym typeface="Carlito"/>
              </a:rPr>
              <a:t>https://github.com/thisisrajpatil/IBM-Data-Sciecne-Professional-.git</a:t>
            </a:r>
            <a:endParaRPr sz="2100">
              <a:latin typeface="Carlito"/>
              <a:ea typeface="Carlito"/>
              <a:cs typeface="Carlito"/>
              <a:sym typeface="Carlito"/>
            </a:endParaRPr>
          </a:p>
        </p:txBody>
      </p:sp>
      <p:grpSp>
        <p:nvGrpSpPr>
          <p:cNvPr id="273" name="Google Shape;273;p25"/>
          <p:cNvGrpSpPr/>
          <p:nvPr/>
        </p:nvGrpSpPr>
        <p:grpSpPr>
          <a:xfrm>
            <a:off x="0" y="6333860"/>
            <a:ext cx="12191872" cy="524253"/>
            <a:chOff x="0" y="6333745"/>
            <a:chExt cx="12191872" cy="524253"/>
          </a:xfrm>
        </p:grpSpPr>
        <p:sp>
          <p:nvSpPr>
            <p:cNvPr id="274" name="Google Shape;274;p25"/>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5"/>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6"/>
          <p:cNvSpPr txBox="1"/>
          <p:nvPr>
            <p:ph type="title"/>
          </p:nvPr>
        </p:nvSpPr>
        <p:spPr>
          <a:xfrm>
            <a:off x="916619" y="543550"/>
            <a:ext cx="10521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82" name="Google Shape;282;p2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83" name="Google Shape;283;p26"/>
          <p:cNvSpPr txBox="1"/>
          <p:nvPr/>
        </p:nvSpPr>
        <p:spPr>
          <a:xfrm>
            <a:off x="1176019" y="1824608"/>
            <a:ext cx="9963300" cy="367620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a:p>
            <a:pPr indent="0" lvl="0" marL="12700" marR="508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https://github.com/thisisrajpatil/IBM-Data-Sciecne-Professional-.git</a:t>
            </a:r>
            <a:endParaRPr sz="2000">
              <a:solidFill>
                <a:schemeClr val="dk1"/>
              </a:solidFill>
              <a:latin typeface="Carlito"/>
              <a:ea typeface="Carlito"/>
              <a:cs typeface="Carlito"/>
              <a:sym typeface="Carlito"/>
            </a:endParaRPr>
          </a:p>
        </p:txBody>
      </p:sp>
      <p:grpSp>
        <p:nvGrpSpPr>
          <p:cNvPr id="284" name="Google Shape;284;p26"/>
          <p:cNvGrpSpPr/>
          <p:nvPr/>
        </p:nvGrpSpPr>
        <p:grpSpPr>
          <a:xfrm>
            <a:off x="0" y="6333860"/>
            <a:ext cx="12191872" cy="524253"/>
            <a:chOff x="0" y="6333745"/>
            <a:chExt cx="12191872" cy="524253"/>
          </a:xfrm>
        </p:grpSpPr>
        <p:sp>
          <p:nvSpPr>
            <p:cNvPr id="285" name="Google Shape;285;p26"/>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6"/>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7"/>
          <p:cNvSpPr txBox="1"/>
          <p:nvPr>
            <p:ph type="title"/>
          </p:nvPr>
        </p:nvSpPr>
        <p:spPr>
          <a:xfrm>
            <a:off x="916603" y="543550"/>
            <a:ext cx="10452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93" name="Google Shape;293;p2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94" name="Google Shape;294;p27"/>
          <p:cNvSpPr txBox="1"/>
          <p:nvPr/>
        </p:nvSpPr>
        <p:spPr>
          <a:xfrm>
            <a:off x="1193294" y="1466260"/>
            <a:ext cx="9687600" cy="298920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None/>
            </a:pPr>
            <a:r>
              <a:t/>
            </a:r>
            <a:endParaRPr sz="2450">
              <a:solidFill>
                <a:schemeClr val="dk1"/>
              </a:solidFill>
              <a:latin typeface="Carlito"/>
              <a:ea typeface="Carlito"/>
              <a:cs typeface="Carlito"/>
              <a:sym typeface="Carlito"/>
            </a:endParaRPr>
          </a:p>
          <a:p>
            <a:pPr indent="0" lvl="0" marL="12700" marR="5080" rtl="0" algn="l">
              <a:lnSpc>
                <a:spcPct val="149000"/>
              </a:lnSpc>
              <a:spcBef>
                <a:spcPts val="0"/>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https://github.com/thisisrajpatil/IBM-Data-Sciecne-Professional-.git</a:t>
            </a:r>
            <a:endParaRPr sz="2000">
              <a:solidFill>
                <a:schemeClr val="dk1"/>
              </a:solidFill>
              <a:latin typeface="Carlito"/>
              <a:ea typeface="Carlito"/>
              <a:cs typeface="Carlito"/>
              <a:sym typeface="Carlito"/>
            </a:endParaRPr>
          </a:p>
        </p:txBody>
      </p:sp>
      <p:grpSp>
        <p:nvGrpSpPr>
          <p:cNvPr id="295" name="Google Shape;295;p27"/>
          <p:cNvGrpSpPr/>
          <p:nvPr/>
        </p:nvGrpSpPr>
        <p:grpSpPr>
          <a:xfrm>
            <a:off x="0" y="6333860"/>
            <a:ext cx="12191872" cy="524253"/>
            <a:chOff x="0" y="6333745"/>
            <a:chExt cx="12191872" cy="524253"/>
          </a:xfrm>
        </p:grpSpPr>
        <p:sp>
          <p:nvSpPr>
            <p:cNvPr id="296" name="Google Shape;296;p2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28"/>
          <p:cNvSpPr txBox="1"/>
          <p:nvPr>
            <p:ph type="title"/>
          </p:nvPr>
        </p:nvSpPr>
        <p:spPr>
          <a:xfrm>
            <a:off x="916623" y="543550"/>
            <a:ext cx="10910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304" name="Google Shape;304;p2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305" name="Google Shape;305;p28"/>
          <p:cNvSpPr txBox="1"/>
          <p:nvPr/>
        </p:nvSpPr>
        <p:spPr>
          <a:xfrm>
            <a:off x="1176019" y="1824608"/>
            <a:ext cx="9765600" cy="2365800"/>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a:solidFill>
                <a:schemeClr val="dk1"/>
              </a:solidFill>
              <a:latin typeface="Carlito"/>
              <a:ea typeface="Carlito"/>
              <a:cs typeface="Carlito"/>
              <a:sym typeface="Carlito"/>
            </a:endParaRPr>
          </a:p>
          <a:p>
            <a:pPr indent="0" lvl="0" marL="12700" marR="0" rtl="0" algn="l">
              <a:lnSpc>
                <a:spcPct val="100000"/>
              </a:lnSpc>
              <a:spcBef>
                <a:spcPts val="1070"/>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rPr lang="en-IN" sz="2000">
                <a:solidFill>
                  <a:schemeClr val="dk1"/>
                </a:solidFill>
                <a:latin typeface="Carlito"/>
                <a:ea typeface="Carlito"/>
                <a:cs typeface="Carlito"/>
                <a:sym typeface="Carlito"/>
              </a:rPr>
              <a:t>https://github.com/thisisrajpatil/IBM-Data-Sciecne-Professional-.git</a:t>
            </a:r>
            <a:endParaRPr sz="2000">
              <a:solidFill>
                <a:schemeClr val="dk1"/>
              </a:solidFill>
              <a:latin typeface="Carlito"/>
              <a:ea typeface="Carlito"/>
              <a:cs typeface="Carlito"/>
              <a:sym typeface="Carlito"/>
            </a:endParaRPr>
          </a:p>
        </p:txBody>
      </p:sp>
      <p:grpSp>
        <p:nvGrpSpPr>
          <p:cNvPr id="306" name="Google Shape;306;p28"/>
          <p:cNvGrpSpPr/>
          <p:nvPr/>
        </p:nvGrpSpPr>
        <p:grpSpPr>
          <a:xfrm>
            <a:off x="0" y="6333860"/>
            <a:ext cx="12191872" cy="524253"/>
            <a:chOff x="0" y="6333745"/>
            <a:chExt cx="12191872" cy="524253"/>
          </a:xfrm>
        </p:grpSpPr>
        <p:sp>
          <p:nvSpPr>
            <p:cNvPr id="307" name="Google Shape;307;p28"/>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8"/>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29"/>
          <p:cNvSpPr txBox="1"/>
          <p:nvPr>
            <p:ph type="title"/>
          </p:nvPr>
        </p:nvSpPr>
        <p:spPr>
          <a:xfrm>
            <a:off x="916623" y="543550"/>
            <a:ext cx="102435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315" name="Google Shape;315;p2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316" name="Google Shape;316;p29"/>
          <p:cNvSpPr txBox="1"/>
          <p:nvPr/>
        </p:nvSpPr>
        <p:spPr>
          <a:xfrm>
            <a:off x="609600" y="1676247"/>
            <a:ext cx="11430000" cy="3901200"/>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a:solidFill>
                <a:schemeClr val="dk1"/>
              </a:solidFill>
              <a:latin typeface="Carlito"/>
              <a:ea typeface="Carlito"/>
              <a:cs typeface="Carlito"/>
              <a:sym typeface="Carlito"/>
            </a:endParaRPr>
          </a:p>
          <a:p>
            <a:pPr indent="0" lvl="0" marL="12700" marR="0" rtl="0" algn="l">
              <a:lnSpc>
                <a:spcPct val="100000"/>
              </a:lnSpc>
              <a:spcBef>
                <a:spcPts val="925"/>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1557020" rtl="0" algn="l">
              <a:lnSpc>
                <a:spcPct val="150000"/>
              </a:lnSpc>
              <a:spcBef>
                <a:spcPts val="95"/>
              </a:spcBef>
              <a:spcAft>
                <a:spcPts val="0"/>
              </a:spcAft>
              <a:buNone/>
            </a:pPr>
            <a:r>
              <a:rPr lang="en-IN" sz="2000">
                <a:solidFill>
                  <a:schemeClr val="dk1"/>
                </a:solidFill>
                <a:latin typeface="Carlito"/>
                <a:ea typeface="Carlito"/>
                <a:cs typeface="Carlito"/>
                <a:sym typeface="Carlito"/>
              </a:rPr>
              <a:t>https://github.com/thisisrajpatil/IBM-Data-Sciecne-Professional-.git</a:t>
            </a:r>
            <a:endParaRPr sz="2000">
              <a:solidFill>
                <a:schemeClr val="dk1"/>
              </a:solidFill>
              <a:latin typeface="Carlito"/>
              <a:ea typeface="Carlito"/>
              <a:cs typeface="Carlito"/>
              <a:sym typeface="Carlito"/>
            </a:endParaRPr>
          </a:p>
        </p:txBody>
      </p:sp>
      <p:grpSp>
        <p:nvGrpSpPr>
          <p:cNvPr id="317" name="Google Shape;317;p29"/>
          <p:cNvGrpSpPr/>
          <p:nvPr/>
        </p:nvGrpSpPr>
        <p:grpSpPr>
          <a:xfrm>
            <a:off x="0" y="6333860"/>
            <a:ext cx="12191872" cy="524253"/>
            <a:chOff x="0" y="6333745"/>
            <a:chExt cx="12191872" cy="524253"/>
          </a:xfrm>
        </p:grpSpPr>
        <p:sp>
          <p:nvSpPr>
            <p:cNvPr id="318" name="Google Shape;318;p2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2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0"/>
          <p:cNvSpPr txBox="1"/>
          <p:nvPr>
            <p:ph type="title"/>
          </p:nvPr>
        </p:nvSpPr>
        <p:spPr>
          <a:xfrm>
            <a:off x="916621" y="543550"/>
            <a:ext cx="11093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sp>
        <p:nvSpPr>
          <p:cNvPr id="326" name="Google Shape;326;p30"/>
          <p:cNvSpPr txBox="1"/>
          <p:nvPr/>
        </p:nvSpPr>
        <p:spPr>
          <a:xfrm>
            <a:off x="533401" y="2472309"/>
            <a:ext cx="3061200" cy="12582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url:</a:t>
            </a:r>
            <a:endParaRPr sz="2000" u="sng">
              <a:solidFill>
                <a:srgbClr val="404040"/>
              </a:solidFill>
              <a:latin typeface="Carlito"/>
              <a:ea typeface="Carlito"/>
              <a:cs typeface="Carlito"/>
              <a:sym typeface="Carlito"/>
            </a:endParaRPr>
          </a:p>
          <a:p>
            <a:pPr indent="0" lvl="0" marL="12700" marR="0" rtl="0" algn="l">
              <a:lnSpc>
                <a:spcPct val="100000"/>
              </a:lnSpc>
              <a:spcBef>
                <a:spcPts val="105"/>
              </a:spcBef>
              <a:spcAft>
                <a:spcPts val="0"/>
              </a:spcAft>
              <a:buNone/>
            </a:pPr>
            <a:r>
              <a:rPr lang="en-IN" sz="2000">
                <a:solidFill>
                  <a:schemeClr val="dk1"/>
                </a:solidFill>
                <a:latin typeface="Carlito"/>
                <a:ea typeface="Carlito"/>
                <a:cs typeface="Carlito"/>
                <a:sym typeface="Carlito"/>
              </a:rPr>
              <a:t>https://github.com/thisisrajpatil/IBM-Data-Sciecne-Professional-.git</a:t>
            </a:r>
            <a:endParaRPr sz="2000">
              <a:solidFill>
                <a:schemeClr val="dk1"/>
              </a:solidFill>
              <a:latin typeface="Carlito"/>
              <a:ea typeface="Carlito"/>
              <a:cs typeface="Carlito"/>
              <a:sym typeface="Carlito"/>
            </a:endParaRPr>
          </a:p>
        </p:txBody>
      </p:sp>
      <p:grpSp>
        <p:nvGrpSpPr>
          <p:cNvPr id="327" name="Google Shape;327;p30"/>
          <p:cNvGrpSpPr/>
          <p:nvPr/>
        </p:nvGrpSpPr>
        <p:grpSpPr>
          <a:xfrm>
            <a:off x="3829811" y="1941575"/>
            <a:ext cx="1923414" cy="1720596"/>
            <a:chOff x="3829811" y="1941575"/>
            <a:chExt cx="1923414" cy="1720596"/>
          </a:xfrm>
        </p:grpSpPr>
        <p:sp>
          <p:nvSpPr>
            <p:cNvPr id="328" name="Google Shape;328;p30"/>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30"/>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30"/>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solidFill>
              <a:schemeClr val="dk1"/>
            </a:solid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1" name="Google Shape;331;p30"/>
          <p:cNvSpPr txBox="1"/>
          <p:nvPr/>
        </p:nvSpPr>
        <p:spPr>
          <a:xfrm>
            <a:off x="3998721" y="2219960"/>
            <a:ext cx="1568400" cy="2751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332" name="Google Shape;332;p30"/>
          <p:cNvSpPr txBox="1"/>
          <p:nvPr/>
        </p:nvSpPr>
        <p:spPr>
          <a:xfrm>
            <a:off x="3917950" y="2456180"/>
            <a:ext cx="1722900" cy="5367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333" name="Google Shape;333;p30"/>
          <p:cNvGrpSpPr/>
          <p:nvPr/>
        </p:nvGrpSpPr>
        <p:grpSpPr>
          <a:xfrm>
            <a:off x="3829811" y="3383279"/>
            <a:ext cx="1923414" cy="1722120"/>
            <a:chOff x="3829811" y="3383279"/>
            <a:chExt cx="1923414" cy="1722120"/>
          </a:xfrm>
        </p:grpSpPr>
        <p:sp>
          <p:nvSpPr>
            <p:cNvPr id="334" name="Google Shape;334;p30"/>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30"/>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0"/>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solidFill>
              <a:schemeClr val="dk1"/>
            </a:solid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7" name="Google Shape;337;p30"/>
          <p:cNvSpPr txBox="1"/>
          <p:nvPr/>
        </p:nvSpPr>
        <p:spPr>
          <a:xfrm>
            <a:off x="4010914" y="3544315"/>
            <a:ext cx="1524600" cy="536700"/>
          </a:xfrm>
          <a:prstGeom prst="rect">
            <a:avLst/>
          </a:prstGeom>
          <a:solidFill>
            <a:schemeClr val="dk1"/>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338" name="Google Shape;338;p30"/>
          <p:cNvSpPr txBox="1"/>
          <p:nvPr/>
        </p:nvSpPr>
        <p:spPr>
          <a:xfrm>
            <a:off x="4145026" y="3780282"/>
            <a:ext cx="1281300" cy="274500"/>
          </a:xfrm>
          <a:prstGeom prst="rect">
            <a:avLst/>
          </a:prstGeom>
          <a:solidFill>
            <a:schemeClr val="dk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339" name="Google Shape;339;p30"/>
          <p:cNvSpPr txBox="1"/>
          <p:nvPr/>
        </p:nvSpPr>
        <p:spPr>
          <a:xfrm>
            <a:off x="4097782" y="4018026"/>
            <a:ext cx="1367700" cy="536100"/>
          </a:xfrm>
          <a:prstGeom prst="rect">
            <a:avLst/>
          </a:prstGeom>
          <a:solidFill>
            <a:schemeClr val="dk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340" name="Google Shape;340;p30"/>
          <p:cNvGrpSpPr/>
          <p:nvPr/>
        </p:nvGrpSpPr>
        <p:grpSpPr>
          <a:xfrm>
            <a:off x="3829811" y="4826508"/>
            <a:ext cx="2942971" cy="1153795"/>
            <a:chOff x="3829811" y="4826508"/>
            <a:chExt cx="2942971" cy="1153795"/>
          </a:xfrm>
        </p:grpSpPr>
        <p:sp>
          <p:nvSpPr>
            <p:cNvPr id="341" name="Google Shape;341;p30"/>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0"/>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0"/>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solidFill>
              <a:schemeClr val="dk1"/>
            </a:solid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4" name="Google Shape;344;p30"/>
          <p:cNvSpPr txBox="1"/>
          <p:nvPr/>
        </p:nvSpPr>
        <p:spPr>
          <a:xfrm>
            <a:off x="4103878" y="5104841"/>
            <a:ext cx="1344900" cy="536700"/>
          </a:xfrm>
          <a:prstGeom prst="rect">
            <a:avLst/>
          </a:prstGeom>
          <a:solidFill>
            <a:schemeClr val="dk1"/>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345" name="Google Shape;345;p30"/>
          <p:cNvSpPr txBox="1"/>
          <p:nvPr/>
        </p:nvSpPr>
        <p:spPr>
          <a:xfrm>
            <a:off x="4583938" y="5341747"/>
            <a:ext cx="411600" cy="274500"/>
          </a:xfrm>
          <a:prstGeom prst="rect">
            <a:avLst/>
          </a:prstGeom>
          <a:solidFill>
            <a:schemeClr val="dk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346" name="Google Shape;346;p30"/>
          <p:cNvGrpSpPr/>
          <p:nvPr/>
        </p:nvGrpSpPr>
        <p:grpSpPr>
          <a:xfrm>
            <a:off x="6388608" y="3672840"/>
            <a:ext cx="1923414" cy="2307463"/>
            <a:chOff x="6388608" y="3672840"/>
            <a:chExt cx="1923414" cy="2307463"/>
          </a:xfrm>
        </p:grpSpPr>
        <p:sp>
          <p:nvSpPr>
            <p:cNvPr id="347" name="Google Shape;347;p30"/>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30"/>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30"/>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0" name="Google Shape;350;p30"/>
          <p:cNvSpPr txBox="1"/>
          <p:nvPr/>
        </p:nvSpPr>
        <p:spPr>
          <a:xfrm>
            <a:off x="6735826" y="4986909"/>
            <a:ext cx="1219800" cy="28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351" name="Google Shape;351;p30"/>
          <p:cNvSpPr txBox="1"/>
          <p:nvPr/>
        </p:nvSpPr>
        <p:spPr>
          <a:xfrm>
            <a:off x="6485890" y="5217033"/>
            <a:ext cx="1732200" cy="53970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352" name="Google Shape;352;p30"/>
          <p:cNvGrpSpPr/>
          <p:nvPr/>
        </p:nvGrpSpPr>
        <p:grpSpPr>
          <a:xfrm>
            <a:off x="6388608" y="2229611"/>
            <a:ext cx="1923414" cy="2308733"/>
            <a:chOff x="6388608" y="2229611"/>
            <a:chExt cx="1923414" cy="2308733"/>
          </a:xfrm>
        </p:grpSpPr>
        <p:sp>
          <p:nvSpPr>
            <p:cNvPr id="353" name="Google Shape;353;p30"/>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0"/>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0"/>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solidFill>
              <a:srgbClr val="4A86E8"/>
            </a:solid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6" name="Google Shape;356;p30"/>
          <p:cNvSpPr txBox="1"/>
          <p:nvPr/>
        </p:nvSpPr>
        <p:spPr>
          <a:xfrm>
            <a:off x="6546595" y="3425444"/>
            <a:ext cx="1593900" cy="28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357" name="Google Shape;357;p30"/>
          <p:cNvSpPr txBox="1"/>
          <p:nvPr/>
        </p:nvSpPr>
        <p:spPr>
          <a:xfrm>
            <a:off x="6602983" y="3661028"/>
            <a:ext cx="1484100" cy="28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358" name="Google Shape;358;p30"/>
          <p:cNvSpPr txBox="1"/>
          <p:nvPr/>
        </p:nvSpPr>
        <p:spPr>
          <a:xfrm>
            <a:off x="6535928" y="3899408"/>
            <a:ext cx="1602600" cy="28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359" name="Google Shape;359;p30"/>
          <p:cNvSpPr txBox="1"/>
          <p:nvPr/>
        </p:nvSpPr>
        <p:spPr>
          <a:xfrm>
            <a:off x="6795261" y="4135627"/>
            <a:ext cx="1100400" cy="28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360" name="Google Shape;360;p30"/>
          <p:cNvGrpSpPr/>
          <p:nvPr/>
        </p:nvGrpSpPr>
        <p:grpSpPr>
          <a:xfrm>
            <a:off x="6388608" y="1941575"/>
            <a:ext cx="2942971" cy="1153795"/>
            <a:chOff x="6388608" y="1941575"/>
            <a:chExt cx="2942971" cy="1153795"/>
          </a:xfrm>
        </p:grpSpPr>
        <p:sp>
          <p:nvSpPr>
            <p:cNvPr id="361" name="Google Shape;361;p30"/>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0"/>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30"/>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solidFill>
              <a:srgbClr val="4A86E8"/>
            </a:solid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4" name="Google Shape;364;p30"/>
          <p:cNvSpPr txBox="1"/>
          <p:nvPr/>
        </p:nvSpPr>
        <p:spPr>
          <a:xfrm>
            <a:off x="6613906" y="2219960"/>
            <a:ext cx="1455300" cy="5367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365" name="Google Shape;365;p30"/>
          <p:cNvSpPr txBox="1"/>
          <p:nvPr/>
        </p:nvSpPr>
        <p:spPr>
          <a:xfrm>
            <a:off x="6805930" y="2456180"/>
            <a:ext cx="1071900" cy="2751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366" name="Google Shape;366;p30"/>
          <p:cNvGrpSpPr/>
          <p:nvPr/>
        </p:nvGrpSpPr>
        <p:grpSpPr>
          <a:xfrm>
            <a:off x="8945879" y="1941575"/>
            <a:ext cx="1923414" cy="1720596"/>
            <a:chOff x="8945879" y="1941575"/>
            <a:chExt cx="1923414" cy="1720596"/>
          </a:xfrm>
        </p:grpSpPr>
        <p:sp>
          <p:nvSpPr>
            <p:cNvPr id="367" name="Google Shape;367;p30"/>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0"/>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0"/>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solidFill>
              <a:srgbClr val="4A86E8"/>
            </a:solid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0" name="Google Shape;370;p30"/>
          <p:cNvSpPr txBox="1"/>
          <p:nvPr/>
        </p:nvSpPr>
        <p:spPr>
          <a:xfrm>
            <a:off x="9140697" y="2219960"/>
            <a:ext cx="1519500" cy="2751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371" name="Google Shape;371;p30"/>
          <p:cNvSpPr txBox="1"/>
          <p:nvPr/>
        </p:nvSpPr>
        <p:spPr>
          <a:xfrm>
            <a:off x="9299193" y="2456180"/>
            <a:ext cx="1202700" cy="275100"/>
          </a:xfrm>
          <a:prstGeom prst="rect">
            <a:avLst/>
          </a:prstGeom>
          <a:solidFill>
            <a:srgbClr val="4A86E8"/>
          </a:solid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72" name="Google Shape;372;p30"/>
          <p:cNvGrpSpPr/>
          <p:nvPr/>
        </p:nvGrpSpPr>
        <p:grpSpPr>
          <a:xfrm>
            <a:off x="8945879" y="3383279"/>
            <a:ext cx="1923414" cy="1155065"/>
            <a:chOff x="8945879" y="3383279"/>
            <a:chExt cx="1923414" cy="1155065"/>
          </a:xfrm>
        </p:grpSpPr>
        <p:sp>
          <p:nvSpPr>
            <p:cNvPr id="373" name="Google Shape;373;p30"/>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30"/>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5" name="Google Shape;375;p30"/>
          <p:cNvSpPr txBox="1"/>
          <p:nvPr/>
        </p:nvSpPr>
        <p:spPr>
          <a:xfrm>
            <a:off x="9055354" y="3656457"/>
            <a:ext cx="1709400" cy="53970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76" name="Google Shape;376;p3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377" name="Google Shape;377;p30"/>
          <p:cNvGrpSpPr/>
          <p:nvPr/>
        </p:nvGrpSpPr>
        <p:grpSpPr>
          <a:xfrm>
            <a:off x="0" y="6333860"/>
            <a:ext cx="12191872" cy="524253"/>
            <a:chOff x="0" y="6333745"/>
            <a:chExt cx="12191872" cy="524253"/>
          </a:xfrm>
        </p:grpSpPr>
        <p:sp>
          <p:nvSpPr>
            <p:cNvPr id="378" name="Google Shape;378;p3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85" name="Google Shape;385;p31"/>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86" name="Google Shape;386;p3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pic>
        <p:nvPicPr>
          <p:cNvPr id="387" name="Google Shape;387;p31"/>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grpSp>
        <p:nvGrpSpPr>
          <p:cNvPr id="388" name="Google Shape;388;p31"/>
          <p:cNvGrpSpPr/>
          <p:nvPr/>
        </p:nvGrpSpPr>
        <p:grpSpPr>
          <a:xfrm>
            <a:off x="0" y="6333860"/>
            <a:ext cx="12191872" cy="524253"/>
            <a:chOff x="0" y="6333745"/>
            <a:chExt cx="12191872" cy="524253"/>
          </a:xfrm>
        </p:grpSpPr>
        <p:sp>
          <p:nvSpPr>
            <p:cNvPr id="389" name="Google Shape;389;p3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3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nvSpPr>
        <p:spPr>
          <a:xfrm>
            <a:off x="993144" y="1373510"/>
            <a:ext cx="8888100" cy="22299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   D  A    with Visualization</a:t>
            </a:r>
            <a:endParaRPr sz="7200">
              <a:solidFill>
                <a:schemeClr val="dk1"/>
              </a:solidFill>
              <a:latin typeface="Arial"/>
              <a:ea typeface="Arial"/>
              <a:cs typeface="Arial"/>
              <a:sym typeface="Arial"/>
            </a:endParaRPr>
          </a:p>
        </p:txBody>
      </p:sp>
      <p:sp>
        <p:nvSpPr>
          <p:cNvPr id="396" name="Google Shape;396;p3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397" name="Google Shape;397;p32"/>
          <p:cNvSpPr txBox="1"/>
          <p:nvPr/>
        </p:nvSpPr>
        <p:spPr>
          <a:xfrm>
            <a:off x="1176019" y="4411726"/>
            <a:ext cx="73736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SEABORN	PLOTS</a:t>
            </a:r>
            <a:endParaRPr sz="2400">
              <a:solidFill>
                <a:schemeClr val="dk1"/>
              </a:solidFill>
              <a:latin typeface="Arial"/>
              <a:ea typeface="Arial"/>
              <a:cs typeface="Arial"/>
              <a:sym typeface="Arial"/>
            </a:endParaRPr>
          </a:p>
        </p:txBody>
      </p:sp>
      <p:grpSp>
        <p:nvGrpSpPr>
          <p:cNvPr id="398" name="Google Shape;398;p32"/>
          <p:cNvGrpSpPr/>
          <p:nvPr/>
        </p:nvGrpSpPr>
        <p:grpSpPr>
          <a:xfrm>
            <a:off x="0" y="6333745"/>
            <a:ext cx="12191872" cy="524253"/>
            <a:chOff x="0" y="6333745"/>
            <a:chExt cx="12191872" cy="524253"/>
          </a:xfrm>
        </p:grpSpPr>
        <p:sp>
          <p:nvSpPr>
            <p:cNvPr id="399" name="Google Shape;399;p3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3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grpSp>
        <p:nvGrpSpPr>
          <p:cNvPr id="405" name="Google Shape;405;p33"/>
          <p:cNvGrpSpPr/>
          <p:nvPr/>
        </p:nvGrpSpPr>
        <p:grpSpPr>
          <a:xfrm>
            <a:off x="0" y="4914901"/>
            <a:ext cx="12188825" cy="1942969"/>
            <a:chOff x="0" y="4914901"/>
            <a:chExt cx="12188825" cy="1942969"/>
          </a:xfrm>
        </p:grpSpPr>
        <p:sp>
          <p:nvSpPr>
            <p:cNvPr id="406" name="Google Shape;406;p3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8" name="Google Shape;408;p33"/>
          <p:cNvSpPr txBox="1"/>
          <p:nvPr>
            <p:ph type="title"/>
          </p:nvPr>
        </p:nvSpPr>
        <p:spPr>
          <a:xfrm>
            <a:off x="806907" y="456438"/>
            <a:ext cx="51627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409" name="Google Shape;409;p33"/>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410" name="Google Shape;410;p33"/>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33"/>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12" name="Google Shape;412;p3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6" name="Shape 416"/>
        <p:cNvGrpSpPr/>
        <p:nvPr/>
      </p:nvGrpSpPr>
      <p:grpSpPr>
        <a:xfrm>
          <a:off x="0" y="0"/>
          <a:ext cx="0" cy="0"/>
          <a:chOff x="0" y="0"/>
          <a:chExt cx="0" cy="0"/>
        </a:xfrm>
      </p:grpSpPr>
      <p:grpSp>
        <p:nvGrpSpPr>
          <p:cNvPr id="417" name="Google Shape;417;p34"/>
          <p:cNvGrpSpPr/>
          <p:nvPr/>
        </p:nvGrpSpPr>
        <p:grpSpPr>
          <a:xfrm>
            <a:off x="0" y="4914901"/>
            <a:ext cx="12188825" cy="1942969"/>
            <a:chOff x="0" y="4914901"/>
            <a:chExt cx="12188825" cy="1942969"/>
          </a:xfrm>
        </p:grpSpPr>
        <p:sp>
          <p:nvSpPr>
            <p:cNvPr id="418" name="Google Shape;418;p3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3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0" name="Google Shape;420;p34"/>
          <p:cNvSpPr txBox="1"/>
          <p:nvPr>
            <p:ph type="title"/>
          </p:nvPr>
        </p:nvSpPr>
        <p:spPr>
          <a:xfrm>
            <a:off x="902614" y="506095"/>
            <a:ext cx="40254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421" name="Google Shape;421;p34"/>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422" name="Google Shape;422;p34"/>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34"/>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24" name="Google Shape;424;p3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96" name="Google Shape;96;p17"/>
          <p:cNvSpPr/>
          <p:nvPr/>
        </p:nvSpPr>
        <p:spPr>
          <a:xfrm>
            <a:off x="1566672" y="2470404"/>
            <a:ext cx="2968800" cy="230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7"/>
          <p:cNvSpPr txBox="1"/>
          <p:nvPr/>
        </p:nvSpPr>
        <p:spPr>
          <a:xfrm>
            <a:off x="6288404" y="2168423"/>
            <a:ext cx="2814320" cy="2569845"/>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Executive Summary (3)</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Introduction (4)</a:t>
            </a:r>
            <a:endParaRPr sz="2200">
              <a:solidFill>
                <a:schemeClr val="dk1"/>
              </a:solidFill>
              <a:latin typeface="Carlito"/>
              <a:ea typeface="Carlito"/>
              <a:cs typeface="Carlito"/>
              <a:sym typeface="Carlito"/>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Methodology (6)</a:t>
            </a:r>
            <a:endParaRPr sz="2200">
              <a:solidFill>
                <a:schemeClr val="dk1"/>
              </a:solidFill>
              <a:latin typeface="Carlito"/>
              <a:ea typeface="Carlito"/>
              <a:cs typeface="Carlito"/>
              <a:sym typeface="Carlito"/>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Results (16)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Conclusion (46)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Appendix (47)</a:t>
            </a:r>
            <a:endParaRPr sz="2200">
              <a:solidFill>
                <a:schemeClr val="dk1"/>
              </a:solidFill>
              <a:latin typeface="Carlito"/>
              <a:ea typeface="Carlito"/>
              <a:cs typeface="Carlito"/>
              <a:sym typeface="Carlito"/>
            </a:endParaRPr>
          </a:p>
        </p:txBody>
      </p:sp>
      <p:sp>
        <p:nvSpPr>
          <p:cNvPr id="98" name="Google Shape;98;p17"/>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grpSp>
        <p:nvGrpSpPr>
          <p:cNvPr id="99" name="Google Shape;99;p17"/>
          <p:cNvGrpSpPr/>
          <p:nvPr/>
        </p:nvGrpSpPr>
        <p:grpSpPr>
          <a:xfrm>
            <a:off x="0" y="6333860"/>
            <a:ext cx="12191872" cy="524253"/>
            <a:chOff x="0" y="6333745"/>
            <a:chExt cx="12191872" cy="524253"/>
          </a:xfrm>
        </p:grpSpPr>
        <p:sp>
          <p:nvSpPr>
            <p:cNvPr id="100" name="Google Shape;100;p1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grpSp>
        <p:nvGrpSpPr>
          <p:cNvPr id="429" name="Google Shape;429;p35"/>
          <p:cNvGrpSpPr/>
          <p:nvPr/>
        </p:nvGrpSpPr>
        <p:grpSpPr>
          <a:xfrm>
            <a:off x="0" y="4914901"/>
            <a:ext cx="12188825" cy="1942969"/>
            <a:chOff x="0" y="4914901"/>
            <a:chExt cx="12188825" cy="1942969"/>
          </a:xfrm>
        </p:grpSpPr>
        <p:sp>
          <p:nvSpPr>
            <p:cNvPr id="430" name="Google Shape;430;p3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2" name="Google Shape;432;p35"/>
          <p:cNvSpPr txBox="1"/>
          <p:nvPr>
            <p:ph type="title"/>
          </p:nvPr>
        </p:nvSpPr>
        <p:spPr>
          <a:xfrm>
            <a:off x="723391" y="488696"/>
            <a:ext cx="45738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433" name="Google Shape;433;p35"/>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434" name="Google Shape;434;p35"/>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35"/>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436" name="Google Shape;436;p3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grpSp>
        <p:nvGrpSpPr>
          <p:cNvPr id="441" name="Google Shape;441;p36"/>
          <p:cNvGrpSpPr/>
          <p:nvPr/>
        </p:nvGrpSpPr>
        <p:grpSpPr>
          <a:xfrm>
            <a:off x="0" y="4914901"/>
            <a:ext cx="12188825" cy="1942969"/>
            <a:chOff x="0" y="4914901"/>
            <a:chExt cx="12188825" cy="1942969"/>
          </a:xfrm>
        </p:grpSpPr>
        <p:sp>
          <p:nvSpPr>
            <p:cNvPr id="442" name="Google Shape;442;p36"/>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6"/>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4" name="Google Shape;444;p36"/>
          <p:cNvSpPr txBox="1"/>
          <p:nvPr>
            <p:ph type="title"/>
          </p:nvPr>
        </p:nvSpPr>
        <p:spPr>
          <a:xfrm>
            <a:off x="902636" y="642625"/>
            <a:ext cx="10045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445" name="Google Shape;445;p36"/>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446" name="Google Shape;446;p36"/>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36"/>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48" name="Google Shape;448;p3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grpSp>
        <p:nvGrpSpPr>
          <p:cNvPr id="453" name="Google Shape;453;p37"/>
          <p:cNvGrpSpPr/>
          <p:nvPr/>
        </p:nvGrpSpPr>
        <p:grpSpPr>
          <a:xfrm>
            <a:off x="0" y="4914901"/>
            <a:ext cx="12188825" cy="1942969"/>
            <a:chOff x="0" y="4914901"/>
            <a:chExt cx="12188825" cy="1942969"/>
          </a:xfrm>
        </p:grpSpPr>
        <p:sp>
          <p:nvSpPr>
            <p:cNvPr id="454" name="Google Shape;454;p37"/>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37"/>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6" name="Google Shape;456;p37"/>
          <p:cNvSpPr txBox="1"/>
          <p:nvPr>
            <p:ph type="title"/>
          </p:nvPr>
        </p:nvSpPr>
        <p:spPr>
          <a:xfrm>
            <a:off x="1118090" y="809000"/>
            <a:ext cx="83769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457" name="Google Shape;457;p37"/>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458" name="Google Shape;458;p37"/>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7"/>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60" name="Google Shape;460;p3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4" name="Shape 464"/>
        <p:cNvGrpSpPr/>
        <p:nvPr/>
      </p:nvGrpSpPr>
      <p:grpSpPr>
        <a:xfrm>
          <a:off x="0" y="0"/>
          <a:ext cx="0" cy="0"/>
          <a:chOff x="0" y="0"/>
          <a:chExt cx="0" cy="0"/>
        </a:xfrm>
      </p:grpSpPr>
      <p:grpSp>
        <p:nvGrpSpPr>
          <p:cNvPr id="465" name="Google Shape;465;p38"/>
          <p:cNvGrpSpPr/>
          <p:nvPr/>
        </p:nvGrpSpPr>
        <p:grpSpPr>
          <a:xfrm>
            <a:off x="0" y="4914901"/>
            <a:ext cx="12188825" cy="1942969"/>
            <a:chOff x="0" y="4914901"/>
            <a:chExt cx="12188825" cy="1942969"/>
          </a:xfrm>
        </p:grpSpPr>
        <p:sp>
          <p:nvSpPr>
            <p:cNvPr id="466" name="Google Shape;466;p3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3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8" name="Google Shape;468;p38"/>
          <p:cNvSpPr txBox="1"/>
          <p:nvPr>
            <p:ph type="title"/>
          </p:nvPr>
        </p:nvSpPr>
        <p:spPr>
          <a:xfrm>
            <a:off x="1176019" y="503682"/>
            <a:ext cx="4927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469" name="Google Shape;469;p38"/>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470" name="Google Shape;470;p38"/>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38"/>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472" name="Google Shape;472;p3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nvSpPr>
        <p:spPr>
          <a:xfrm>
            <a:off x="1176029" y="2150725"/>
            <a:ext cx="93477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478" name="Google Shape;478;p3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479" name="Google Shape;479;p39"/>
          <p:cNvSpPr txBox="1"/>
          <p:nvPr/>
        </p:nvSpPr>
        <p:spPr>
          <a:xfrm>
            <a:off x="1176019" y="4221854"/>
            <a:ext cx="6306820" cy="1044575"/>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SQL	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	IN	PYTHON	WITH	SQLALCHEMY</a:t>
            </a:r>
            <a:endParaRPr sz="2400">
              <a:solidFill>
                <a:schemeClr val="dk1"/>
              </a:solidFill>
              <a:latin typeface="Arial"/>
              <a:ea typeface="Arial"/>
              <a:cs typeface="Arial"/>
              <a:sym typeface="Arial"/>
            </a:endParaRPr>
          </a:p>
        </p:txBody>
      </p:sp>
      <p:grpSp>
        <p:nvGrpSpPr>
          <p:cNvPr id="480" name="Google Shape;480;p39"/>
          <p:cNvGrpSpPr/>
          <p:nvPr/>
        </p:nvGrpSpPr>
        <p:grpSpPr>
          <a:xfrm>
            <a:off x="0" y="6333745"/>
            <a:ext cx="12191872" cy="524253"/>
            <a:chOff x="0" y="6333745"/>
            <a:chExt cx="12191872" cy="524253"/>
          </a:xfrm>
        </p:grpSpPr>
        <p:sp>
          <p:nvSpPr>
            <p:cNvPr id="481" name="Google Shape;481;p3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40"/>
          <p:cNvSpPr txBox="1"/>
          <p:nvPr>
            <p:ph type="title"/>
          </p:nvPr>
        </p:nvSpPr>
        <p:spPr>
          <a:xfrm>
            <a:off x="916618" y="543550"/>
            <a:ext cx="8944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89" name="Google Shape;489;p40"/>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90" name="Google Shape;490;p40"/>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4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492" name="Google Shape;492;p40"/>
          <p:cNvGrpSpPr/>
          <p:nvPr/>
        </p:nvGrpSpPr>
        <p:grpSpPr>
          <a:xfrm>
            <a:off x="0" y="6333745"/>
            <a:ext cx="12191872" cy="524253"/>
            <a:chOff x="0" y="6333745"/>
            <a:chExt cx="12191872" cy="524253"/>
          </a:xfrm>
        </p:grpSpPr>
        <p:sp>
          <p:nvSpPr>
            <p:cNvPr id="493" name="Google Shape;493;p4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4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1"/>
          <p:cNvSpPr txBox="1"/>
          <p:nvPr>
            <p:ph type="title"/>
          </p:nvPr>
        </p:nvSpPr>
        <p:spPr>
          <a:xfrm>
            <a:off x="1012037" y="248136"/>
            <a:ext cx="9496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Launch Site Names Beginning with `CCA`</a:t>
            </a:r>
            <a:endParaRPr/>
          </a:p>
        </p:txBody>
      </p:sp>
      <p:sp>
        <p:nvSpPr>
          <p:cNvPr id="501" name="Google Shape;501;p41"/>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502" name="Google Shape;502;p41"/>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4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04" name="Google Shape;504;p41"/>
          <p:cNvGrpSpPr/>
          <p:nvPr/>
        </p:nvGrpSpPr>
        <p:grpSpPr>
          <a:xfrm>
            <a:off x="0" y="6333745"/>
            <a:ext cx="12191872" cy="524253"/>
            <a:chOff x="0" y="6333745"/>
            <a:chExt cx="12191872" cy="524253"/>
          </a:xfrm>
        </p:grpSpPr>
        <p:sp>
          <p:nvSpPr>
            <p:cNvPr id="505" name="Google Shape;505;p4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4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42"/>
          <p:cNvSpPr txBox="1"/>
          <p:nvPr>
            <p:ph type="title"/>
          </p:nvPr>
        </p:nvSpPr>
        <p:spPr>
          <a:xfrm>
            <a:off x="916620" y="543550"/>
            <a:ext cx="10750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513" name="Google Shape;513;p42"/>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514" name="Google Shape;514;p42"/>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4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16" name="Google Shape;516;p42"/>
          <p:cNvGrpSpPr/>
          <p:nvPr/>
        </p:nvGrpSpPr>
        <p:grpSpPr>
          <a:xfrm>
            <a:off x="0" y="6333745"/>
            <a:ext cx="12191872" cy="524253"/>
            <a:chOff x="0" y="6333745"/>
            <a:chExt cx="12191872" cy="524253"/>
          </a:xfrm>
        </p:grpSpPr>
        <p:sp>
          <p:nvSpPr>
            <p:cNvPr id="517" name="Google Shape;517;p4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4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43"/>
          <p:cNvSpPr txBox="1"/>
          <p:nvPr>
            <p:ph type="title"/>
          </p:nvPr>
        </p:nvSpPr>
        <p:spPr>
          <a:xfrm>
            <a:off x="825210" y="246384"/>
            <a:ext cx="77223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525" name="Google Shape;525;p43"/>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526" name="Google Shape;526;p43"/>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4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28" name="Google Shape;528;p43"/>
          <p:cNvGrpSpPr/>
          <p:nvPr/>
        </p:nvGrpSpPr>
        <p:grpSpPr>
          <a:xfrm>
            <a:off x="0" y="6333745"/>
            <a:ext cx="12191872" cy="524253"/>
            <a:chOff x="0" y="6333745"/>
            <a:chExt cx="12191872" cy="524253"/>
          </a:xfrm>
        </p:grpSpPr>
        <p:sp>
          <p:nvSpPr>
            <p:cNvPr id="529" name="Google Shape;529;p4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4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44"/>
          <p:cNvSpPr txBox="1"/>
          <p:nvPr>
            <p:ph type="title"/>
          </p:nvPr>
        </p:nvSpPr>
        <p:spPr>
          <a:xfrm>
            <a:off x="848060" y="177809"/>
            <a:ext cx="96552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First Successful Ground Pad Landing Date</a:t>
            </a:r>
            <a:endParaRPr/>
          </a:p>
        </p:txBody>
      </p:sp>
      <p:sp>
        <p:nvSpPr>
          <p:cNvPr id="537" name="Google Shape;537;p44"/>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538" name="Google Shape;538;p44"/>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4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40" name="Google Shape;540;p44"/>
          <p:cNvGrpSpPr/>
          <p:nvPr/>
        </p:nvGrpSpPr>
        <p:grpSpPr>
          <a:xfrm>
            <a:off x="0" y="6333745"/>
            <a:ext cx="12191872" cy="524253"/>
            <a:chOff x="0" y="6333745"/>
            <a:chExt cx="12191872" cy="524253"/>
          </a:xfrm>
        </p:grpSpPr>
        <p:sp>
          <p:nvSpPr>
            <p:cNvPr id="541" name="Google Shape;541;p4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4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107" name="Google Shape;107;p18"/>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8" name="Google Shape;108;p18"/>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Carlito"/>
              <a:ea typeface="Carlito"/>
              <a:cs typeface="Carlito"/>
              <a:sym typeface="Carlito"/>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Carlito"/>
              <a:ea typeface="Carlito"/>
              <a:cs typeface="Carlito"/>
              <a:sym typeface="Carlito"/>
            </a:endParaRPr>
          </a:p>
        </p:txBody>
      </p:sp>
      <p:grpSp>
        <p:nvGrpSpPr>
          <p:cNvPr id="109" name="Google Shape;109;p18"/>
          <p:cNvGrpSpPr/>
          <p:nvPr/>
        </p:nvGrpSpPr>
        <p:grpSpPr>
          <a:xfrm>
            <a:off x="76200" y="6333860"/>
            <a:ext cx="12191872" cy="524253"/>
            <a:chOff x="0" y="6333745"/>
            <a:chExt cx="12191872" cy="524253"/>
          </a:xfrm>
        </p:grpSpPr>
        <p:sp>
          <p:nvSpPr>
            <p:cNvPr id="110" name="Google Shape;110;p18"/>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8"/>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45"/>
          <p:cNvSpPr txBox="1"/>
          <p:nvPr>
            <p:ph type="title"/>
          </p:nvPr>
        </p:nvSpPr>
        <p:spPr>
          <a:xfrm>
            <a:off x="916635" y="368935"/>
            <a:ext cx="9105300" cy="14514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549" name="Google Shape;549;p45"/>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550" name="Google Shape;550;p45"/>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4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52" name="Google Shape;552;p45"/>
          <p:cNvGrpSpPr/>
          <p:nvPr/>
        </p:nvGrpSpPr>
        <p:grpSpPr>
          <a:xfrm>
            <a:off x="0" y="6333745"/>
            <a:ext cx="12191872" cy="524253"/>
            <a:chOff x="0" y="6333745"/>
            <a:chExt cx="12191872" cy="524253"/>
          </a:xfrm>
        </p:grpSpPr>
        <p:sp>
          <p:nvSpPr>
            <p:cNvPr id="553" name="Google Shape;553;p45"/>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45"/>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46"/>
          <p:cNvSpPr txBox="1"/>
          <p:nvPr>
            <p:ph type="title"/>
          </p:nvPr>
        </p:nvSpPr>
        <p:spPr>
          <a:xfrm>
            <a:off x="1021481" y="317109"/>
            <a:ext cx="9310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561" name="Google Shape;561;p46"/>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562" name="Google Shape;562;p46"/>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4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64" name="Google Shape;564;p46"/>
          <p:cNvGrpSpPr/>
          <p:nvPr/>
        </p:nvGrpSpPr>
        <p:grpSpPr>
          <a:xfrm>
            <a:off x="0" y="6333745"/>
            <a:ext cx="12191872" cy="524253"/>
            <a:chOff x="0" y="6333745"/>
            <a:chExt cx="12191872" cy="524253"/>
          </a:xfrm>
        </p:grpSpPr>
        <p:sp>
          <p:nvSpPr>
            <p:cNvPr id="565" name="Google Shape;565;p46"/>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6"/>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7"/>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4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47"/>
          <p:cNvSpPr txBox="1"/>
          <p:nvPr>
            <p:ph type="title"/>
          </p:nvPr>
        </p:nvSpPr>
        <p:spPr>
          <a:xfrm>
            <a:off x="838210" y="229346"/>
            <a:ext cx="94386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Boosters that Carried Maximum Payload</a:t>
            </a:r>
            <a:endParaRPr/>
          </a:p>
        </p:txBody>
      </p:sp>
      <p:sp>
        <p:nvSpPr>
          <p:cNvPr id="574" name="Google Shape;574;p4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575" name="Google Shape;575;p47"/>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grpSp>
        <p:nvGrpSpPr>
          <p:cNvPr id="576" name="Google Shape;576;p47"/>
          <p:cNvGrpSpPr/>
          <p:nvPr/>
        </p:nvGrpSpPr>
        <p:grpSpPr>
          <a:xfrm>
            <a:off x="0" y="6333745"/>
            <a:ext cx="12191872" cy="524253"/>
            <a:chOff x="0" y="6333745"/>
            <a:chExt cx="12191872" cy="524253"/>
          </a:xfrm>
        </p:grpSpPr>
        <p:sp>
          <p:nvSpPr>
            <p:cNvPr id="577" name="Google Shape;577;p4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4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8"/>
          <p:cNvSpPr txBox="1"/>
          <p:nvPr>
            <p:ph type="title"/>
          </p:nvPr>
        </p:nvSpPr>
        <p:spPr>
          <a:xfrm>
            <a:off x="934923" y="317363"/>
            <a:ext cx="93840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2015 Failed Drone Ship Landing Records</a:t>
            </a:r>
            <a:endParaRPr/>
          </a:p>
        </p:txBody>
      </p:sp>
      <p:sp>
        <p:nvSpPr>
          <p:cNvPr id="585" name="Google Shape;585;p48"/>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586" name="Google Shape;586;p48"/>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4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588" name="Google Shape;588;p48"/>
          <p:cNvGrpSpPr/>
          <p:nvPr/>
        </p:nvGrpSpPr>
        <p:grpSpPr>
          <a:xfrm>
            <a:off x="0" y="6333745"/>
            <a:ext cx="12191872" cy="524253"/>
            <a:chOff x="0" y="6333745"/>
            <a:chExt cx="12191872" cy="524253"/>
          </a:xfrm>
        </p:grpSpPr>
        <p:sp>
          <p:nvSpPr>
            <p:cNvPr id="589" name="Google Shape;589;p48"/>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48"/>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9"/>
          <p:cNvSpPr txBox="1"/>
          <p:nvPr>
            <p:ph type="title"/>
          </p:nvPr>
        </p:nvSpPr>
        <p:spPr>
          <a:xfrm>
            <a:off x="916635" y="341122"/>
            <a:ext cx="8011800" cy="21285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597" name="Google Shape;597;p49"/>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598" name="Google Shape;598;p49"/>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4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00" name="Google Shape;600;p49"/>
          <p:cNvGrpSpPr/>
          <p:nvPr/>
        </p:nvGrpSpPr>
        <p:grpSpPr>
          <a:xfrm>
            <a:off x="0" y="6333745"/>
            <a:ext cx="12191872" cy="524253"/>
            <a:chOff x="0" y="6333745"/>
            <a:chExt cx="12191872" cy="524253"/>
          </a:xfrm>
        </p:grpSpPr>
        <p:sp>
          <p:nvSpPr>
            <p:cNvPr id="601" name="Google Shape;601;p4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4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0"/>
          <p:cNvSpPr txBox="1"/>
          <p:nvPr>
            <p:ph type="title"/>
          </p:nvPr>
        </p:nvSpPr>
        <p:spPr>
          <a:xfrm>
            <a:off x="1176019" y="1908429"/>
            <a:ext cx="83472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608" name="Google Shape;608;p5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grpSp>
        <p:nvGrpSpPr>
          <p:cNvPr id="609" name="Google Shape;609;p50"/>
          <p:cNvGrpSpPr/>
          <p:nvPr/>
        </p:nvGrpSpPr>
        <p:grpSpPr>
          <a:xfrm>
            <a:off x="0" y="6333745"/>
            <a:ext cx="12191872" cy="524253"/>
            <a:chOff x="0" y="6333745"/>
            <a:chExt cx="12191872" cy="524253"/>
          </a:xfrm>
        </p:grpSpPr>
        <p:sp>
          <p:nvSpPr>
            <p:cNvPr id="610" name="Google Shape;610;p5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5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1"/>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617" name="Google Shape;617;p51"/>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618" name="Google Shape;618;p51"/>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5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20" name="Google Shape;620;p51"/>
          <p:cNvGrpSpPr/>
          <p:nvPr/>
        </p:nvGrpSpPr>
        <p:grpSpPr>
          <a:xfrm>
            <a:off x="0" y="6333745"/>
            <a:ext cx="12191872" cy="524253"/>
            <a:chOff x="0" y="6333745"/>
            <a:chExt cx="12191872" cy="524253"/>
          </a:xfrm>
        </p:grpSpPr>
        <p:sp>
          <p:nvSpPr>
            <p:cNvPr id="621" name="Google Shape;621;p5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5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2"/>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628" name="Google Shape;628;p52"/>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629" name="Google Shape;629;p52"/>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5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31" name="Google Shape;631;p52"/>
          <p:cNvGrpSpPr/>
          <p:nvPr/>
        </p:nvGrpSpPr>
        <p:grpSpPr>
          <a:xfrm>
            <a:off x="0" y="6333745"/>
            <a:ext cx="12191872" cy="524253"/>
            <a:chOff x="0" y="6333745"/>
            <a:chExt cx="12191872" cy="524253"/>
          </a:xfrm>
        </p:grpSpPr>
        <p:sp>
          <p:nvSpPr>
            <p:cNvPr id="632" name="Google Shape;632;p5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5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3"/>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639" name="Google Shape;639;p53"/>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640" name="Google Shape;640;p53"/>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41" name="Google Shape;641;p53"/>
          <p:cNvGrpSpPr/>
          <p:nvPr/>
        </p:nvGrpSpPr>
        <p:grpSpPr>
          <a:xfrm>
            <a:off x="2802635" y="3552444"/>
            <a:ext cx="7505700" cy="1562099"/>
            <a:chOff x="2802635" y="3552444"/>
            <a:chExt cx="7505700" cy="1562099"/>
          </a:xfrm>
        </p:grpSpPr>
        <p:sp>
          <p:nvSpPr>
            <p:cNvPr id="642" name="Google Shape;642;p53"/>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53"/>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4" name="Google Shape;644;p5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45" name="Google Shape;645;p53"/>
          <p:cNvGrpSpPr/>
          <p:nvPr/>
        </p:nvGrpSpPr>
        <p:grpSpPr>
          <a:xfrm>
            <a:off x="0" y="6333745"/>
            <a:ext cx="12191872" cy="524253"/>
            <a:chOff x="0" y="6333745"/>
            <a:chExt cx="12191872" cy="524253"/>
          </a:xfrm>
        </p:grpSpPr>
        <p:sp>
          <p:nvSpPr>
            <p:cNvPr id="646" name="Google Shape;646;p5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5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4"/>
          <p:cNvSpPr txBox="1"/>
          <p:nvPr>
            <p:ph type="title"/>
          </p:nvPr>
        </p:nvSpPr>
        <p:spPr>
          <a:xfrm>
            <a:off x="1176019" y="1908429"/>
            <a:ext cx="93213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653" name="Google Shape;653;p5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54" name="Google Shape;654;p54"/>
          <p:cNvGrpSpPr/>
          <p:nvPr/>
        </p:nvGrpSpPr>
        <p:grpSpPr>
          <a:xfrm>
            <a:off x="0" y="6333745"/>
            <a:ext cx="12191872" cy="524253"/>
            <a:chOff x="0" y="6333745"/>
            <a:chExt cx="12191872" cy="524253"/>
          </a:xfrm>
        </p:grpSpPr>
        <p:sp>
          <p:nvSpPr>
            <p:cNvPr id="655" name="Google Shape;655;p5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5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grpSp>
        <p:nvGrpSpPr>
          <p:cNvPr id="116" name="Google Shape;116;p19"/>
          <p:cNvGrpSpPr/>
          <p:nvPr/>
        </p:nvGrpSpPr>
        <p:grpSpPr>
          <a:xfrm>
            <a:off x="0" y="6333745"/>
            <a:ext cx="12191872" cy="524253"/>
            <a:chOff x="0" y="6333745"/>
            <a:chExt cx="12191872" cy="524253"/>
          </a:xfrm>
        </p:grpSpPr>
        <p:sp>
          <p:nvSpPr>
            <p:cNvPr id="117" name="Google Shape;117;p1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 name="Google Shape;119;p19"/>
          <p:cNvSpPr txBox="1"/>
          <p:nvPr>
            <p:ph type="title"/>
          </p:nvPr>
        </p:nvSpPr>
        <p:spPr>
          <a:xfrm>
            <a:off x="1054100" y="171653"/>
            <a:ext cx="29979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120" name="Google Shape;120;p19"/>
          <p:cNvSpPr txBox="1"/>
          <p:nvPr/>
        </p:nvSpPr>
        <p:spPr>
          <a:xfrm>
            <a:off x="4399279" y="456013"/>
            <a:ext cx="6793230" cy="4457065"/>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Carlito"/>
                <a:ea typeface="Carlito"/>
                <a:cs typeface="Carlito"/>
                <a:sym typeface="Carlito"/>
              </a:rPr>
              <a:t>Background:</a:t>
            </a:r>
            <a:endParaRPr sz="3000">
              <a:solidFill>
                <a:schemeClr val="dk1"/>
              </a:solidFill>
              <a:latin typeface="Carlito"/>
              <a:ea typeface="Carlito"/>
              <a:cs typeface="Carlito"/>
              <a:sym typeface="Carlito"/>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Commercial Space Age is Here</a:t>
            </a:r>
            <a:endParaRPr sz="2200">
              <a:solidFill>
                <a:schemeClr val="dk1"/>
              </a:solidFill>
              <a:latin typeface="Carlito"/>
              <a:ea typeface="Carlito"/>
              <a:cs typeface="Carlito"/>
              <a:sym typeface="Carlito"/>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X has best pricing ($62 million vs. $165 million USD)</a:t>
            </a:r>
            <a:endParaRPr sz="2200">
              <a:solidFill>
                <a:schemeClr val="dk1"/>
              </a:solidFill>
              <a:latin typeface="Carlito"/>
              <a:ea typeface="Carlito"/>
              <a:cs typeface="Carlito"/>
              <a:sym typeface="Carlito"/>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Largely due to ability to recover part of rocket (Stage 1)</a:t>
            </a:r>
            <a:endParaRPr sz="2200">
              <a:solidFill>
                <a:schemeClr val="dk1"/>
              </a:solidFill>
              <a:latin typeface="Carlito"/>
              <a:ea typeface="Carlito"/>
              <a:cs typeface="Carlito"/>
              <a:sym typeface="Carlito"/>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wants to compete with Space X</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BB562C"/>
                </a:solidFill>
                <a:latin typeface="Carlito"/>
                <a:ea typeface="Carlito"/>
                <a:cs typeface="Carlito"/>
                <a:sym typeface="Carlito"/>
              </a:rPr>
              <a:t>Problem:</a:t>
            </a:r>
            <a:endParaRPr sz="3000">
              <a:solidFill>
                <a:schemeClr val="dk1"/>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tasks us to train a machine learning model to  predict successful Stage 1 recovery</a:t>
            </a:r>
            <a:endParaRPr sz="2200">
              <a:solidFill>
                <a:schemeClr val="dk1"/>
              </a:solidFill>
              <a:latin typeface="Carlito"/>
              <a:ea typeface="Carlito"/>
              <a:cs typeface="Carlito"/>
              <a:sym typeface="Carlito"/>
            </a:endParaRPr>
          </a:p>
        </p:txBody>
      </p:sp>
      <p:sp>
        <p:nvSpPr>
          <p:cNvPr id="121" name="Google Shape;121;p19"/>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9"/>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123" name="Google Shape;123;p19"/>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grpSp>
        <p:nvGrpSpPr>
          <p:cNvPr id="124" name="Google Shape;124;p19"/>
          <p:cNvGrpSpPr/>
          <p:nvPr/>
        </p:nvGrpSpPr>
        <p:grpSpPr>
          <a:xfrm>
            <a:off x="0" y="6333745"/>
            <a:ext cx="12191872" cy="524253"/>
            <a:chOff x="0" y="6333745"/>
            <a:chExt cx="12191872" cy="524253"/>
          </a:xfrm>
        </p:grpSpPr>
        <p:sp>
          <p:nvSpPr>
            <p:cNvPr id="125" name="Google Shape;125;p1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5"/>
          <p:cNvSpPr txBox="1"/>
          <p:nvPr>
            <p:ph type="title"/>
          </p:nvPr>
        </p:nvSpPr>
        <p:spPr>
          <a:xfrm>
            <a:off x="1019149" y="260984"/>
            <a:ext cx="10153800" cy="21105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662" name="Google Shape;662;p55"/>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663" name="Google Shape;663;p55"/>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55"/>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5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66" name="Google Shape;666;p55"/>
          <p:cNvGrpSpPr/>
          <p:nvPr/>
        </p:nvGrpSpPr>
        <p:grpSpPr>
          <a:xfrm>
            <a:off x="0" y="6333745"/>
            <a:ext cx="12191872" cy="524253"/>
            <a:chOff x="0" y="6333745"/>
            <a:chExt cx="12191872" cy="524253"/>
          </a:xfrm>
        </p:grpSpPr>
        <p:sp>
          <p:nvSpPr>
            <p:cNvPr id="667" name="Google Shape;667;p55"/>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55"/>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6"/>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674" name="Google Shape;674;p56"/>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675" name="Google Shape;675;p56"/>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56"/>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56"/>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5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79" name="Google Shape;679;p56"/>
          <p:cNvGrpSpPr/>
          <p:nvPr/>
        </p:nvGrpSpPr>
        <p:grpSpPr>
          <a:xfrm>
            <a:off x="0" y="6333745"/>
            <a:ext cx="12191872" cy="524253"/>
            <a:chOff x="0" y="6333745"/>
            <a:chExt cx="12191872" cy="524253"/>
          </a:xfrm>
        </p:grpSpPr>
        <p:sp>
          <p:nvSpPr>
            <p:cNvPr id="680" name="Google Shape;680;p56"/>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56"/>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7"/>
          <p:cNvSpPr txBox="1"/>
          <p:nvPr>
            <p:ph type="title"/>
          </p:nvPr>
        </p:nvSpPr>
        <p:spPr>
          <a:xfrm>
            <a:off x="1019149" y="260984"/>
            <a:ext cx="10153800" cy="1619100"/>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687" name="Google Shape;687;p57"/>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688" name="Google Shape;688;p57"/>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5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grpSp>
        <p:nvGrpSpPr>
          <p:cNvPr id="690" name="Google Shape;690;p57"/>
          <p:cNvGrpSpPr/>
          <p:nvPr/>
        </p:nvGrpSpPr>
        <p:grpSpPr>
          <a:xfrm>
            <a:off x="0" y="6333745"/>
            <a:ext cx="12191872" cy="524253"/>
            <a:chOff x="0" y="6333745"/>
            <a:chExt cx="12191872" cy="524253"/>
          </a:xfrm>
        </p:grpSpPr>
        <p:sp>
          <p:nvSpPr>
            <p:cNvPr id="691" name="Google Shape;691;p5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5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6" name="Shape 696"/>
        <p:cNvGrpSpPr/>
        <p:nvPr/>
      </p:nvGrpSpPr>
      <p:grpSpPr>
        <a:xfrm>
          <a:off x="0" y="0"/>
          <a:ext cx="0" cy="0"/>
          <a:chOff x="0" y="0"/>
          <a:chExt cx="0" cy="0"/>
        </a:xfrm>
      </p:grpSpPr>
      <p:grpSp>
        <p:nvGrpSpPr>
          <p:cNvPr id="697" name="Google Shape;697;p58"/>
          <p:cNvGrpSpPr/>
          <p:nvPr/>
        </p:nvGrpSpPr>
        <p:grpSpPr>
          <a:xfrm>
            <a:off x="0" y="6333745"/>
            <a:ext cx="12191872" cy="524253"/>
            <a:chOff x="0" y="6333745"/>
            <a:chExt cx="12191872" cy="524253"/>
          </a:xfrm>
        </p:grpSpPr>
        <p:sp>
          <p:nvSpPr>
            <p:cNvPr id="698" name="Google Shape;698;p58"/>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58"/>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0" name="Google Shape;700;p58"/>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58"/>
          <p:cNvSpPr txBox="1"/>
          <p:nvPr>
            <p:ph idx="1" type="body"/>
          </p:nvPr>
        </p:nvSpPr>
        <p:spPr>
          <a:xfrm>
            <a:off x="1171575" y="1622485"/>
            <a:ext cx="9848700" cy="2979900"/>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1600"/>
              </a:spcAft>
              <a:buNone/>
            </a:pPr>
            <a:r>
              <a:rPr lang="en-IN"/>
              <a:t>Predictive Analysis  (Classification)</a:t>
            </a:r>
            <a:endParaRPr/>
          </a:p>
        </p:txBody>
      </p:sp>
      <p:sp>
        <p:nvSpPr>
          <p:cNvPr id="702" name="Google Shape;702;p5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703" name="Google Shape;703;p58"/>
          <p:cNvSpPr txBox="1"/>
          <p:nvPr/>
        </p:nvSpPr>
        <p:spPr>
          <a:xfrm>
            <a:off x="1176019" y="4417517"/>
            <a:ext cx="955802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grpSp>
        <p:nvGrpSpPr>
          <p:cNvPr id="704" name="Google Shape;704;p58"/>
          <p:cNvGrpSpPr/>
          <p:nvPr/>
        </p:nvGrpSpPr>
        <p:grpSpPr>
          <a:xfrm>
            <a:off x="0" y="6333860"/>
            <a:ext cx="12191872" cy="524253"/>
            <a:chOff x="0" y="6333745"/>
            <a:chExt cx="12191872" cy="524253"/>
          </a:xfrm>
        </p:grpSpPr>
        <p:sp>
          <p:nvSpPr>
            <p:cNvPr id="705" name="Google Shape;705;p58"/>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58"/>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0" name="Shape 710"/>
        <p:cNvGrpSpPr/>
        <p:nvPr/>
      </p:nvGrpSpPr>
      <p:grpSpPr>
        <a:xfrm>
          <a:off x="0" y="0"/>
          <a:ext cx="0" cy="0"/>
          <a:chOff x="0" y="0"/>
          <a:chExt cx="0" cy="0"/>
        </a:xfrm>
      </p:grpSpPr>
      <p:grpSp>
        <p:nvGrpSpPr>
          <p:cNvPr id="711" name="Google Shape;711;p59"/>
          <p:cNvGrpSpPr/>
          <p:nvPr/>
        </p:nvGrpSpPr>
        <p:grpSpPr>
          <a:xfrm>
            <a:off x="0" y="4914901"/>
            <a:ext cx="12188825" cy="1942969"/>
            <a:chOff x="0" y="4914901"/>
            <a:chExt cx="12188825" cy="1942969"/>
          </a:xfrm>
        </p:grpSpPr>
        <p:sp>
          <p:nvSpPr>
            <p:cNvPr id="712" name="Google Shape;712;p5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5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4" name="Google Shape;714;p59"/>
          <p:cNvSpPr txBox="1"/>
          <p:nvPr>
            <p:ph type="title"/>
          </p:nvPr>
        </p:nvSpPr>
        <p:spPr>
          <a:xfrm>
            <a:off x="1176019" y="321386"/>
            <a:ext cx="40089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715" name="Google Shape;715;p59"/>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716" name="Google Shape;716;p59"/>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5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1" name="Shape 721"/>
        <p:cNvGrpSpPr/>
        <p:nvPr/>
      </p:nvGrpSpPr>
      <p:grpSpPr>
        <a:xfrm>
          <a:off x="0" y="0"/>
          <a:ext cx="0" cy="0"/>
          <a:chOff x="0" y="0"/>
          <a:chExt cx="0" cy="0"/>
        </a:xfrm>
      </p:grpSpPr>
      <p:grpSp>
        <p:nvGrpSpPr>
          <p:cNvPr id="722" name="Google Shape;722;p60"/>
          <p:cNvGrpSpPr/>
          <p:nvPr/>
        </p:nvGrpSpPr>
        <p:grpSpPr>
          <a:xfrm>
            <a:off x="0" y="4914901"/>
            <a:ext cx="12188825" cy="1942969"/>
            <a:chOff x="0" y="4914901"/>
            <a:chExt cx="12188825" cy="1942969"/>
          </a:xfrm>
        </p:grpSpPr>
        <p:sp>
          <p:nvSpPr>
            <p:cNvPr id="723" name="Google Shape;723;p6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6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5" name="Google Shape;725;p60"/>
          <p:cNvSpPr txBox="1"/>
          <p:nvPr>
            <p:ph type="title"/>
          </p:nvPr>
        </p:nvSpPr>
        <p:spPr>
          <a:xfrm>
            <a:off x="1176019" y="415493"/>
            <a:ext cx="3073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726" name="Google Shape;726;p60"/>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727" name="Google Shape;727;p60"/>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60"/>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729" name="Google Shape;729;p6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61"/>
          <p:cNvSpPr txBox="1"/>
          <p:nvPr>
            <p:ph type="title"/>
          </p:nvPr>
        </p:nvSpPr>
        <p:spPr>
          <a:xfrm>
            <a:off x="1176030" y="506100"/>
            <a:ext cx="5964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736" name="Google Shape;736;p6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737" name="Google Shape;737;p61"/>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grpSp>
        <p:nvGrpSpPr>
          <p:cNvPr id="738" name="Google Shape;738;p61"/>
          <p:cNvGrpSpPr/>
          <p:nvPr/>
        </p:nvGrpSpPr>
        <p:grpSpPr>
          <a:xfrm>
            <a:off x="0" y="6333745"/>
            <a:ext cx="12191872" cy="524253"/>
            <a:chOff x="0" y="6333745"/>
            <a:chExt cx="12191872" cy="524253"/>
          </a:xfrm>
        </p:grpSpPr>
        <p:sp>
          <p:nvSpPr>
            <p:cNvPr id="739" name="Google Shape;739;p6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6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62"/>
          <p:cNvSpPr txBox="1"/>
          <p:nvPr>
            <p:ph type="title"/>
          </p:nvPr>
        </p:nvSpPr>
        <p:spPr>
          <a:xfrm>
            <a:off x="1176035" y="506100"/>
            <a:ext cx="64218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APPENDIX</a:t>
            </a:r>
            <a:endParaRPr/>
          </a:p>
        </p:txBody>
      </p:sp>
      <p:sp>
        <p:nvSpPr>
          <p:cNvPr id="747" name="Google Shape;747;p6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748" name="Google Shape;748;p62"/>
          <p:cNvSpPr txBox="1"/>
          <p:nvPr/>
        </p:nvSpPr>
        <p:spPr>
          <a:xfrm>
            <a:off x="764519" y="1537801"/>
            <a:ext cx="8401200" cy="4410600"/>
          </a:xfrm>
          <a:prstGeom prst="rect">
            <a:avLst/>
          </a:prstGeom>
          <a:noFill/>
          <a:ln>
            <a:noFill/>
          </a:ln>
        </p:spPr>
        <p:txBody>
          <a:bodyPr anchorCtr="0" anchor="t" bIns="0" lIns="0" spcFirstLastPara="1" rIns="0" wrap="square" tIns="164450">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repository url:</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chemeClr val="dk1"/>
                </a:solidFill>
                <a:latin typeface="Carlito"/>
                <a:ea typeface="Carlito"/>
                <a:cs typeface="Carlito"/>
                <a:sym typeface="Carlito"/>
              </a:rPr>
              <a:t>https://github.com/thisisrajpatil/IBM-Data-Sciecne-Professional-.git</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175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Instructors:</a:t>
            </a:r>
            <a:endParaRPr sz="2000">
              <a:solidFill>
                <a:schemeClr val="dk1"/>
              </a:solidFill>
              <a:latin typeface="Carlito"/>
              <a:ea typeface="Carlito"/>
              <a:cs typeface="Carlito"/>
              <a:sym typeface="Carlito"/>
            </a:endParaRPr>
          </a:p>
          <a:p>
            <a:pPr indent="0" lvl="0" marL="0" marR="0" rtl="0" algn="l">
              <a:spcBef>
                <a:spcPts val="0"/>
              </a:spcBef>
              <a:spcAft>
                <a:spcPts val="0"/>
              </a:spcAft>
              <a:buNone/>
            </a:pPr>
            <a:r>
              <a:rPr b="1" i="0" lang="en-IN" sz="2000">
                <a:solidFill>
                  <a:srgbClr val="24292F"/>
                </a:solidFill>
                <a:latin typeface="Arial"/>
                <a:ea typeface="Arial"/>
                <a:cs typeface="Arial"/>
                <a:sym typeface="Arial"/>
              </a:rPr>
              <a:t>Instructors: Rav Ahuja, Alex Aklson, Aije Egwaikhide, Svetlana Levitan, Romeo Kienzler, Polong Lin, Joseph Santarcangelo, Azim Hirjani, Hima Vasudevan, Saishruthi Swaminathan, Saeed Aghabozorgi, Yan Luo</a:t>
            </a:r>
            <a:endParaRPr/>
          </a:p>
          <a:p>
            <a:pPr indent="0" lvl="0" marL="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175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Special Thanks to All Instructors:</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u="sng">
                <a:solidFill>
                  <a:schemeClr val="hlink"/>
                </a:solidFill>
                <a:latin typeface="Carlito"/>
                <a:ea typeface="Carlito"/>
                <a:cs typeface="Carlito"/>
                <a:sym typeface="Carlito"/>
                <a:hlinkClick r:id="rId3"/>
              </a:rPr>
              <a:t>https://www.coursera.org/professional-certificates/ibm-data-science?#instructors</a:t>
            </a:r>
            <a:endParaRPr sz="2000">
              <a:solidFill>
                <a:schemeClr val="dk1"/>
              </a:solidFill>
              <a:latin typeface="Carlito"/>
              <a:ea typeface="Carlito"/>
              <a:cs typeface="Carlito"/>
              <a:sym typeface="Carlito"/>
            </a:endParaRPr>
          </a:p>
        </p:txBody>
      </p:sp>
      <p:grpSp>
        <p:nvGrpSpPr>
          <p:cNvPr id="749" name="Google Shape;749;p62"/>
          <p:cNvGrpSpPr/>
          <p:nvPr/>
        </p:nvGrpSpPr>
        <p:grpSpPr>
          <a:xfrm>
            <a:off x="0" y="6333745"/>
            <a:ext cx="12191872" cy="524253"/>
            <a:chOff x="0" y="6333745"/>
            <a:chExt cx="12191872" cy="524253"/>
          </a:xfrm>
        </p:grpSpPr>
        <p:sp>
          <p:nvSpPr>
            <p:cNvPr id="750" name="Google Shape;750;p6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6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132" name="Google Shape;132;p20"/>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33" name="Google Shape;133;p20"/>
          <p:cNvSpPr txBox="1"/>
          <p:nvPr/>
        </p:nvSpPr>
        <p:spPr>
          <a:xfrm>
            <a:off x="1083665" y="1742066"/>
            <a:ext cx="7760970" cy="3154045"/>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Data collection methodology:</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Combined data from SpaceX public API and SpaceX Wikipedia page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data wrangling</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Classifying true landings as successful and unsuccessful otherwise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exploratory data analysis (EDA) using visualization and SQL</a:t>
            </a:r>
            <a:endParaRPr sz="2200">
              <a:solidFill>
                <a:schemeClr val="dk1"/>
              </a:solidFill>
              <a:latin typeface="Carlito"/>
              <a:ea typeface="Carlito"/>
              <a:cs typeface="Carlito"/>
              <a:sym typeface="Carlito"/>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interactive visual analytics using Folium and Plotly Dash</a:t>
            </a:r>
            <a:endParaRPr sz="2200">
              <a:solidFill>
                <a:schemeClr val="dk1"/>
              </a:solidFill>
              <a:latin typeface="Carlito"/>
              <a:ea typeface="Carlito"/>
              <a:cs typeface="Carlito"/>
              <a:sym typeface="Carlito"/>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predictive analysis using classification models</a:t>
            </a:r>
            <a:endParaRPr sz="2200">
              <a:solidFill>
                <a:schemeClr val="dk1"/>
              </a:solidFill>
              <a:latin typeface="Carlito"/>
              <a:ea typeface="Carlito"/>
              <a:cs typeface="Carlito"/>
              <a:sym typeface="Carlito"/>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Tuned models using GridSearchCV</a:t>
            </a:r>
            <a:endParaRPr b="0" i="0" sz="1800" u="none" cap="none" strike="noStrike">
              <a:solidFill>
                <a:schemeClr val="dk1"/>
              </a:solidFill>
              <a:latin typeface="Carlito"/>
              <a:ea typeface="Carlito"/>
              <a:cs typeface="Carlito"/>
              <a:sym typeface="Carlito"/>
            </a:endParaRPr>
          </a:p>
        </p:txBody>
      </p:sp>
      <p:grpSp>
        <p:nvGrpSpPr>
          <p:cNvPr id="134" name="Google Shape;134;p20"/>
          <p:cNvGrpSpPr/>
          <p:nvPr/>
        </p:nvGrpSpPr>
        <p:grpSpPr>
          <a:xfrm>
            <a:off x="76200" y="6333860"/>
            <a:ext cx="12191872" cy="524253"/>
            <a:chOff x="0" y="6333745"/>
            <a:chExt cx="12191872" cy="524253"/>
          </a:xfrm>
        </p:grpSpPr>
        <p:sp>
          <p:nvSpPr>
            <p:cNvPr id="135" name="Google Shape;135;p2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1427478" y="1579225"/>
            <a:ext cx="83649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142" name="Google Shape;142;p21"/>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43" name="Google Shape;143;p21"/>
          <p:cNvSpPr txBox="1"/>
          <p:nvPr/>
        </p:nvSpPr>
        <p:spPr>
          <a:xfrm>
            <a:off x="1176019" y="4417517"/>
            <a:ext cx="889508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grpSp>
        <p:nvGrpSpPr>
          <p:cNvPr id="144" name="Google Shape;144;p21"/>
          <p:cNvGrpSpPr/>
          <p:nvPr/>
        </p:nvGrpSpPr>
        <p:grpSpPr>
          <a:xfrm>
            <a:off x="0" y="6333745"/>
            <a:ext cx="12191872" cy="524253"/>
            <a:chOff x="0" y="6333745"/>
            <a:chExt cx="12191872" cy="524253"/>
          </a:xfrm>
        </p:grpSpPr>
        <p:sp>
          <p:nvSpPr>
            <p:cNvPr id="145" name="Google Shape;145;p2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2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2"/>
          <p:cNvSpPr txBox="1"/>
          <p:nvPr>
            <p:ph type="title"/>
          </p:nvPr>
        </p:nvSpPr>
        <p:spPr>
          <a:xfrm>
            <a:off x="947131" y="860800"/>
            <a:ext cx="9668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53" name="Google Shape;153;p2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54" name="Google Shape;154;p22"/>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grpSp>
        <p:nvGrpSpPr>
          <p:cNvPr id="155" name="Google Shape;155;p22"/>
          <p:cNvGrpSpPr/>
          <p:nvPr/>
        </p:nvGrpSpPr>
        <p:grpSpPr>
          <a:xfrm>
            <a:off x="0" y="6333860"/>
            <a:ext cx="12191872" cy="524253"/>
            <a:chOff x="0" y="6333745"/>
            <a:chExt cx="12191872" cy="524253"/>
          </a:xfrm>
        </p:grpSpPr>
        <p:sp>
          <p:nvSpPr>
            <p:cNvPr id="156" name="Google Shape;156;p2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grpSp>
        <p:nvGrpSpPr>
          <p:cNvPr id="162" name="Google Shape;162;p23"/>
          <p:cNvGrpSpPr/>
          <p:nvPr/>
        </p:nvGrpSpPr>
        <p:grpSpPr>
          <a:xfrm>
            <a:off x="0" y="0"/>
            <a:ext cx="4104258" cy="6858000"/>
            <a:chOff x="0" y="0"/>
            <a:chExt cx="4104258" cy="6858000"/>
          </a:xfrm>
        </p:grpSpPr>
        <p:sp>
          <p:nvSpPr>
            <p:cNvPr id="163" name="Google Shape;163;p23"/>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3"/>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 name="Google Shape;165;p23"/>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66" name="Google Shape;166;p23"/>
          <p:cNvSpPr/>
          <p:nvPr/>
        </p:nvSpPr>
        <p:spPr>
          <a:xfrm>
            <a:off x="5062728" y="1754123"/>
            <a:ext cx="237744" cy="138988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7" name="Google Shape;167;p23"/>
          <p:cNvGrpSpPr/>
          <p:nvPr/>
        </p:nvGrpSpPr>
        <p:grpSpPr>
          <a:xfrm>
            <a:off x="4782311" y="1478280"/>
            <a:ext cx="1851660" cy="1607820"/>
            <a:chOff x="4782311" y="1478280"/>
            <a:chExt cx="1851660" cy="1607820"/>
          </a:xfrm>
        </p:grpSpPr>
        <p:sp>
          <p:nvSpPr>
            <p:cNvPr id="168" name="Google Shape;168;p23"/>
            <p:cNvSpPr/>
            <p:nvPr/>
          </p:nvSpPr>
          <p:spPr>
            <a:xfrm>
              <a:off x="5084063" y="1766316"/>
              <a:ext cx="158496" cy="1319784"/>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3"/>
            <p:cNvSpPr/>
            <p:nvPr/>
          </p:nvSpPr>
          <p:spPr>
            <a:xfrm>
              <a:off x="4782311" y="1478280"/>
              <a:ext cx="1851660" cy="1143000"/>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3"/>
            <p:cNvSpPr/>
            <p:nvPr/>
          </p:nvSpPr>
          <p:spPr>
            <a:xfrm>
              <a:off x="4888991" y="1719072"/>
              <a:ext cx="1677923" cy="69646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3"/>
            <p:cNvSpPr/>
            <p:nvPr/>
          </p:nvSpPr>
          <p:spPr>
            <a:xfrm>
              <a:off x="4803647" y="1499616"/>
              <a:ext cx="1772411" cy="1063752"/>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2" name="Google Shape;172;p23"/>
          <p:cNvSpPr txBox="1"/>
          <p:nvPr/>
        </p:nvSpPr>
        <p:spPr>
          <a:xfrm>
            <a:off x="5015865" y="1766061"/>
            <a:ext cx="1327200" cy="519600"/>
          </a:xfrm>
          <a:prstGeom prst="rect">
            <a:avLst/>
          </a:prstGeom>
          <a:solidFill>
            <a:srgbClr val="4A86E8"/>
          </a:solid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73" name="Google Shape;173;p23"/>
          <p:cNvGrpSpPr/>
          <p:nvPr/>
        </p:nvGrpSpPr>
        <p:grpSpPr>
          <a:xfrm>
            <a:off x="4782311" y="2807207"/>
            <a:ext cx="1851660" cy="1665732"/>
            <a:chOff x="4782311" y="2807207"/>
            <a:chExt cx="1851660" cy="1665732"/>
          </a:xfrm>
        </p:grpSpPr>
        <p:sp>
          <p:nvSpPr>
            <p:cNvPr id="174" name="Google Shape;174;p23"/>
            <p:cNvSpPr/>
            <p:nvPr/>
          </p:nvSpPr>
          <p:spPr>
            <a:xfrm>
              <a:off x="5062727" y="3073907"/>
              <a:ext cx="237744" cy="1399032"/>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3"/>
            <p:cNvSpPr/>
            <p:nvPr/>
          </p:nvSpPr>
          <p:spPr>
            <a:xfrm>
              <a:off x="5084063" y="3095243"/>
              <a:ext cx="158496" cy="1319784"/>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3"/>
            <p:cNvSpPr/>
            <p:nvPr/>
          </p:nvSpPr>
          <p:spPr>
            <a:xfrm>
              <a:off x="4782311" y="2807207"/>
              <a:ext cx="1851660" cy="1143000"/>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3"/>
            <p:cNvSpPr/>
            <p:nvPr/>
          </p:nvSpPr>
          <p:spPr>
            <a:xfrm>
              <a:off x="4888991" y="2839211"/>
              <a:ext cx="1677923" cy="1115568"/>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3"/>
            <p:cNvSpPr/>
            <p:nvPr/>
          </p:nvSpPr>
          <p:spPr>
            <a:xfrm>
              <a:off x="4803647" y="2828543"/>
              <a:ext cx="1772411" cy="1063752"/>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9" name="Google Shape;179;p23"/>
          <p:cNvSpPr txBox="1"/>
          <p:nvPr/>
        </p:nvSpPr>
        <p:spPr>
          <a:xfrm>
            <a:off x="5015865" y="2886583"/>
            <a:ext cx="1332900" cy="1089600"/>
          </a:xfrm>
          <a:prstGeom prst="rect">
            <a:avLst/>
          </a:prstGeom>
          <a:solidFill>
            <a:srgbClr val="FFFF00"/>
          </a:solid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80" name="Google Shape;180;p23"/>
          <p:cNvGrpSpPr/>
          <p:nvPr/>
        </p:nvGrpSpPr>
        <p:grpSpPr>
          <a:xfrm>
            <a:off x="4782311" y="4137659"/>
            <a:ext cx="2790443" cy="1141476"/>
            <a:chOff x="4782311" y="4137659"/>
            <a:chExt cx="2790443" cy="1141476"/>
          </a:xfrm>
        </p:grpSpPr>
        <p:sp>
          <p:nvSpPr>
            <p:cNvPr id="181" name="Google Shape;181;p23"/>
            <p:cNvSpPr/>
            <p:nvPr/>
          </p:nvSpPr>
          <p:spPr>
            <a:xfrm>
              <a:off x="5146547" y="4319015"/>
              <a:ext cx="2426207" cy="23926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3"/>
            <p:cNvSpPr/>
            <p:nvPr/>
          </p:nvSpPr>
          <p:spPr>
            <a:xfrm>
              <a:off x="5167883" y="4340351"/>
              <a:ext cx="2346960" cy="160019"/>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3"/>
            <p:cNvSpPr/>
            <p:nvPr/>
          </p:nvSpPr>
          <p:spPr>
            <a:xfrm>
              <a:off x="4782311" y="4137659"/>
              <a:ext cx="1851660" cy="114147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3"/>
            <p:cNvSpPr/>
            <p:nvPr/>
          </p:nvSpPr>
          <p:spPr>
            <a:xfrm>
              <a:off x="4850891" y="4273295"/>
              <a:ext cx="1755648" cy="90525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3"/>
            <p:cNvSpPr/>
            <p:nvPr/>
          </p:nvSpPr>
          <p:spPr>
            <a:xfrm>
              <a:off x="4803647" y="4158995"/>
              <a:ext cx="1772411" cy="106222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23"/>
          <p:cNvSpPr txBox="1"/>
          <p:nvPr/>
        </p:nvSpPr>
        <p:spPr>
          <a:xfrm>
            <a:off x="4977765" y="4320920"/>
            <a:ext cx="1404000" cy="657900"/>
          </a:xfrm>
          <a:prstGeom prst="rect">
            <a:avLst/>
          </a:prstGeom>
          <a:solidFill>
            <a:srgbClr val="FFFF00"/>
          </a:solid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87" name="Google Shape;187;p23"/>
          <p:cNvGrpSpPr/>
          <p:nvPr/>
        </p:nvGrpSpPr>
        <p:grpSpPr>
          <a:xfrm>
            <a:off x="7139940" y="3073907"/>
            <a:ext cx="1859280" cy="2205228"/>
            <a:chOff x="7139940" y="3073907"/>
            <a:chExt cx="1859280" cy="2205228"/>
          </a:xfrm>
        </p:grpSpPr>
        <p:sp>
          <p:nvSpPr>
            <p:cNvPr id="188" name="Google Shape;188;p23"/>
            <p:cNvSpPr/>
            <p:nvPr/>
          </p:nvSpPr>
          <p:spPr>
            <a:xfrm>
              <a:off x="7418832" y="3073907"/>
              <a:ext cx="239268" cy="1399032"/>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23"/>
            <p:cNvSpPr/>
            <p:nvPr/>
          </p:nvSpPr>
          <p:spPr>
            <a:xfrm>
              <a:off x="7440168" y="3095243"/>
              <a:ext cx="160020" cy="1319784"/>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3"/>
            <p:cNvSpPr/>
            <p:nvPr/>
          </p:nvSpPr>
          <p:spPr>
            <a:xfrm>
              <a:off x="7139940" y="4137659"/>
              <a:ext cx="1851659" cy="114147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3"/>
            <p:cNvSpPr/>
            <p:nvPr/>
          </p:nvSpPr>
          <p:spPr>
            <a:xfrm>
              <a:off x="7173468" y="4378451"/>
              <a:ext cx="1825752" cy="694944"/>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3"/>
            <p:cNvSpPr/>
            <p:nvPr/>
          </p:nvSpPr>
          <p:spPr>
            <a:xfrm>
              <a:off x="7161276" y="4158995"/>
              <a:ext cx="1772412" cy="106222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3" name="Google Shape;193;p23"/>
          <p:cNvSpPr txBox="1"/>
          <p:nvPr/>
        </p:nvSpPr>
        <p:spPr>
          <a:xfrm>
            <a:off x="7300721" y="4425442"/>
            <a:ext cx="1484100" cy="771900"/>
          </a:xfrm>
          <a:prstGeom prst="rect">
            <a:avLst/>
          </a:prstGeom>
          <a:solidFill>
            <a:srgbClr val="4A86E8"/>
          </a:solid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Dictionary relevant  data</a:t>
            </a:r>
            <a:endParaRPr sz="1500">
              <a:solidFill>
                <a:schemeClr val="dk1"/>
              </a:solidFill>
              <a:latin typeface="Carlito"/>
              <a:ea typeface="Carlito"/>
              <a:cs typeface="Carlito"/>
              <a:sym typeface="Carlito"/>
            </a:endParaRPr>
          </a:p>
        </p:txBody>
      </p:sp>
      <p:grpSp>
        <p:nvGrpSpPr>
          <p:cNvPr id="194" name="Google Shape;194;p23"/>
          <p:cNvGrpSpPr/>
          <p:nvPr/>
        </p:nvGrpSpPr>
        <p:grpSpPr>
          <a:xfrm>
            <a:off x="7139940" y="1744979"/>
            <a:ext cx="1868423" cy="2205228"/>
            <a:chOff x="7139940" y="1744979"/>
            <a:chExt cx="1868423" cy="2205228"/>
          </a:xfrm>
        </p:grpSpPr>
        <p:sp>
          <p:nvSpPr>
            <p:cNvPr id="195" name="Google Shape;195;p23"/>
            <p:cNvSpPr/>
            <p:nvPr/>
          </p:nvSpPr>
          <p:spPr>
            <a:xfrm>
              <a:off x="7418832" y="1744979"/>
              <a:ext cx="239268" cy="1399032"/>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3"/>
            <p:cNvSpPr/>
            <p:nvPr/>
          </p:nvSpPr>
          <p:spPr>
            <a:xfrm>
              <a:off x="7440168" y="1766315"/>
              <a:ext cx="160020" cy="1319784"/>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3"/>
            <p:cNvSpPr/>
            <p:nvPr/>
          </p:nvSpPr>
          <p:spPr>
            <a:xfrm>
              <a:off x="7139940" y="2807207"/>
              <a:ext cx="1851659" cy="1143000"/>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3"/>
            <p:cNvSpPr/>
            <p:nvPr/>
          </p:nvSpPr>
          <p:spPr>
            <a:xfrm>
              <a:off x="7164324" y="3047999"/>
              <a:ext cx="1844039" cy="69646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3"/>
            <p:cNvSpPr/>
            <p:nvPr/>
          </p:nvSpPr>
          <p:spPr>
            <a:xfrm>
              <a:off x="7161276" y="2828543"/>
              <a:ext cx="1772412" cy="1063752"/>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0" name="Google Shape;200;p23"/>
          <p:cNvSpPr txBox="1"/>
          <p:nvPr/>
        </p:nvSpPr>
        <p:spPr>
          <a:xfrm>
            <a:off x="7291578" y="3096005"/>
            <a:ext cx="1492800" cy="519600"/>
          </a:xfrm>
          <a:prstGeom prst="rect">
            <a:avLst/>
          </a:prstGeom>
          <a:solidFill>
            <a:srgbClr val="4A86E8"/>
          </a:solid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201" name="Google Shape;201;p23"/>
          <p:cNvGrpSpPr/>
          <p:nvPr/>
        </p:nvGrpSpPr>
        <p:grpSpPr>
          <a:xfrm>
            <a:off x="7139940" y="1478280"/>
            <a:ext cx="2790443" cy="1143000"/>
            <a:chOff x="7139940" y="1478280"/>
            <a:chExt cx="2790443" cy="1143000"/>
          </a:xfrm>
        </p:grpSpPr>
        <p:sp>
          <p:nvSpPr>
            <p:cNvPr id="202" name="Google Shape;202;p23"/>
            <p:cNvSpPr/>
            <p:nvPr/>
          </p:nvSpPr>
          <p:spPr>
            <a:xfrm>
              <a:off x="7504176" y="1661160"/>
              <a:ext cx="2426207" cy="237744"/>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3"/>
            <p:cNvSpPr/>
            <p:nvPr/>
          </p:nvSpPr>
          <p:spPr>
            <a:xfrm>
              <a:off x="7525512" y="1682496"/>
              <a:ext cx="2346959" cy="158496"/>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3"/>
            <p:cNvSpPr/>
            <p:nvPr/>
          </p:nvSpPr>
          <p:spPr>
            <a:xfrm>
              <a:off x="7139940" y="1478280"/>
              <a:ext cx="1851659" cy="1143000"/>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3"/>
            <p:cNvSpPr/>
            <p:nvPr/>
          </p:nvSpPr>
          <p:spPr>
            <a:xfrm>
              <a:off x="7226808" y="1615440"/>
              <a:ext cx="1717548" cy="903731"/>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3"/>
            <p:cNvSpPr/>
            <p:nvPr/>
          </p:nvSpPr>
          <p:spPr>
            <a:xfrm>
              <a:off x="7161276" y="1499616"/>
              <a:ext cx="1772412" cy="1063752"/>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7" name="Google Shape;207;p23"/>
          <p:cNvSpPr txBox="1"/>
          <p:nvPr>
            <p:ph type="title"/>
          </p:nvPr>
        </p:nvSpPr>
        <p:spPr>
          <a:xfrm>
            <a:off x="7354061" y="1660905"/>
            <a:ext cx="1373400" cy="1028700"/>
          </a:xfrm>
          <a:prstGeom prst="rect">
            <a:avLst/>
          </a:prstGeom>
          <a:solidFill>
            <a:srgbClr val="FFFF00"/>
          </a:solid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208" name="Google Shape;208;p23"/>
          <p:cNvGrpSpPr/>
          <p:nvPr/>
        </p:nvGrpSpPr>
        <p:grpSpPr>
          <a:xfrm>
            <a:off x="9496043" y="1478280"/>
            <a:ext cx="1894331" cy="1143000"/>
            <a:chOff x="9496043" y="1478280"/>
            <a:chExt cx="1894331" cy="1143000"/>
          </a:xfrm>
        </p:grpSpPr>
        <p:sp>
          <p:nvSpPr>
            <p:cNvPr id="209" name="Google Shape;209;p23"/>
            <p:cNvSpPr/>
            <p:nvPr/>
          </p:nvSpPr>
          <p:spPr>
            <a:xfrm>
              <a:off x="9496043" y="1478280"/>
              <a:ext cx="1851659" cy="1143000"/>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3"/>
            <p:cNvSpPr/>
            <p:nvPr/>
          </p:nvSpPr>
          <p:spPr>
            <a:xfrm>
              <a:off x="9497567" y="1615440"/>
              <a:ext cx="1892807" cy="903731"/>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3"/>
            <p:cNvSpPr/>
            <p:nvPr/>
          </p:nvSpPr>
          <p:spPr>
            <a:xfrm>
              <a:off x="9517379" y="1499616"/>
              <a:ext cx="1772412" cy="1063752"/>
            </a:xfrm>
            <a:prstGeom prst="rect">
              <a:avLst/>
            </a:pr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2" name="Google Shape;212;p23"/>
          <p:cNvSpPr txBox="1"/>
          <p:nvPr/>
        </p:nvSpPr>
        <p:spPr>
          <a:xfrm>
            <a:off x="9640316" y="1660905"/>
            <a:ext cx="1539300" cy="663600"/>
          </a:xfrm>
          <a:prstGeom prst="rect">
            <a:avLst/>
          </a:prstGeom>
          <a:solidFill>
            <a:srgbClr val="FFFF00"/>
          </a:solid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
        <p:nvSpPr>
          <p:cNvPr id="213" name="Google Shape;213;p23"/>
          <p:cNvSpPr txBox="1"/>
          <p:nvPr/>
        </p:nvSpPr>
        <p:spPr>
          <a:xfrm>
            <a:off x="535635" y="4830826"/>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214" name="Google Shape;214;p23"/>
          <p:cNvSpPr txBox="1"/>
          <p:nvPr/>
        </p:nvSpPr>
        <p:spPr>
          <a:xfrm>
            <a:off x="535635" y="5215508"/>
            <a:ext cx="2988900" cy="449100"/>
          </a:xfrm>
          <a:prstGeom prst="rect">
            <a:avLst/>
          </a:prstGeom>
          <a:noFill/>
          <a:ln>
            <a:noFill/>
          </a:ln>
        </p:spPr>
        <p:txBody>
          <a:bodyPr anchorCtr="0" anchor="t" bIns="0" lIns="0" spcFirstLastPara="1" rIns="0" wrap="square" tIns="38100">
            <a:spAutoFit/>
          </a:bodyPr>
          <a:lstStyle/>
          <a:p>
            <a:pPr indent="0" lvl="0" marL="12700" marR="5080" rtl="0" algn="l">
              <a:lnSpc>
                <a:spcPct val="88900"/>
              </a:lnSpc>
              <a:spcBef>
                <a:spcPts val="0"/>
              </a:spcBef>
              <a:spcAft>
                <a:spcPts val="0"/>
              </a:spcAft>
              <a:buClr>
                <a:schemeClr val="dk1"/>
              </a:buClr>
              <a:buFont typeface="Arial"/>
              <a:buNone/>
            </a:pPr>
            <a:r>
              <a:rPr lang="en-IN" sz="1500">
                <a:solidFill>
                  <a:schemeClr val="lt1"/>
                </a:solidFill>
                <a:latin typeface="Carlito"/>
                <a:ea typeface="Carlito"/>
                <a:cs typeface="Carlito"/>
                <a:sym typeface="Carlito"/>
              </a:rPr>
              <a:t>https://github.com/thisisrajpatil/IBM-Data-Sciecne-Professional-.git</a:t>
            </a:r>
            <a:endParaRPr sz="1500">
              <a:solidFill>
                <a:schemeClr val="lt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grpSp>
        <p:nvGrpSpPr>
          <p:cNvPr id="219" name="Google Shape;219;p24"/>
          <p:cNvGrpSpPr/>
          <p:nvPr/>
        </p:nvGrpSpPr>
        <p:grpSpPr>
          <a:xfrm>
            <a:off x="0" y="0"/>
            <a:ext cx="4104258" cy="6858000"/>
            <a:chOff x="0" y="0"/>
            <a:chExt cx="4104258" cy="6858000"/>
          </a:xfrm>
        </p:grpSpPr>
        <p:sp>
          <p:nvSpPr>
            <p:cNvPr id="220" name="Google Shape;220;p24"/>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4"/>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2" name="Google Shape;222;p24"/>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223" name="Google Shape;223;p24"/>
          <p:cNvGrpSpPr/>
          <p:nvPr/>
        </p:nvGrpSpPr>
        <p:grpSpPr>
          <a:xfrm>
            <a:off x="5111496" y="713231"/>
            <a:ext cx="2621280" cy="2318005"/>
            <a:chOff x="5111496" y="713231"/>
            <a:chExt cx="2621280" cy="2318005"/>
          </a:xfrm>
        </p:grpSpPr>
        <p:sp>
          <p:nvSpPr>
            <p:cNvPr id="224" name="Google Shape;224;p24"/>
            <p:cNvSpPr/>
            <p:nvPr/>
          </p:nvSpPr>
          <p:spPr>
            <a:xfrm>
              <a:off x="5506212" y="1098804"/>
              <a:ext cx="304800" cy="1932432"/>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4"/>
            <p:cNvSpPr/>
            <p:nvPr/>
          </p:nvSpPr>
          <p:spPr>
            <a:xfrm>
              <a:off x="5527548" y="1110995"/>
              <a:ext cx="225551" cy="1862327"/>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4"/>
            <p:cNvSpPr/>
            <p:nvPr/>
          </p:nvSpPr>
          <p:spPr>
            <a:xfrm>
              <a:off x="5111496" y="713231"/>
              <a:ext cx="2580131" cy="1580388"/>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4"/>
            <p:cNvSpPr/>
            <p:nvPr/>
          </p:nvSpPr>
          <p:spPr>
            <a:xfrm>
              <a:off x="5134356" y="1037843"/>
              <a:ext cx="2598420" cy="981455"/>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4"/>
            <p:cNvSpPr/>
            <p:nvPr/>
          </p:nvSpPr>
          <p:spPr>
            <a:xfrm>
              <a:off x="5132832" y="734567"/>
              <a:ext cx="2500884" cy="1501139"/>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9" name="Google Shape;229;p24"/>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230" name="Google Shape;230;p24"/>
          <p:cNvGrpSpPr/>
          <p:nvPr/>
        </p:nvGrpSpPr>
        <p:grpSpPr>
          <a:xfrm>
            <a:off x="5111496" y="2589276"/>
            <a:ext cx="2580131" cy="2318004"/>
            <a:chOff x="5111496" y="2589276"/>
            <a:chExt cx="2580131" cy="2318004"/>
          </a:xfrm>
        </p:grpSpPr>
        <p:sp>
          <p:nvSpPr>
            <p:cNvPr id="231" name="Google Shape;231;p24"/>
            <p:cNvSpPr/>
            <p:nvPr/>
          </p:nvSpPr>
          <p:spPr>
            <a:xfrm>
              <a:off x="5506212" y="2965704"/>
              <a:ext cx="304800" cy="194157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4"/>
            <p:cNvSpPr/>
            <p:nvPr/>
          </p:nvSpPr>
          <p:spPr>
            <a:xfrm>
              <a:off x="5527548" y="2987040"/>
              <a:ext cx="225551" cy="186232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4"/>
            <p:cNvSpPr/>
            <p:nvPr/>
          </p:nvSpPr>
          <p:spPr>
            <a:xfrm>
              <a:off x="5111496" y="2589276"/>
              <a:ext cx="2580131" cy="158038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4"/>
            <p:cNvSpPr/>
            <p:nvPr/>
          </p:nvSpPr>
          <p:spPr>
            <a:xfrm>
              <a:off x="5334000" y="2913888"/>
              <a:ext cx="2135124" cy="98145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4"/>
            <p:cNvSpPr/>
            <p:nvPr/>
          </p:nvSpPr>
          <p:spPr>
            <a:xfrm>
              <a:off x="5132832" y="2610612"/>
              <a:ext cx="2500884" cy="1501139"/>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6" name="Google Shape;236;p24"/>
          <p:cNvSpPr txBox="1"/>
          <p:nvPr/>
        </p:nvSpPr>
        <p:spPr>
          <a:xfrm>
            <a:off x="5514594" y="2980689"/>
            <a:ext cx="1709420" cy="66548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237" name="Google Shape;237;p24"/>
          <p:cNvGrpSpPr/>
          <p:nvPr/>
        </p:nvGrpSpPr>
        <p:grpSpPr>
          <a:xfrm>
            <a:off x="5111496" y="4465320"/>
            <a:ext cx="3906011" cy="1580388"/>
            <a:chOff x="5111496" y="4465320"/>
            <a:chExt cx="3906011" cy="1580388"/>
          </a:xfrm>
        </p:grpSpPr>
        <p:sp>
          <p:nvSpPr>
            <p:cNvPr id="238" name="Google Shape;238;p24"/>
            <p:cNvSpPr/>
            <p:nvPr/>
          </p:nvSpPr>
          <p:spPr>
            <a:xfrm>
              <a:off x="5625084" y="4721352"/>
              <a:ext cx="3392423" cy="304800"/>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4"/>
            <p:cNvSpPr/>
            <p:nvPr/>
          </p:nvSpPr>
          <p:spPr>
            <a:xfrm>
              <a:off x="5646420" y="4742688"/>
              <a:ext cx="3313176" cy="225551"/>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4"/>
            <p:cNvSpPr/>
            <p:nvPr/>
          </p:nvSpPr>
          <p:spPr>
            <a:xfrm>
              <a:off x="5111496" y="4465320"/>
              <a:ext cx="2580131" cy="1580388"/>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4"/>
            <p:cNvSpPr/>
            <p:nvPr/>
          </p:nvSpPr>
          <p:spPr>
            <a:xfrm>
              <a:off x="5289804" y="4789932"/>
              <a:ext cx="2287524" cy="981456"/>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4"/>
            <p:cNvSpPr/>
            <p:nvPr/>
          </p:nvSpPr>
          <p:spPr>
            <a:xfrm>
              <a:off x="5132832" y="4486656"/>
              <a:ext cx="2500884" cy="1501140"/>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3" name="Google Shape;243;p24"/>
          <p:cNvSpPr txBox="1"/>
          <p:nvPr/>
        </p:nvSpPr>
        <p:spPr>
          <a:xfrm>
            <a:off x="5470016" y="4854321"/>
            <a:ext cx="1802130" cy="668655"/>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244" name="Google Shape;244;p24"/>
          <p:cNvGrpSpPr/>
          <p:nvPr/>
        </p:nvGrpSpPr>
        <p:grpSpPr>
          <a:xfrm>
            <a:off x="8438388" y="2965704"/>
            <a:ext cx="2580131" cy="3080004"/>
            <a:chOff x="8438388" y="2965704"/>
            <a:chExt cx="2580131" cy="3080004"/>
          </a:xfrm>
        </p:grpSpPr>
        <p:sp>
          <p:nvSpPr>
            <p:cNvPr id="245" name="Google Shape;245;p24"/>
            <p:cNvSpPr/>
            <p:nvPr/>
          </p:nvSpPr>
          <p:spPr>
            <a:xfrm>
              <a:off x="8833104" y="2965704"/>
              <a:ext cx="304800" cy="194157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4"/>
            <p:cNvSpPr/>
            <p:nvPr/>
          </p:nvSpPr>
          <p:spPr>
            <a:xfrm>
              <a:off x="8854440" y="2987040"/>
              <a:ext cx="225551" cy="186232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4"/>
            <p:cNvSpPr/>
            <p:nvPr/>
          </p:nvSpPr>
          <p:spPr>
            <a:xfrm>
              <a:off x="8438388" y="4465320"/>
              <a:ext cx="2580131" cy="158038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4"/>
            <p:cNvSpPr/>
            <p:nvPr/>
          </p:nvSpPr>
          <p:spPr>
            <a:xfrm>
              <a:off x="8546592" y="4943855"/>
              <a:ext cx="2363724" cy="67360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4"/>
            <p:cNvSpPr/>
            <p:nvPr/>
          </p:nvSpPr>
          <p:spPr>
            <a:xfrm>
              <a:off x="8459724" y="4486656"/>
              <a:ext cx="2500883" cy="1501140"/>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0" name="Google Shape;250;p24"/>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251" name="Google Shape;251;p24"/>
          <p:cNvGrpSpPr/>
          <p:nvPr/>
        </p:nvGrpSpPr>
        <p:grpSpPr>
          <a:xfrm>
            <a:off x="8438388" y="1089660"/>
            <a:ext cx="2580131" cy="3112008"/>
            <a:chOff x="8438388" y="1089660"/>
            <a:chExt cx="2580131" cy="3112008"/>
          </a:xfrm>
        </p:grpSpPr>
        <p:sp>
          <p:nvSpPr>
            <p:cNvPr id="252" name="Google Shape;252;p24"/>
            <p:cNvSpPr/>
            <p:nvPr/>
          </p:nvSpPr>
          <p:spPr>
            <a:xfrm>
              <a:off x="8833104" y="1089660"/>
              <a:ext cx="304800" cy="1941576"/>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4"/>
            <p:cNvSpPr/>
            <p:nvPr/>
          </p:nvSpPr>
          <p:spPr>
            <a:xfrm>
              <a:off x="8854440" y="1110996"/>
              <a:ext cx="225551" cy="1862327"/>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4"/>
            <p:cNvSpPr/>
            <p:nvPr/>
          </p:nvSpPr>
          <p:spPr>
            <a:xfrm>
              <a:off x="8438388" y="2589276"/>
              <a:ext cx="2580131" cy="158038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24"/>
            <p:cNvSpPr/>
            <p:nvPr/>
          </p:nvSpPr>
          <p:spPr>
            <a:xfrm>
              <a:off x="8659368" y="2606040"/>
              <a:ext cx="2203704" cy="159562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4"/>
            <p:cNvSpPr/>
            <p:nvPr/>
          </p:nvSpPr>
          <p:spPr>
            <a:xfrm>
              <a:off x="8459724" y="2610612"/>
              <a:ext cx="2500883" cy="1501139"/>
            </a:xfrm>
            <a:prstGeom prst="rect">
              <a:avLst/>
            </a:pr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7" name="Google Shape;257;p24"/>
          <p:cNvSpPr txBox="1"/>
          <p:nvPr/>
        </p:nvSpPr>
        <p:spPr>
          <a:xfrm>
            <a:off x="8840216" y="2670810"/>
            <a:ext cx="1708150" cy="1282065"/>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58" name="Google Shape;258;p24"/>
          <p:cNvGrpSpPr/>
          <p:nvPr/>
        </p:nvGrpSpPr>
        <p:grpSpPr>
          <a:xfrm>
            <a:off x="8438388" y="713231"/>
            <a:ext cx="2580131" cy="1580388"/>
            <a:chOff x="8438388" y="713231"/>
            <a:chExt cx="2580131" cy="1580388"/>
          </a:xfrm>
        </p:grpSpPr>
        <p:sp>
          <p:nvSpPr>
            <p:cNvPr id="259" name="Google Shape;259;p24"/>
            <p:cNvSpPr/>
            <p:nvPr/>
          </p:nvSpPr>
          <p:spPr>
            <a:xfrm>
              <a:off x="8438388" y="713231"/>
              <a:ext cx="2580131" cy="1580388"/>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4"/>
            <p:cNvSpPr/>
            <p:nvPr/>
          </p:nvSpPr>
          <p:spPr>
            <a:xfrm>
              <a:off x="8525256" y="1037843"/>
              <a:ext cx="2468879" cy="981455"/>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24"/>
            <p:cNvSpPr/>
            <p:nvPr/>
          </p:nvSpPr>
          <p:spPr>
            <a:xfrm>
              <a:off x="8459724" y="734567"/>
              <a:ext cx="2500883" cy="1501139"/>
            </a:xfrm>
            <a:prstGeom prst="rect">
              <a:avLst/>
            </a:prstGeom>
            <a:solidFill>
              <a:srgbClr val="4A86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2" name="Google Shape;262;p24"/>
          <p:cNvSpPr txBox="1"/>
          <p:nvPr/>
        </p:nvSpPr>
        <p:spPr>
          <a:xfrm>
            <a:off x="8706104" y="1101090"/>
            <a:ext cx="1983105" cy="66802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
        <p:nvSpPr>
          <p:cNvPr id="263" name="Google Shape;263;p24"/>
          <p:cNvSpPr txBox="1"/>
          <p:nvPr/>
        </p:nvSpPr>
        <p:spPr>
          <a:xfrm>
            <a:off x="535635" y="4448302"/>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264" name="Google Shape;264;p24"/>
          <p:cNvSpPr txBox="1"/>
          <p:nvPr/>
        </p:nvSpPr>
        <p:spPr>
          <a:xfrm>
            <a:off x="535635" y="4830826"/>
            <a:ext cx="2988900" cy="446400"/>
          </a:xfrm>
          <a:prstGeom prst="rect">
            <a:avLst/>
          </a:prstGeom>
          <a:noFill/>
          <a:ln>
            <a:noFill/>
          </a:ln>
        </p:spPr>
        <p:txBody>
          <a:bodyPr anchorCtr="0" anchor="t" bIns="0" lIns="0" spcFirstLastPara="1" rIns="0" wrap="square" tIns="35550">
            <a:spAutoFit/>
          </a:bodyPr>
          <a:lstStyle/>
          <a:p>
            <a:pPr indent="0" lvl="0" marL="12700" marR="5080" rtl="0" algn="l">
              <a:lnSpc>
                <a:spcPct val="88900"/>
              </a:lnSpc>
              <a:spcBef>
                <a:spcPts val="0"/>
              </a:spcBef>
              <a:spcAft>
                <a:spcPts val="0"/>
              </a:spcAft>
              <a:buClr>
                <a:schemeClr val="dk1"/>
              </a:buClr>
              <a:buFont typeface="Arial"/>
              <a:buNone/>
            </a:pPr>
            <a:r>
              <a:rPr lang="en-IN" sz="1500">
                <a:solidFill>
                  <a:schemeClr val="lt1"/>
                </a:solidFill>
                <a:latin typeface="Carlito"/>
                <a:ea typeface="Carlito"/>
                <a:cs typeface="Carlito"/>
                <a:sym typeface="Carlito"/>
              </a:rPr>
              <a:t>https://github.com/thisisrajpatil/IBM-Data-Sciecne-Professional-.git</a:t>
            </a:r>
            <a:endParaRPr sz="15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