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8" r:id="rId10"/>
    <p:sldId id="269" r:id="rId11"/>
    <p:sldId id="270" r:id="rId12"/>
    <p:sldId id="264" r:id="rId13"/>
    <p:sldId id="265" r:id="rId14"/>
    <p:sldId id="266" r:id="rId15"/>
    <p:sldId id="267"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929" userDrawn="1">
          <p15:clr>
            <a:srgbClr val="A4A3A4"/>
          </p15:clr>
        </p15:guide>
        <p15:guide id="2" pos="426"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5F0E85-3CB8-46B0-B6D2-CB56E9D28707}" v="38" dt="2025-10-24T09:05:08.3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6" d="100"/>
          <a:sy n="76" d="100"/>
        </p:scale>
        <p:origin x="91" y="101"/>
      </p:cViewPr>
      <p:guideLst>
        <p:guide orient="horz" pos="1929"/>
        <p:guide pos="426"/>
        <p:guide orient="horz" pos="3912"/>
        <p:guide pos="7272"/>
        <p:guide orient="horz" pos="16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
        <p:cNvGrpSpPr/>
        <p:nvPr/>
      </p:nvGrpSpPr>
      <p:grpSpPr>
        <a:xfrm>
          <a:off x="0" y="0"/>
          <a:ext cx="0" cy="0"/>
          <a:chOff x="0" y="0"/>
          <a:chExt cx="0" cy="0"/>
        </a:xfrm>
      </p:grpSpPr>
      <p:sp>
        <p:nvSpPr>
          <p:cNvPr id="47" name="Google Shape;47;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8" name="Google Shape;48;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9" name="Google Shape;49;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 name="Google Shape;50;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1" name="Google Shape;51;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2" name="Google Shape;52;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73"/>
        <p:cNvGrpSpPr/>
        <p:nvPr/>
      </p:nvGrpSpPr>
      <p:grpSpPr>
        <a:xfrm>
          <a:off x="0" y="0"/>
          <a:ext cx="0" cy="0"/>
          <a:chOff x="0" y="0"/>
          <a:chExt cx="0" cy="0"/>
        </a:xfrm>
      </p:grpSpPr>
      <p:sp>
        <p:nvSpPr>
          <p:cNvPr id="74" name="Google Shape;74;p2"/>
          <p:cNvSpPr txBox="1">
            <a:spLocks noGrp="1"/>
          </p:cNvSpPr>
          <p:nvPr>
            <p:ph type="body" idx="1"/>
          </p:nvPr>
        </p:nvSpPr>
        <p:spPr>
          <a:xfrm>
            <a:off x="6312871" y="4141999"/>
            <a:ext cx="4220700" cy="8616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1600"/>
              <a:buNone/>
              <a:defRPr sz="2000" b="1">
                <a:solidFill>
                  <a:schemeClr val="accent4"/>
                </a:solidFill>
                <a:latin typeface="Trebuchet MS" panose="020B0603020202020204"/>
                <a:ea typeface="Trebuchet MS" panose="020B0603020202020204"/>
                <a:cs typeface="Trebuchet MS" panose="020B0603020202020204"/>
                <a:sym typeface="Trebuchet MS" panose="020B0603020202020204"/>
              </a:defRPr>
            </a:lvl1pPr>
            <a:lvl2pPr marL="914400" lvl="1" indent="-228600" algn="l" rtl="0">
              <a:spcBef>
                <a:spcPts val="1000"/>
              </a:spcBef>
              <a:spcAft>
                <a:spcPts val="0"/>
              </a:spcAft>
              <a:buSzPts val="1600"/>
              <a:buNone/>
              <a:defRPr sz="2000"/>
            </a:lvl2pPr>
            <a:lvl3pPr marL="1371600" lvl="2" indent="-320040" algn="l" rtl="0">
              <a:spcBef>
                <a:spcPts val="1000"/>
              </a:spcBef>
              <a:spcAft>
                <a:spcPts val="0"/>
              </a:spcAft>
              <a:buSzPts val="1440"/>
              <a:buChar char="►"/>
              <a:defRPr/>
            </a:lvl3pPr>
            <a:lvl4pPr marL="1828800" lvl="3" indent="-320040" algn="l" rtl="0">
              <a:spcBef>
                <a:spcPts val="1000"/>
              </a:spcBef>
              <a:spcAft>
                <a:spcPts val="0"/>
              </a:spcAft>
              <a:buSzPts val="1440"/>
              <a:buChar char="►"/>
              <a:defRPr/>
            </a:lvl4pPr>
            <a:lvl5pPr marL="2286000" lvl="4" indent="-320040" algn="l" rtl="0">
              <a:spcBef>
                <a:spcPts val="1000"/>
              </a:spcBef>
              <a:spcAft>
                <a:spcPts val="0"/>
              </a:spcAft>
              <a:buSzPts val="1440"/>
              <a:buChar char="►"/>
              <a:defRPr/>
            </a:lvl5pPr>
            <a:lvl6pPr marL="2743200" lvl="5" indent="-320040" algn="l" rtl="0">
              <a:spcBef>
                <a:spcPts val="1000"/>
              </a:spcBef>
              <a:spcAft>
                <a:spcPts val="0"/>
              </a:spcAft>
              <a:buSzPts val="1440"/>
              <a:buChar char="►"/>
              <a:defRPr/>
            </a:lvl6pPr>
            <a:lvl7pPr marL="3200400" lvl="6" indent="-320040"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75" name="Google Shape;75;p2"/>
          <p:cNvSpPr/>
          <p:nvPr/>
        </p:nvSpPr>
        <p:spPr>
          <a:xfrm>
            <a:off x="740309" y="1382809"/>
            <a:ext cx="1229700" cy="1059900"/>
          </a:xfrm>
          <a:prstGeom prst="hexagon">
            <a:avLst>
              <a:gd name="adj" fmla="val 25000"/>
              <a:gd name="vf" fmla="val 11547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76" name="Google Shape;76;p2"/>
          <p:cNvSpPr/>
          <p:nvPr/>
        </p:nvSpPr>
        <p:spPr>
          <a:xfrm>
            <a:off x="3755031" y="1194620"/>
            <a:ext cx="1666200" cy="1436400"/>
          </a:xfrm>
          <a:prstGeom prst="hexagon">
            <a:avLst>
              <a:gd name="adj" fmla="val 25000"/>
              <a:gd name="vf" fmla="val 11547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77" name="Google Shape;77;p2"/>
          <p:cNvSpPr/>
          <p:nvPr/>
        </p:nvSpPr>
        <p:spPr>
          <a:xfrm>
            <a:off x="3804994" y="5233183"/>
            <a:ext cx="718200" cy="619200"/>
          </a:xfrm>
          <a:prstGeom prst="hexagon">
            <a:avLst>
              <a:gd name="adj" fmla="val 25000"/>
              <a:gd name="vf" fmla="val 11547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78" name="Google Shape;78;p2"/>
          <p:cNvSpPr/>
          <p:nvPr/>
        </p:nvSpPr>
        <p:spPr>
          <a:xfrm>
            <a:off x="1837838" y="1101306"/>
            <a:ext cx="651600" cy="561600"/>
          </a:xfrm>
          <a:prstGeom prst="hexagon">
            <a:avLst>
              <a:gd name="adj" fmla="val 25000"/>
              <a:gd name="vf" fmla="val 11547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79" name="Google Shape;79;p2"/>
          <p:cNvSpPr>
            <a:spLocks noGrp="1"/>
          </p:cNvSpPr>
          <p:nvPr>
            <p:ph type="pic" idx="2"/>
          </p:nvPr>
        </p:nvSpPr>
        <p:spPr>
          <a:xfrm>
            <a:off x="1571515" y="1914044"/>
            <a:ext cx="3993600" cy="3617700"/>
          </a:xfrm>
          <a:prstGeom prst="rect">
            <a:avLst/>
          </a:prstGeom>
          <a:noFill/>
          <a:ln>
            <a:noFill/>
          </a:ln>
        </p:spPr>
        <p:txBody>
          <a:bodyPr spcFirstLastPara="1" wrap="square" lIns="91425" tIns="45700" rIns="91425" bIns="45700" anchor="ctr" anchorCtr="0">
            <a:noAutofit/>
          </a:bodyPr>
          <a:lstStyle>
            <a:lvl1pPr marR="0" lvl="0" algn="ctr"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1pPr>
            <a:lvl2pPr marR="0" lvl="1"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2pPr>
            <a:lvl3pPr marR="0" lvl="2"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3pPr>
            <a:lvl4pPr marR="0" lvl="3"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4pPr>
            <a:lvl5pPr marR="0" lvl="4"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5pPr>
            <a:lvl6pPr marR="0" lvl="5"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6pPr>
            <a:lvl7pPr marR="0" lvl="6"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7pPr>
            <a:lvl8pPr marR="0" lvl="7"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8pPr>
            <a:lvl9pPr marR="0" lvl="8"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
        <p:nvSpPr>
          <p:cNvPr id="80" name="Google Shape;80;p2"/>
          <p:cNvSpPr txBox="1">
            <a:spLocks noGrp="1"/>
          </p:cNvSpPr>
          <p:nvPr>
            <p:ph type="title"/>
          </p:nvPr>
        </p:nvSpPr>
        <p:spPr>
          <a:xfrm>
            <a:off x="6312871" y="2050552"/>
            <a:ext cx="4998600" cy="1749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2800"/>
              <a:buFont typeface="Trebuchet MS" panose="020B0603020202020204"/>
              <a:buNone/>
              <a:defRPr sz="280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0"/>
        <p:cNvGrpSpPr/>
        <p:nvPr/>
      </p:nvGrpSpPr>
      <p:grpSpPr>
        <a:xfrm>
          <a:off x="0" y="0"/>
          <a:ext cx="0" cy="0"/>
          <a:chOff x="0" y="0"/>
          <a:chExt cx="0" cy="0"/>
        </a:xfrm>
      </p:grpSpPr>
      <p:sp>
        <p:nvSpPr>
          <p:cNvPr id="161" name="Google Shape;161;p11"/>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2" name="Google Shape;162;p11"/>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3" name="Google Shape;163;p11"/>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4" name="Google Shape;164;p11"/>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5"/>
        <p:cNvGrpSpPr/>
        <p:nvPr/>
      </p:nvGrpSpPr>
      <p:grpSpPr>
        <a:xfrm>
          <a:off x="0" y="0"/>
          <a:ext cx="0" cy="0"/>
          <a:chOff x="0" y="0"/>
          <a:chExt cx="0" cy="0"/>
        </a:xfrm>
      </p:grpSpPr>
      <p:sp>
        <p:nvSpPr>
          <p:cNvPr id="166" name="Google Shape;166;p12"/>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7" name="Google Shape;167;p12"/>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8" name="Google Shape;168;p12"/>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69"/>
        <p:cNvGrpSpPr/>
        <p:nvPr/>
      </p:nvGrpSpPr>
      <p:grpSpPr>
        <a:xfrm>
          <a:off x="0" y="0"/>
          <a:ext cx="0" cy="0"/>
          <a:chOff x="0" y="0"/>
          <a:chExt cx="0" cy="0"/>
        </a:xfrm>
      </p:grpSpPr>
      <p:sp>
        <p:nvSpPr>
          <p:cNvPr id="170" name="Google Shape;170;p13"/>
          <p:cNvSpPr txBox="1">
            <a:spLocks noGrp="1"/>
          </p:cNvSpPr>
          <p:nvPr>
            <p:ph type="title"/>
          </p:nvPr>
        </p:nvSpPr>
        <p:spPr>
          <a:xfrm>
            <a:off x="677334" y="1498604"/>
            <a:ext cx="3854400" cy="12786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accent1"/>
              </a:buClr>
              <a:buSzPts val="2000"/>
              <a:buFont typeface="Trebuchet MS" panose="020B0603020202020204"/>
              <a:buNone/>
              <a:defRPr sz="20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1" name="Google Shape;171;p13"/>
          <p:cNvSpPr txBox="1">
            <a:spLocks noGrp="1"/>
          </p:cNvSpPr>
          <p:nvPr>
            <p:ph type="body" idx="1"/>
          </p:nvPr>
        </p:nvSpPr>
        <p:spPr>
          <a:xfrm>
            <a:off x="4760461" y="514924"/>
            <a:ext cx="4513500" cy="55263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40" algn="l" rtl="0">
              <a:spcBef>
                <a:spcPts val="1000"/>
              </a:spcBef>
              <a:spcAft>
                <a:spcPts val="0"/>
              </a:spcAft>
              <a:buSzPts val="1440"/>
              <a:buChar char="►"/>
              <a:defRPr/>
            </a:lvl3pPr>
            <a:lvl4pPr marL="1828800" lvl="3" indent="-320040" algn="l" rtl="0">
              <a:spcBef>
                <a:spcPts val="1000"/>
              </a:spcBef>
              <a:spcAft>
                <a:spcPts val="0"/>
              </a:spcAft>
              <a:buSzPts val="1440"/>
              <a:buChar char="►"/>
              <a:defRPr/>
            </a:lvl4pPr>
            <a:lvl5pPr marL="2286000" lvl="4" indent="-320040" algn="l" rtl="0">
              <a:spcBef>
                <a:spcPts val="1000"/>
              </a:spcBef>
              <a:spcAft>
                <a:spcPts val="0"/>
              </a:spcAft>
              <a:buSzPts val="1440"/>
              <a:buChar char="►"/>
              <a:defRPr/>
            </a:lvl5pPr>
            <a:lvl6pPr marL="2743200" lvl="5" indent="-320040" algn="l" rtl="0">
              <a:spcBef>
                <a:spcPts val="1000"/>
              </a:spcBef>
              <a:spcAft>
                <a:spcPts val="0"/>
              </a:spcAft>
              <a:buSzPts val="1440"/>
              <a:buChar char="►"/>
              <a:defRPr/>
            </a:lvl6pPr>
            <a:lvl7pPr marL="3200400" lvl="6" indent="-320040"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72" name="Google Shape;172;p13"/>
          <p:cNvSpPr txBox="1">
            <a:spLocks noGrp="1"/>
          </p:cNvSpPr>
          <p:nvPr>
            <p:ph type="body" idx="2"/>
          </p:nvPr>
        </p:nvSpPr>
        <p:spPr>
          <a:xfrm>
            <a:off x="677334" y="2777069"/>
            <a:ext cx="3854400" cy="25845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1120"/>
              <a:buNone/>
              <a:defRPr sz="1400"/>
            </a:lvl1pPr>
            <a:lvl2pPr marL="914400" lvl="1" indent="-228600" algn="l" rtl="0">
              <a:spcBef>
                <a:spcPts val="1000"/>
              </a:spcBef>
              <a:spcAft>
                <a:spcPts val="0"/>
              </a:spcAft>
              <a:buSzPts val="1120"/>
              <a:buNone/>
              <a:defRPr sz="1400"/>
            </a:lvl2pPr>
            <a:lvl3pPr marL="1371600" lvl="2" indent="-228600" algn="l" rtl="0">
              <a:spcBef>
                <a:spcPts val="1000"/>
              </a:spcBef>
              <a:spcAft>
                <a:spcPts val="0"/>
              </a:spcAft>
              <a:buSzPts val="960"/>
              <a:buNone/>
              <a:defRPr sz="1200"/>
            </a:lvl3pPr>
            <a:lvl4pPr marL="1828800" lvl="3" indent="-228600" algn="l" rtl="0">
              <a:spcBef>
                <a:spcPts val="1000"/>
              </a:spcBef>
              <a:spcAft>
                <a:spcPts val="0"/>
              </a:spcAft>
              <a:buSzPts val="800"/>
              <a:buNone/>
              <a:defRPr sz="1000"/>
            </a:lvl4pPr>
            <a:lvl5pPr marL="2286000" lvl="4" indent="-228600" algn="l" rtl="0">
              <a:spcBef>
                <a:spcPts val="1000"/>
              </a:spcBef>
              <a:spcAft>
                <a:spcPts val="0"/>
              </a:spcAft>
              <a:buSzPts val="800"/>
              <a:buNone/>
              <a:defRPr sz="1000"/>
            </a:lvl5pPr>
            <a:lvl6pPr marL="2743200" lvl="5" indent="-228600" algn="l" rtl="0">
              <a:spcBef>
                <a:spcPts val="1000"/>
              </a:spcBef>
              <a:spcAft>
                <a:spcPts val="0"/>
              </a:spcAft>
              <a:buSzPts val="800"/>
              <a:buNone/>
              <a:defRPr sz="1000"/>
            </a:lvl6pPr>
            <a:lvl7pPr marL="3200400" lvl="6" indent="-228600" algn="l" rtl="0">
              <a:spcBef>
                <a:spcPts val="1000"/>
              </a:spcBef>
              <a:spcAft>
                <a:spcPts val="0"/>
              </a:spcAft>
              <a:buSzPts val="800"/>
              <a:buNone/>
              <a:defRPr sz="1000"/>
            </a:lvl7pPr>
            <a:lvl8pPr marL="3657600" lvl="7" indent="-228600" algn="l" rtl="0">
              <a:spcBef>
                <a:spcPts val="1000"/>
              </a:spcBef>
              <a:spcAft>
                <a:spcPts val="0"/>
              </a:spcAft>
              <a:buSzPts val="800"/>
              <a:buNone/>
              <a:defRPr sz="1000"/>
            </a:lvl8pPr>
            <a:lvl9pPr marL="4114800" lvl="8" indent="-228600" algn="l" rtl="0">
              <a:spcBef>
                <a:spcPts val="1000"/>
              </a:spcBef>
              <a:spcAft>
                <a:spcPts val="0"/>
              </a:spcAft>
              <a:buSzPts val="800"/>
              <a:buNone/>
              <a:defRPr sz="1000"/>
            </a:lvl9pPr>
          </a:lstStyle>
          <a:p>
            <a:endParaRPr/>
          </a:p>
        </p:txBody>
      </p:sp>
      <p:sp>
        <p:nvSpPr>
          <p:cNvPr id="173" name="Google Shape;173;p13"/>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4" name="Google Shape;174;p13"/>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5" name="Google Shape;175;p13"/>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76"/>
        <p:cNvGrpSpPr/>
        <p:nvPr/>
      </p:nvGrpSpPr>
      <p:grpSpPr>
        <a:xfrm>
          <a:off x="0" y="0"/>
          <a:ext cx="0" cy="0"/>
          <a:chOff x="0" y="0"/>
          <a:chExt cx="0" cy="0"/>
        </a:xfrm>
      </p:grpSpPr>
      <p:sp>
        <p:nvSpPr>
          <p:cNvPr id="177" name="Google Shape;177;p14"/>
          <p:cNvSpPr txBox="1">
            <a:spLocks noGrp="1"/>
          </p:cNvSpPr>
          <p:nvPr>
            <p:ph type="title"/>
          </p:nvPr>
        </p:nvSpPr>
        <p:spPr>
          <a:xfrm>
            <a:off x="677334" y="4800600"/>
            <a:ext cx="85968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accent1"/>
              </a:buClr>
              <a:buSzPts val="2400"/>
              <a:buFont typeface="Trebuchet MS" panose="020B0603020202020204"/>
              <a:buNone/>
              <a:defRPr sz="24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8" name="Google Shape;178;p14"/>
          <p:cNvSpPr>
            <a:spLocks noGrp="1"/>
          </p:cNvSpPr>
          <p:nvPr>
            <p:ph type="pic" idx="2"/>
          </p:nvPr>
        </p:nvSpPr>
        <p:spPr>
          <a:xfrm>
            <a:off x="677334" y="609600"/>
            <a:ext cx="8596800" cy="3845700"/>
          </a:xfrm>
          <a:prstGeom prst="rect">
            <a:avLst/>
          </a:prstGeom>
          <a:noFill/>
          <a:ln>
            <a:noFill/>
          </a:ln>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
        <p:nvSpPr>
          <p:cNvPr id="179" name="Google Shape;179;p14"/>
          <p:cNvSpPr txBox="1">
            <a:spLocks noGrp="1"/>
          </p:cNvSpPr>
          <p:nvPr>
            <p:ph type="body" idx="1"/>
          </p:nvPr>
        </p:nvSpPr>
        <p:spPr>
          <a:xfrm>
            <a:off x="677334" y="5367338"/>
            <a:ext cx="8596800" cy="6741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960"/>
              <a:buNone/>
              <a:defRPr sz="1200"/>
            </a:lvl1pPr>
            <a:lvl2pPr marL="914400" lvl="1" indent="-228600" algn="l" rtl="0">
              <a:spcBef>
                <a:spcPts val="1000"/>
              </a:spcBef>
              <a:spcAft>
                <a:spcPts val="0"/>
              </a:spcAft>
              <a:buSzPts val="960"/>
              <a:buNone/>
              <a:defRPr sz="1200"/>
            </a:lvl2pPr>
            <a:lvl3pPr marL="1371600" lvl="2" indent="-228600" algn="l" rtl="0">
              <a:spcBef>
                <a:spcPts val="1000"/>
              </a:spcBef>
              <a:spcAft>
                <a:spcPts val="0"/>
              </a:spcAft>
              <a:buSzPts val="800"/>
              <a:buNone/>
              <a:defRPr sz="1000"/>
            </a:lvl3pPr>
            <a:lvl4pPr marL="1828800" lvl="3" indent="-228600" algn="l" rtl="0">
              <a:spcBef>
                <a:spcPts val="1000"/>
              </a:spcBef>
              <a:spcAft>
                <a:spcPts val="0"/>
              </a:spcAft>
              <a:buSzPts val="720"/>
              <a:buNone/>
              <a:defRPr sz="900"/>
            </a:lvl4pPr>
            <a:lvl5pPr marL="2286000" lvl="4" indent="-228600" algn="l" rtl="0">
              <a:spcBef>
                <a:spcPts val="1000"/>
              </a:spcBef>
              <a:spcAft>
                <a:spcPts val="0"/>
              </a:spcAft>
              <a:buSzPts val="720"/>
              <a:buNone/>
              <a:defRPr sz="900"/>
            </a:lvl5pPr>
            <a:lvl6pPr marL="2743200" lvl="5" indent="-228600" algn="l" rtl="0">
              <a:spcBef>
                <a:spcPts val="1000"/>
              </a:spcBef>
              <a:spcAft>
                <a:spcPts val="0"/>
              </a:spcAft>
              <a:buSzPts val="720"/>
              <a:buNone/>
              <a:defRPr sz="900"/>
            </a:lvl6pPr>
            <a:lvl7pPr marL="3200400" lvl="6" indent="-228600" algn="l" rtl="0">
              <a:spcBef>
                <a:spcPts val="1000"/>
              </a:spcBef>
              <a:spcAft>
                <a:spcPts val="0"/>
              </a:spcAft>
              <a:buSzPts val="720"/>
              <a:buNone/>
              <a:defRPr sz="900"/>
            </a:lvl7pPr>
            <a:lvl8pPr marL="3657600" lvl="7" indent="-228600" algn="l" rtl="0">
              <a:spcBef>
                <a:spcPts val="1000"/>
              </a:spcBef>
              <a:spcAft>
                <a:spcPts val="0"/>
              </a:spcAft>
              <a:buSzPts val="720"/>
              <a:buNone/>
              <a:defRPr sz="900"/>
            </a:lvl8pPr>
            <a:lvl9pPr marL="4114800" lvl="8" indent="-228600" algn="l" rtl="0">
              <a:spcBef>
                <a:spcPts val="1000"/>
              </a:spcBef>
              <a:spcAft>
                <a:spcPts val="0"/>
              </a:spcAft>
              <a:buSzPts val="720"/>
              <a:buNone/>
              <a:defRPr sz="900"/>
            </a:lvl9pPr>
          </a:lstStyle>
          <a:p>
            <a:endParaRPr/>
          </a:p>
        </p:txBody>
      </p:sp>
      <p:sp>
        <p:nvSpPr>
          <p:cNvPr id="180" name="Google Shape;180;p14"/>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1" name="Google Shape;181;p14"/>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182" name="Google Shape;182;p14"/>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83"/>
        <p:cNvGrpSpPr/>
        <p:nvPr/>
      </p:nvGrpSpPr>
      <p:grpSpPr>
        <a:xfrm>
          <a:off x="0" y="0"/>
          <a:ext cx="0" cy="0"/>
          <a:chOff x="0" y="0"/>
          <a:chExt cx="0" cy="0"/>
        </a:xfrm>
      </p:grpSpPr>
      <p:sp>
        <p:nvSpPr>
          <p:cNvPr id="184" name="Google Shape;184;p15"/>
          <p:cNvSpPr txBox="1">
            <a:spLocks noGrp="1"/>
          </p:cNvSpPr>
          <p:nvPr>
            <p:ph type="title"/>
          </p:nvPr>
        </p:nvSpPr>
        <p:spPr>
          <a:xfrm>
            <a:off x="677335" y="609600"/>
            <a:ext cx="8596800" cy="34035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1"/>
              </a:buClr>
              <a:buSzPts val="4400"/>
              <a:buFont typeface="Trebuchet MS" panose="020B0603020202020204"/>
              <a:buNone/>
              <a:defRPr sz="44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5" name="Google Shape;185;p15"/>
          <p:cNvSpPr txBox="1">
            <a:spLocks noGrp="1"/>
          </p:cNvSpPr>
          <p:nvPr>
            <p:ph type="body" idx="1"/>
          </p:nvPr>
        </p:nvSpPr>
        <p:spPr>
          <a:xfrm>
            <a:off x="677335" y="4470400"/>
            <a:ext cx="8596800" cy="1571100"/>
          </a:xfrm>
          <a:prstGeom prst="rect">
            <a:avLst/>
          </a:prstGeom>
          <a:noFill/>
          <a:ln>
            <a:noFill/>
          </a:ln>
        </p:spPr>
        <p:txBody>
          <a:bodyPr spcFirstLastPara="1" wrap="square" lIns="91425" tIns="45700" rIns="91425" bIns="45700" anchor="ctr" anchorCtr="0">
            <a:normAutofit/>
          </a:bodyPr>
          <a:lstStyle>
            <a:lvl1pPr marL="457200" lvl="0" indent="-228600" algn="l" rtl="0">
              <a:spcBef>
                <a:spcPts val="1000"/>
              </a:spcBef>
              <a:spcAft>
                <a:spcPts val="0"/>
              </a:spcAft>
              <a:buSzPts val="1440"/>
              <a:buNone/>
              <a:defRPr sz="1800">
                <a:solidFill>
                  <a:srgbClr val="3F3F3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186" name="Google Shape;186;p15"/>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7" name="Google Shape;187;p15"/>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8" name="Google Shape;188;p15"/>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89"/>
        <p:cNvGrpSpPr/>
        <p:nvPr/>
      </p:nvGrpSpPr>
      <p:grpSpPr>
        <a:xfrm>
          <a:off x="0" y="0"/>
          <a:ext cx="0" cy="0"/>
          <a:chOff x="0" y="0"/>
          <a:chExt cx="0" cy="0"/>
        </a:xfrm>
      </p:grpSpPr>
      <p:sp>
        <p:nvSpPr>
          <p:cNvPr id="190" name="Google Shape;190;p16"/>
          <p:cNvSpPr txBox="1">
            <a:spLocks noGrp="1"/>
          </p:cNvSpPr>
          <p:nvPr>
            <p:ph type="title"/>
          </p:nvPr>
        </p:nvSpPr>
        <p:spPr>
          <a:xfrm>
            <a:off x="931334" y="609600"/>
            <a:ext cx="8094000" cy="30225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1"/>
              </a:buClr>
              <a:buSzPts val="4400"/>
              <a:buFont typeface="Trebuchet MS" panose="020B0603020202020204"/>
              <a:buNone/>
              <a:defRPr sz="44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1" name="Google Shape;191;p16"/>
          <p:cNvSpPr txBox="1">
            <a:spLocks noGrp="1"/>
          </p:cNvSpPr>
          <p:nvPr>
            <p:ph type="body" idx="1"/>
          </p:nvPr>
        </p:nvSpPr>
        <p:spPr>
          <a:xfrm>
            <a:off x="1366139" y="3632200"/>
            <a:ext cx="7224600" cy="381000"/>
          </a:xfrm>
          <a:prstGeom prst="rect">
            <a:avLst/>
          </a:prstGeom>
          <a:noFill/>
          <a:ln>
            <a:noFill/>
          </a:ln>
        </p:spPr>
        <p:txBody>
          <a:bodyPr spcFirstLastPara="1" wrap="square" lIns="91425" tIns="45700" rIns="91425" bIns="45700" anchor="ctr" anchorCtr="0">
            <a:noAutofit/>
          </a:bodyPr>
          <a:lstStyle>
            <a:lvl1pPr marL="457200" lvl="0" indent="-228600" algn="l" rtl="0">
              <a:spcBef>
                <a:spcPts val="1000"/>
              </a:spcBef>
              <a:spcAft>
                <a:spcPts val="0"/>
              </a:spcAft>
              <a:buSzPts val="1280"/>
              <a:buFont typeface="Trebuchet MS" panose="020B0603020202020204"/>
              <a:buNone/>
              <a:defRPr sz="1600">
                <a:solidFill>
                  <a:srgbClr val="7F7F7F"/>
                </a:solidFill>
              </a:defRPr>
            </a:lvl1pPr>
            <a:lvl2pPr marL="914400" lvl="1" indent="-228600" algn="l" rtl="0">
              <a:spcBef>
                <a:spcPts val="1000"/>
              </a:spcBef>
              <a:spcAft>
                <a:spcPts val="0"/>
              </a:spcAft>
              <a:buSzPts val="1280"/>
              <a:buFont typeface="Trebuchet MS" panose="020B0603020202020204"/>
              <a:buNone/>
              <a:defRPr/>
            </a:lvl2pPr>
            <a:lvl3pPr marL="1371600" lvl="2" indent="-228600" algn="l" rtl="0">
              <a:spcBef>
                <a:spcPts val="1000"/>
              </a:spcBef>
              <a:spcAft>
                <a:spcPts val="0"/>
              </a:spcAft>
              <a:buSzPts val="1120"/>
              <a:buFont typeface="Trebuchet MS" panose="020B0603020202020204"/>
              <a:buNone/>
              <a:defRPr/>
            </a:lvl3pPr>
            <a:lvl4pPr marL="1828800" lvl="3" indent="-228600" algn="l" rtl="0">
              <a:spcBef>
                <a:spcPts val="1000"/>
              </a:spcBef>
              <a:spcAft>
                <a:spcPts val="0"/>
              </a:spcAft>
              <a:buSzPts val="960"/>
              <a:buFont typeface="Trebuchet MS" panose="020B0603020202020204"/>
              <a:buNone/>
              <a:defRPr/>
            </a:lvl4pPr>
            <a:lvl5pPr marL="2286000" lvl="4" indent="-228600" algn="l" rtl="0">
              <a:spcBef>
                <a:spcPts val="1000"/>
              </a:spcBef>
              <a:spcAft>
                <a:spcPts val="0"/>
              </a:spcAft>
              <a:buSzPts val="960"/>
              <a:buFont typeface="Trebuchet MS" panose="020B0603020202020204"/>
              <a:buNone/>
              <a:defRPr/>
            </a:lvl5pPr>
            <a:lvl6pPr marL="2743200" lvl="5" indent="-320040" algn="l" rtl="0">
              <a:spcBef>
                <a:spcPts val="1000"/>
              </a:spcBef>
              <a:spcAft>
                <a:spcPts val="0"/>
              </a:spcAft>
              <a:buSzPts val="1440"/>
              <a:buChar char="►"/>
              <a:defRPr/>
            </a:lvl6pPr>
            <a:lvl7pPr marL="3200400" lvl="6" indent="-320040"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92" name="Google Shape;192;p16"/>
          <p:cNvSpPr txBox="1">
            <a:spLocks noGrp="1"/>
          </p:cNvSpPr>
          <p:nvPr>
            <p:ph type="body" idx="2"/>
          </p:nvPr>
        </p:nvSpPr>
        <p:spPr>
          <a:xfrm>
            <a:off x="677335" y="4470400"/>
            <a:ext cx="8596800" cy="1571100"/>
          </a:xfrm>
          <a:prstGeom prst="rect">
            <a:avLst/>
          </a:prstGeom>
          <a:noFill/>
          <a:ln>
            <a:noFill/>
          </a:ln>
        </p:spPr>
        <p:txBody>
          <a:bodyPr spcFirstLastPara="1" wrap="square" lIns="91425" tIns="45700" rIns="91425" bIns="45700" anchor="ctr" anchorCtr="0">
            <a:normAutofit/>
          </a:bodyPr>
          <a:lstStyle>
            <a:lvl1pPr marL="457200" lvl="0" indent="-228600" algn="l" rtl="0">
              <a:spcBef>
                <a:spcPts val="1000"/>
              </a:spcBef>
              <a:spcAft>
                <a:spcPts val="0"/>
              </a:spcAft>
              <a:buSzPts val="1440"/>
              <a:buNone/>
              <a:defRPr sz="1800">
                <a:solidFill>
                  <a:srgbClr val="3F3F3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193" name="Google Shape;193;p16"/>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4" name="Google Shape;194;p16"/>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5" name="Google Shape;195;p16"/>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196" name="Google Shape;196;p16"/>
          <p:cNvSpPr txBox="1"/>
          <p:nvPr/>
        </p:nvSpPr>
        <p:spPr>
          <a:xfrm>
            <a:off x="541870" y="790378"/>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panose="020B0604020202020204"/>
                <a:ea typeface="Arial" panose="020B0604020202020204"/>
                <a:cs typeface="Arial" panose="020B0604020202020204"/>
                <a:sym typeface="Arial" panose="020B0604020202020204"/>
              </a:rPr>
              <a:t>“</a:t>
            </a:r>
          </a:p>
        </p:txBody>
      </p:sp>
      <p:sp>
        <p:nvSpPr>
          <p:cNvPr id="197" name="Google Shape;197;p16"/>
          <p:cNvSpPr txBox="1"/>
          <p:nvPr/>
        </p:nvSpPr>
        <p:spPr>
          <a:xfrm>
            <a:off x="8893011" y="2886556"/>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98"/>
        <p:cNvGrpSpPr/>
        <p:nvPr/>
      </p:nvGrpSpPr>
      <p:grpSpPr>
        <a:xfrm>
          <a:off x="0" y="0"/>
          <a:ext cx="0" cy="0"/>
          <a:chOff x="0" y="0"/>
          <a:chExt cx="0" cy="0"/>
        </a:xfrm>
      </p:grpSpPr>
      <p:sp>
        <p:nvSpPr>
          <p:cNvPr id="199" name="Google Shape;199;p17"/>
          <p:cNvSpPr txBox="1">
            <a:spLocks noGrp="1"/>
          </p:cNvSpPr>
          <p:nvPr>
            <p:ph type="title"/>
          </p:nvPr>
        </p:nvSpPr>
        <p:spPr>
          <a:xfrm>
            <a:off x="677335" y="1931988"/>
            <a:ext cx="8596800" cy="25956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accent1"/>
              </a:buClr>
              <a:buSzPts val="4400"/>
              <a:buFont typeface="Trebuchet MS" panose="020B0603020202020204"/>
              <a:buNone/>
              <a:defRPr sz="44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0" name="Google Shape;200;p17"/>
          <p:cNvSpPr txBox="1">
            <a:spLocks noGrp="1"/>
          </p:cNvSpPr>
          <p:nvPr>
            <p:ph type="body" idx="1"/>
          </p:nvPr>
        </p:nvSpPr>
        <p:spPr>
          <a:xfrm>
            <a:off x="677335" y="4527448"/>
            <a:ext cx="8596800" cy="15138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1440"/>
              <a:buNone/>
              <a:defRPr sz="1800">
                <a:solidFill>
                  <a:srgbClr val="3F3F3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201" name="Google Shape;201;p17"/>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2" name="Google Shape;202;p17"/>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3" name="Google Shape;203;p17"/>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204"/>
        <p:cNvGrpSpPr/>
        <p:nvPr/>
      </p:nvGrpSpPr>
      <p:grpSpPr>
        <a:xfrm>
          <a:off x="0" y="0"/>
          <a:ext cx="0" cy="0"/>
          <a:chOff x="0" y="0"/>
          <a:chExt cx="0" cy="0"/>
        </a:xfrm>
      </p:grpSpPr>
      <p:sp>
        <p:nvSpPr>
          <p:cNvPr id="205" name="Google Shape;205;p18"/>
          <p:cNvSpPr txBox="1">
            <a:spLocks noGrp="1"/>
          </p:cNvSpPr>
          <p:nvPr>
            <p:ph type="title"/>
          </p:nvPr>
        </p:nvSpPr>
        <p:spPr>
          <a:xfrm>
            <a:off x="931334" y="609600"/>
            <a:ext cx="8094000" cy="30225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1"/>
              </a:buClr>
              <a:buSzPts val="4400"/>
              <a:buFont typeface="Trebuchet MS" panose="020B0603020202020204"/>
              <a:buNone/>
              <a:defRPr sz="44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6" name="Google Shape;206;p18"/>
          <p:cNvSpPr txBox="1">
            <a:spLocks noGrp="1"/>
          </p:cNvSpPr>
          <p:nvPr>
            <p:ph type="body" idx="1"/>
          </p:nvPr>
        </p:nvSpPr>
        <p:spPr>
          <a:xfrm>
            <a:off x="677332" y="4013200"/>
            <a:ext cx="8596800" cy="514200"/>
          </a:xfrm>
          <a:prstGeom prst="rect">
            <a:avLst/>
          </a:prstGeom>
          <a:noFill/>
          <a:ln>
            <a:noFill/>
          </a:ln>
        </p:spPr>
        <p:txBody>
          <a:bodyPr spcFirstLastPara="1" wrap="square" lIns="91425" tIns="45700" rIns="91425" bIns="45700" anchor="b" anchorCtr="0">
            <a:noAutofit/>
          </a:bodyPr>
          <a:lstStyle>
            <a:lvl1pPr marL="457200" lvl="0" indent="-228600" algn="l" rtl="0">
              <a:spcBef>
                <a:spcPts val="1000"/>
              </a:spcBef>
              <a:spcAft>
                <a:spcPts val="0"/>
              </a:spcAft>
              <a:buSzPts val="1920"/>
              <a:buFont typeface="Trebuchet MS" panose="020B0603020202020204"/>
              <a:buNone/>
              <a:defRPr sz="2400">
                <a:solidFill>
                  <a:srgbClr val="3F3F3F"/>
                </a:solidFill>
              </a:defRPr>
            </a:lvl1pPr>
            <a:lvl2pPr marL="914400" lvl="1" indent="-228600" algn="l" rtl="0">
              <a:spcBef>
                <a:spcPts val="1000"/>
              </a:spcBef>
              <a:spcAft>
                <a:spcPts val="0"/>
              </a:spcAft>
              <a:buSzPts val="1280"/>
              <a:buFont typeface="Trebuchet MS" panose="020B0603020202020204"/>
              <a:buNone/>
              <a:defRPr/>
            </a:lvl2pPr>
            <a:lvl3pPr marL="1371600" lvl="2" indent="-228600" algn="l" rtl="0">
              <a:spcBef>
                <a:spcPts val="1000"/>
              </a:spcBef>
              <a:spcAft>
                <a:spcPts val="0"/>
              </a:spcAft>
              <a:buSzPts val="1120"/>
              <a:buFont typeface="Trebuchet MS" panose="020B0603020202020204"/>
              <a:buNone/>
              <a:defRPr/>
            </a:lvl3pPr>
            <a:lvl4pPr marL="1828800" lvl="3" indent="-228600" algn="l" rtl="0">
              <a:spcBef>
                <a:spcPts val="1000"/>
              </a:spcBef>
              <a:spcAft>
                <a:spcPts val="0"/>
              </a:spcAft>
              <a:buSzPts val="960"/>
              <a:buFont typeface="Trebuchet MS" panose="020B0603020202020204"/>
              <a:buNone/>
              <a:defRPr/>
            </a:lvl4pPr>
            <a:lvl5pPr marL="2286000" lvl="4" indent="-228600" algn="l" rtl="0">
              <a:spcBef>
                <a:spcPts val="1000"/>
              </a:spcBef>
              <a:spcAft>
                <a:spcPts val="0"/>
              </a:spcAft>
              <a:buSzPts val="960"/>
              <a:buFont typeface="Trebuchet MS" panose="020B0603020202020204"/>
              <a:buNone/>
              <a:defRPr/>
            </a:lvl5pPr>
            <a:lvl6pPr marL="2743200" lvl="5" indent="-320040" algn="l" rtl="0">
              <a:spcBef>
                <a:spcPts val="1000"/>
              </a:spcBef>
              <a:spcAft>
                <a:spcPts val="0"/>
              </a:spcAft>
              <a:buSzPts val="1440"/>
              <a:buChar char="►"/>
              <a:defRPr/>
            </a:lvl6pPr>
            <a:lvl7pPr marL="3200400" lvl="6" indent="-320040"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207" name="Google Shape;207;p18"/>
          <p:cNvSpPr txBox="1">
            <a:spLocks noGrp="1"/>
          </p:cNvSpPr>
          <p:nvPr>
            <p:ph type="body" idx="2"/>
          </p:nvPr>
        </p:nvSpPr>
        <p:spPr>
          <a:xfrm>
            <a:off x="677335" y="4527448"/>
            <a:ext cx="8596800" cy="15138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1440"/>
              <a:buNone/>
              <a:defRPr sz="1800">
                <a:solidFill>
                  <a:srgbClr val="7F7F7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208" name="Google Shape;208;p18"/>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9" name="Google Shape;209;p18"/>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0" name="Google Shape;210;p18"/>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
        <p:nvSpPr>
          <p:cNvPr id="211" name="Google Shape;211;p18"/>
          <p:cNvSpPr txBox="1"/>
          <p:nvPr/>
        </p:nvSpPr>
        <p:spPr>
          <a:xfrm>
            <a:off x="541870" y="790378"/>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panose="020B0604020202020204"/>
                <a:ea typeface="Arial" panose="020B0604020202020204"/>
                <a:cs typeface="Arial" panose="020B0604020202020204"/>
                <a:sym typeface="Arial" panose="020B0604020202020204"/>
              </a:rPr>
              <a:t>“</a:t>
            </a:r>
          </a:p>
        </p:txBody>
      </p:sp>
      <p:sp>
        <p:nvSpPr>
          <p:cNvPr id="212" name="Google Shape;212;p18"/>
          <p:cNvSpPr txBox="1"/>
          <p:nvPr/>
        </p:nvSpPr>
        <p:spPr>
          <a:xfrm>
            <a:off x="8893011" y="2886556"/>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9EDFF5"/>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213"/>
        <p:cNvGrpSpPr/>
        <p:nvPr/>
      </p:nvGrpSpPr>
      <p:grpSpPr>
        <a:xfrm>
          <a:off x="0" y="0"/>
          <a:ext cx="0" cy="0"/>
          <a:chOff x="0" y="0"/>
          <a:chExt cx="0" cy="0"/>
        </a:xfrm>
      </p:grpSpPr>
      <p:sp>
        <p:nvSpPr>
          <p:cNvPr id="214" name="Google Shape;214;p19"/>
          <p:cNvSpPr txBox="1">
            <a:spLocks noGrp="1"/>
          </p:cNvSpPr>
          <p:nvPr>
            <p:ph type="title"/>
          </p:nvPr>
        </p:nvSpPr>
        <p:spPr>
          <a:xfrm>
            <a:off x="685799" y="609600"/>
            <a:ext cx="8588100" cy="30225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1"/>
              </a:buClr>
              <a:buSzPts val="4400"/>
              <a:buFont typeface="Trebuchet MS" panose="020B0603020202020204"/>
              <a:buNone/>
              <a:defRPr sz="44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5" name="Google Shape;215;p19"/>
          <p:cNvSpPr txBox="1">
            <a:spLocks noGrp="1"/>
          </p:cNvSpPr>
          <p:nvPr>
            <p:ph type="body" idx="1"/>
          </p:nvPr>
        </p:nvSpPr>
        <p:spPr>
          <a:xfrm>
            <a:off x="677332" y="4013200"/>
            <a:ext cx="8596800" cy="514200"/>
          </a:xfrm>
          <a:prstGeom prst="rect">
            <a:avLst/>
          </a:prstGeom>
          <a:noFill/>
          <a:ln>
            <a:noFill/>
          </a:ln>
        </p:spPr>
        <p:txBody>
          <a:bodyPr spcFirstLastPara="1" wrap="square" lIns="91425" tIns="45700" rIns="91425" bIns="45700" anchor="b" anchorCtr="0">
            <a:noAutofit/>
          </a:bodyPr>
          <a:lstStyle>
            <a:lvl1pPr marL="457200" lvl="0" indent="-228600" algn="l" rtl="0">
              <a:spcBef>
                <a:spcPts val="1000"/>
              </a:spcBef>
              <a:spcAft>
                <a:spcPts val="0"/>
              </a:spcAft>
              <a:buSzPts val="1920"/>
              <a:buFont typeface="Trebuchet MS" panose="020B0603020202020204"/>
              <a:buNone/>
              <a:defRPr sz="2400">
                <a:solidFill>
                  <a:schemeClr val="accent1"/>
                </a:solidFill>
              </a:defRPr>
            </a:lvl1pPr>
            <a:lvl2pPr marL="914400" lvl="1" indent="-228600" algn="l" rtl="0">
              <a:spcBef>
                <a:spcPts val="1000"/>
              </a:spcBef>
              <a:spcAft>
                <a:spcPts val="0"/>
              </a:spcAft>
              <a:buSzPts val="1280"/>
              <a:buFont typeface="Trebuchet MS" panose="020B0603020202020204"/>
              <a:buNone/>
              <a:defRPr/>
            </a:lvl2pPr>
            <a:lvl3pPr marL="1371600" lvl="2" indent="-228600" algn="l" rtl="0">
              <a:spcBef>
                <a:spcPts val="1000"/>
              </a:spcBef>
              <a:spcAft>
                <a:spcPts val="0"/>
              </a:spcAft>
              <a:buSzPts val="1120"/>
              <a:buFont typeface="Trebuchet MS" panose="020B0603020202020204"/>
              <a:buNone/>
              <a:defRPr/>
            </a:lvl3pPr>
            <a:lvl4pPr marL="1828800" lvl="3" indent="-228600" algn="l" rtl="0">
              <a:spcBef>
                <a:spcPts val="1000"/>
              </a:spcBef>
              <a:spcAft>
                <a:spcPts val="0"/>
              </a:spcAft>
              <a:buSzPts val="960"/>
              <a:buFont typeface="Trebuchet MS" panose="020B0603020202020204"/>
              <a:buNone/>
              <a:defRPr/>
            </a:lvl4pPr>
            <a:lvl5pPr marL="2286000" lvl="4" indent="-228600" algn="l" rtl="0">
              <a:spcBef>
                <a:spcPts val="1000"/>
              </a:spcBef>
              <a:spcAft>
                <a:spcPts val="0"/>
              </a:spcAft>
              <a:buSzPts val="960"/>
              <a:buFont typeface="Trebuchet MS" panose="020B0603020202020204"/>
              <a:buNone/>
              <a:defRPr/>
            </a:lvl5pPr>
            <a:lvl6pPr marL="2743200" lvl="5" indent="-320040" algn="l" rtl="0">
              <a:spcBef>
                <a:spcPts val="1000"/>
              </a:spcBef>
              <a:spcAft>
                <a:spcPts val="0"/>
              </a:spcAft>
              <a:buSzPts val="1440"/>
              <a:buChar char="►"/>
              <a:defRPr/>
            </a:lvl6pPr>
            <a:lvl7pPr marL="3200400" lvl="6" indent="-320040"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216" name="Google Shape;216;p19"/>
          <p:cNvSpPr txBox="1">
            <a:spLocks noGrp="1"/>
          </p:cNvSpPr>
          <p:nvPr>
            <p:ph type="body" idx="2"/>
          </p:nvPr>
        </p:nvSpPr>
        <p:spPr>
          <a:xfrm>
            <a:off x="677335" y="4527448"/>
            <a:ext cx="8596800" cy="15138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1440"/>
              <a:buNone/>
              <a:defRPr sz="1800">
                <a:solidFill>
                  <a:srgbClr val="7F7F7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217" name="Google Shape;217;p19"/>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8" name="Google Shape;218;p19"/>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9" name="Google Shape;219;p19"/>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0"/>
        <p:cNvGrpSpPr/>
        <p:nvPr/>
      </p:nvGrpSpPr>
      <p:grpSpPr>
        <a:xfrm>
          <a:off x="0" y="0"/>
          <a:ext cx="0" cy="0"/>
          <a:chOff x="0" y="0"/>
          <a:chExt cx="0" cy="0"/>
        </a:xfrm>
      </p:grpSpPr>
      <p:sp>
        <p:nvSpPr>
          <p:cNvPr id="221" name="Google Shape;221;p20"/>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2" name="Google Shape;222;p20"/>
          <p:cNvSpPr txBox="1">
            <a:spLocks noGrp="1"/>
          </p:cNvSpPr>
          <p:nvPr>
            <p:ph type="body" idx="1"/>
          </p:nvPr>
        </p:nvSpPr>
        <p:spPr>
          <a:xfrm rot="5400000">
            <a:off x="3035202" y="-197411"/>
            <a:ext cx="3880800" cy="85968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40" algn="l" rtl="0">
              <a:spcBef>
                <a:spcPts val="1000"/>
              </a:spcBef>
              <a:spcAft>
                <a:spcPts val="0"/>
              </a:spcAft>
              <a:buSzPts val="1440"/>
              <a:buChar char="►"/>
              <a:defRPr/>
            </a:lvl3pPr>
            <a:lvl4pPr marL="1828800" lvl="3" indent="-320040" algn="l" rtl="0">
              <a:spcBef>
                <a:spcPts val="1000"/>
              </a:spcBef>
              <a:spcAft>
                <a:spcPts val="0"/>
              </a:spcAft>
              <a:buSzPts val="1440"/>
              <a:buChar char="►"/>
              <a:defRPr/>
            </a:lvl4pPr>
            <a:lvl5pPr marL="2286000" lvl="4" indent="-320040" algn="l" rtl="0">
              <a:spcBef>
                <a:spcPts val="1000"/>
              </a:spcBef>
              <a:spcAft>
                <a:spcPts val="0"/>
              </a:spcAft>
              <a:buSzPts val="1440"/>
              <a:buChar char="►"/>
              <a:defRPr/>
            </a:lvl5pPr>
            <a:lvl6pPr marL="2743200" lvl="5" indent="-320040" algn="l" rtl="0">
              <a:spcBef>
                <a:spcPts val="1000"/>
              </a:spcBef>
              <a:spcAft>
                <a:spcPts val="0"/>
              </a:spcAft>
              <a:buSzPts val="1440"/>
              <a:buChar char="►"/>
              <a:defRPr/>
            </a:lvl6pPr>
            <a:lvl7pPr marL="3200400" lvl="6" indent="-320040"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223" name="Google Shape;223;p20"/>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4" name="Google Shape;224;p20"/>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5" name="Google Shape;225;p20"/>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81"/>
        <p:cNvGrpSpPr/>
        <p:nvPr/>
      </p:nvGrpSpPr>
      <p:grpSpPr>
        <a:xfrm>
          <a:off x="0" y="0"/>
          <a:ext cx="0" cy="0"/>
          <a:chOff x="0" y="0"/>
          <a:chExt cx="0" cy="0"/>
        </a:xfrm>
      </p:grpSpPr>
      <p:sp>
        <p:nvSpPr>
          <p:cNvPr id="82" name="Google Shape;82;p3"/>
          <p:cNvSpPr txBox="1">
            <a:spLocks noGrp="1"/>
          </p:cNvSpPr>
          <p:nvPr>
            <p:ph type="body" idx="1"/>
          </p:nvPr>
        </p:nvSpPr>
        <p:spPr>
          <a:xfrm>
            <a:off x="660400" y="2044700"/>
            <a:ext cx="4275000" cy="3560700"/>
          </a:xfrm>
          <a:prstGeom prst="rect">
            <a:avLst/>
          </a:prstGeom>
          <a:noFill/>
          <a:ln>
            <a:noFill/>
          </a:ln>
        </p:spPr>
        <p:txBody>
          <a:bodyPr spcFirstLastPara="1" wrap="square" lIns="91425" tIns="45700" rIns="91425" bIns="45700" anchor="t" anchorCtr="0">
            <a:normAutofit/>
          </a:bodyPr>
          <a:lstStyle>
            <a:lvl1pPr marL="457200" lvl="0" indent="-330200" algn="l" rtl="0">
              <a:spcBef>
                <a:spcPts val="1000"/>
              </a:spcBef>
              <a:spcAft>
                <a:spcPts val="0"/>
              </a:spcAft>
              <a:buClr>
                <a:schemeClr val="accent4"/>
              </a:buClr>
              <a:buSzPts val="1600"/>
              <a:buFont typeface="Noto Sans Symbols"/>
              <a:buChar char="▪"/>
              <a:defRPr sz="2000"/>
            </a:lvl1pPr>
            <a:lvl2pPr marL="914400" lvl="1" indent="-320040" algn="l" rtl="0">
              <a:spcBef>
                <a:spcPts val="1000"/>
              </a:spcBef>
              <a:spcAft>
                <a:spcPts val="0"/>
              </a:spcAft>
              <a:buClr>
                <a:schemeClr val="accent4"/>
              </a:buClr>
              <a:buSzPts val="1440"/>
              <a:buFont typeface="Noto Sans Symbols"/>
              <a:buChar char="▪"/>
              <a:defRPr sz="1800"/>
            </a:lvl2pPr>
            <a:lvl3pPr marL="1371600" lvl="2" indent="-309880" algn="l" rtl="0">
              <a:spcBef>
                <a:spcPts val="1000"/>
              </a:spcBef>
              <a:spcAft>
                <a:spcPts val="0"/>
              </a:spcAft>
              <a:buClr>
                <a:schemeClr val="accent4"/>
              </a:buClr>
              <a:buSzPts val="1280"/>
              <a:buFont typeface="Noto Sans Symbols"/>
              <a:buChar char="▪"/>
              <a:defRPr sz="1600"/>
            </a:lvl3pPr>
            <a:lvl4pPr marL="1828800" lvl="3" indent="-309880" algn="l" rtl="0">
              <a:spcBef>
                <a:spcPts val="1000"/>
              </a:spcBef>
              <a:spcAft>
                <a:spcPts val="0"/>
              </a:spcAft>
              <a:buClr>
                <a:schemeClr val="accent4"/>
              </a:buClr>
              <a:buSzPts val="1280"/>
              <a:buFont typeface="Noto Sans Symbols"/>
              <a:buChar char="▪"/>
              <a:defRPr sz="1600"/>
            </a:lvl4pPr>
            <a:lvl5pPr marL="2286000" lvl="4" indent="-309880" algn="l" rtl="0">
              <a:spcBef>
                <a:spcPts val="1000"/>
              </a:spcBef>
              <a:spcAft>
                <a:spcPts val="0"/>
              </a:spcAft>
              <a:buClr>
                <a:schemeClr val="accent4"/>
              </a:buClr>
              <a:buSzPts val="1280"/>
              <a:buFont typeface="Noto Sans Symbols"/>
              <a:buChar char="▪"/>
              <a:defRPr sz="1600"/>
            </a:lvl5pPr>
            <a:lvl6pPr marL="2743200" lvl="5" indent="-320040" algn="l" rtl="0">
              <a:spcBef>
                <a:spcPts val="1000"/>
              </a:spcBef>
              <a:spcAft>
                <a:spcPts val="0"/>
              </a:spcAft>
              <a:buSzPts val="1440"/>
              <a:buChar char="►"/>
              <a:defRPr/>
            </a:lvl6pPr>
            <a:lvl7pPr marL="3200400" lvl="6" indent="-320040"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83" name="Google Shape;83;p3"/>
          <p:cNvSpPr/>
          <p:nvPr/>
        </p:nvSpPr>
        <p:spPr>
          <a:xfrm>
            <a:off x="9354457" y="5363987"/>
            <a:ext cx="457200" cy="4572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84" name="Google Shape;84;p3"/>
          <p:cNvSpPr/>
          <p:nvPr/>
        </p:nvSpPr>
        <p:spPr>
          <a:xfrm>
            <a:off x="6692791" y="1699889"/>
            <a:ext cx="319800" cy="3198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85" name="Google Shape;85;p3"/>
          <p:cNvSpPr/>
          <p:nvPr/>
        </p:nvSpPr>
        <p:spPr>
          <a:xfrm>
            <a:off x="9354457" y="5897738"/>
            <a:ext cx="180000" cy="180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86" name="Google Shape;86;p3"/>
          <p:cNvSpPr>
            <a:spLocks noGrp="1"/>
          </p:cNvSpPr>
          <p:nvPr>
            <p:ph type="pic" idx="2"/>
          </p:nvPr>
        </p:nvSpPr>
        <p:spPr>
          <a:xfrm>
            <a:off x="7090227" y="786181"/>
            <a:ext cx="4441500" cy="5393100"/>
          </a:xfrm>
          <a:prstGeom prst="rect">
            <a:avLst/>
          </a:prstGeom>
          <a:noFill/>
          <a:ln>
            <a:noFill/>
          </a:ln>
        </p:spPr>
        <p:txBody>
          <a:bodyPr spcFirstLastPara="1" wrap="square" lIns="91425" tIns="45700" rIns="91425" bIns="45700" anchor="ctr" anchorCtr="0">
            <a:noAutofit/>
          </a:bodyPr>
          <a:lstStyle>
            <a:lvl1pPr marR="0" lvl="0" algn="ctr"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1pPr>
            <a:lvl2pPr marR="0" lvl="1"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2pPr>
            <a:lvl3pPr marR="0" lvl="2"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3pPr>
            <a:lvl4pPr marR="0" lvl="3"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4pPr>
            <a:lvl5pPr marR="0" lvl="4"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5pPr>
            <a:lvl6pPr marR="0" lvl="5"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6pPr>
            <a:lvl7pPr marR="0" lvl="6"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7pPr>
            <a:lvl8pPr marR="0" lvl="7"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8pPr>
            <a:lvl9pPr marR="0" lvl="8"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
        <p:nvSpPr>
          <p:cNvPr id="87" name="Google Shape;87;p3"/>
          <p:cNvSpPr txBox="1">
            <a:spLocks noGrp="1"/>
          </p:cNvSpPr>
          <p:nvPr>
            <p:ph type="title"/>
          </p:nvPr>
        </p:nvSpPr>
        <p:spPr>
          <a:xfrm>
            <a:off x="660400" y="805213"/>
            <a:ext cx="4275000" cy="831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800"/>
              <a:buFont typeface="Trebuchet MS" panose="020B0603020202020204"/>
              <a:buNone/>
              <a:defRPr sz="4800" b="1">
                <a:solidFill>
                  <a:schemeClr val="dk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6"/>
        <p:cNvGrpSpPr/>
        <p:nvPr/>
      </p:nvGrpSpPr>
      <p:grpSpPr>
        <a:xfrm>
          <a:off x="0" y="0"/>
          <a:ext cx="0" cy="0"/>
          <a:chOff x="0" y="0"/>
          <a:chExt cx="0" cy="0"/>
        </a:xfrm>
      </p:grpSpPr>
      <p:sp>
        <p:nvSpPr>
          <p:cNvPr id="227" name="Google Shape;227;p21"/>
          <p:cNvSpPr txBox="1">
            <a:spLocks noGrp="1"/>
          </p:cNvSpPr>
          <p:nvPr>
            <p:ph type="title"/>
          </p:nvPr>
        </p:nvSpPr>
        <p:spPr>
          <a:xfrm rot="5400000">
            <a:off x="5994316" y="2582999"/>
            <a:ext cx="5251500" cy="13047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8" name="Google Shape;228;p21"/>
          <p:cNvSpPr txBox="1">
            <a:spLocks noGrp="1"/>
          </p:cNvSpPr>
          <p:nvPr>
            <p:ph type="body" idx="1"/>
          </p:nvPr>
        </p:nvSpPr>
        <p:spPr>
          <a:xfrm rot="5400000">
            <a:off x="1581635" y="-294750"/>
            <a:ext cx="5251500" cy="70602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40" algn="l" rtl="0">
              <a:spcBef>
                <a:spcPts val="1000"/>
              </a:spcBef>
              <a:spcAft>
                <a:spcPts val="0"/>
              </a:spcAft>
              <a:buSzPts val="1440"/>
              <a:buChar char="►"/>
              <a:defRPr/>
            </a:lvl3pPr>
            <a:lvl4pPr marL="1828800" lvl="3" indent="-320040" algn="l" rtl="0">
              <a:spcBef>
                <a:spcPts val="1000"/>
              </a:spcBef>
              <a:spcAft>
                <a:spcPts val="0"/>
              </a:spcAft>
              <a:buSzPts val="1440"/>
              <a:buChar char="►"/>
              <a:defRPr/>
            </a:lvl4pPr>
            <a:lvl5pPr marL="2286000" lvl="4" indent="-320040" algn="l" rtl="0">
              <a:spcBef>
                <a:spcPts val="1000"/>
              </a:spcBef>
              <a:spcAft>
                <a:spcPts val="0"/>
              </a:spcAft>
              <a:buSzPts val="1440"/>
              <a:buChar char="►"/>
              <a:defRPr/>
            </a:lvl5pPr>
            <a:lvl6pPr marL="2743200" lvl="5" indent="-320040" algn="l" rtl="0">
              <a:spcBef>
                <a:spcPts val="1000"/>
              </a:spcBef>
              <a:spcAft>
                <a:spcPts val="0"/>
              </a:spcAft>
              <a:buSzPts val="1440"/>
              <a:buChar char="►"/>
              <a:defRPr/>
            </a:lvl6pPr>
            <a:lvl7pPr marL="3200400" lvl="6" indent="-320040"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229" name="Google Shape;229;p21"/>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0" name="Google Shape;230;p21"/>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1" name="Google Shape;231;p21"/>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1_Custom Layout">
  <p:cSld name="1_Custom Layout">
    <p:bg>
      <p:bgPr>
        <a:solidFill>
          <a:schemeClr val="dk1"/>
        </a:solidFill>
        <a:effectLst/>
      </p:bgPr>
    </p:bg>
    <p:spTree>
      <p:nvGrpSpPr>
        <p:cNvPr id="1" name="Shape 232"/>
        <p:cNvGrpSpPr/>
        <p:nvPr/>
      </p:nvGrpSpPr>
      <p:grpSpPr>
        <a:xfrm>
          <a:off x="0" y="0"/>
          <a:ext cx="0" cy="0"/>
          <a:chOff x="0" y="0"/>
          <a:chExt cx="0" cy="0"/>
        </a:xfrm>
      </p:grpSpPr>
      <p:sp>
        <p:nvSpPr>
          <p:cNvPr id="233" name="Google Shape;233;p22"/>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normAutofit/>
          </a:bodyPr>
          <a:lstStyle>
            <a:lvl1pPr marR="0" lvl="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1pPr>
            <a:lvl2pPr marR="0" lvl="1"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2pPr>
            <a:lvl3pPr marR="0" lvl="2"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3pPr>
            <a:lvl4pPr marR="0" lvl="3"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4pPr>
            <a:lvl5pPr marR="0" lvl="4"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5pPr>
            <a:lvl6pPr marR="0" lvl="5"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6pPr>
            <a:lvl7pPr marR="0" lvl="6"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7pPr>
            <a:lvl8pPr marR="0" lvl="7"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8pPr>
            <a:lvl9pPr marR="0" lvl="8"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
        <p:nvSpPr>
          <p:cNvPr id="234" name="Google Shape;234;p22" descr="Tall office building looking up"/>
          <p:cNvSpPr/>
          <p:nvPr/>
        </p:nvSpPr>
        <p:spPr>
          <a:xfrm>
            <a:off x="3718560" y="1181123"/>
            <a:ext cx="4755000" cy="4495800"/>
          </a:xfrm>
          <a:prstGeom prst="rect">
            <a:avLst/>
          </a:prstGeom>
          <a:solidFill>
            <a:schemeClr val="accent5">
              <a:alpha val="40000"/>
            </a:schemeClr>
          </a:solidFill>
          <a:ln w="603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235" name="Google Shape;235;p22"/>
          <p:cNvSpPr txBox="1">
            <a:spLocks noGrp="1"/>
          </p:cNvSpPr>
          <p:nvPr>
            <p:ph type="body" idx="1"/>
          </p:nvPr>
        </p:nvSpPr>
        <p:spPr>
          <a:xfrm>
            <a:off x="4149139" y="4859469"/>
            <a:ext cx="3924900" cy="490500"/>
          </a:xfrm>
          <a:prstGeom prst="rect">
            <a:avLst/>
          </a:prstGeom>
          <a:noFill/>
          <a:ln>
            <a:noFill/>
          </a:ln>
        </p:spPr>
        <p:txBody>
          <a:bodyPr spcFirstLastPara="1" wrap="square" lIns="91425" tIns="45700" rIns="91425" bIns="45700" anchor="t" anchorCtr="0">
            <a:normAutofit/>
          </a:bodyPr>
          <a:lstStyle>
            <a:lvl1pPr marL="457200" lvl="0" indent="-228600" algn="r" rtl="0">
              <a:spcBef>
                <a:spcPts val="1000"/>
              </a:spcBef>
              <a:spcAft>
                <a:spcPts val="0"/>
              </a:spcAft>
              <a:buSzPts val="1920"/>
              <a:buNone/>
              <a:defRPr sz="2400" b="1">
                <a:solidFill>
                  <a:schemeClr val="accent4"/>
                </a:solidFill>
                <a:latin typeface="Calibri" panose="020F0502020204030204"/>
                <a:ea typeface="Calibri" panose="020F0502020204030204"/>
                <a:cs typeface="Calibri" panose="020F0502020204030204"/>
                <a:sym typeface="Calibri" panose="020F0502020204030204"/>
              </a:defRPr>
            </a:lvl1pPr>
            <a:lvl2pPr marL="914400" lvl="1" indent="-228600" algn="l" rtl="0">
              <a:spcBef>
                <a:spcPts val="1000"/>
              </a:spcBef>
              <a:spcAft>
                <a:spcPts val="0"/>
              </a:spcAft>
              <a:buSzPts val="1280"/>
              <a:buNone/>
              <a:defRPr/>
            </a:lvl2pPr>
            <a:lvl3pPr marL="1371600" lvl="2" indent="-320040" algn="l" rtl="0">
              <a:spcBef>
                <a:spcPts val="1000"/>
              </a:spcBef>
              <a:spcAft>
                <a:spcPts val="0"/>
              </a:spcAft>
              <a:buSzPts val="1440"/>
              <a:buChar char="►"/>
              <a:defRPr/>
            </a:lvl3pPr>
            <a:lvl4pPr marL="1828800" lvl="3" indent="-320040" algn="l" rtl="0">
              <a:spcBef>
                <a:spcPts val="1000"/>
              </a:spcBef>
              <a:spcAft>
                <a:spcPts val="0"/>
              </a:spcAft>
              <a:buSzPts val="1440"/>
              <a:buChar char="►"/>
              <a:defRPr/>
            </a:lvl4pPr>
            <a:lvl5pPr marL="2286000" lvl="4" indent="-320040" algn="l" rtl="0">
              <a:spcBef>
                <a:spcPts val="1000"/>
              </a:spcBef>
              <a:spcAft>
                <a:spcPts val="0"/>
              </a:spcAft>
              <a:buSzPts val="1440"/>
              <a:buChar char="►"/>
              <a:defRPr/>
            </a:lvl5pPr>
            <a:lvl6pPr marL="2743200" lvl="5" indent="-320040" algn="l" rtl="0">
              <a:spcBef>
                <a:spcPts val="1000"/>
              </a:spcBef>
              <a:spcAft>
                <a:spcPts val="0"/>
              </a:spcAft>
              <a:buSzPts val="1440"/>
              <a:buChar char="►"/>
              <a:defRPr/>
            </a:lvl6pPr>
            <a:lvl7pPr marL="3200400" lvl="6" indent="-320040"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236" name="Google Shape;236;p22"/>
          <p:cNvSpPr txBox="1">
            <a:spLocks noGrp="1"/>
          </p:cNvSpPr>
          <p:nvPr>
            <p:ph type="title"/>
          </p:nvPr>
        </p:nvSpPr>
        <p:spPr>
          <a:xfrm>
            <a:off x="4149139" y="1529685"/>
            <a:ext cx="3924900" cy="1695600"/>
          </a:xfrm>
          <a:prstGeom prst="rect">
            <a:avLst/>
          </a:prstGeom>
          <a:noFill/>
          <a:ln>
            <a:noFill/>
          </a:ln>
        </p:spPr>
        <p:txBody>
          <a:bodyPr spcFirstLastPara="1" wrap="square" lIns="91425" tIns="45700" rIns="91425" bIns="45700" anchor="t" anchorCtr="0">
            <a:normAutofit/>
          </a:bodyPr>
          <a:lstStyle>
            <a:lvl1pPr lvl="0" algn="l" rtl="0">
              <a:spcBef>
                <a:spcPts val="1000"/>
              </a:spcBef>
              <a:spcAft>
                <a:spcPts val="0"/>
              </a:spcAft>
              <a:buClr>
                <a:schemeClr val="lt1"/>
              </a:buClr>
              <a:buSzPts val="4800"/>
              <a:buFont typeface="Trebuchet MS" panose="020B0603020202020204"/>
              <a:buNone/>
              <a:defRPr sz="4800" b="1">
                <a:solidFill>
                  <a:schemeClr val="l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88"/>
        <p:cNvGrpSpPr/>
        <p:nvPr/>
      </p:nvGrpSpPr>
      <p:grpSpPr>
        <a:xfrm>
          <a:off x="0" y="0"/>
          <a:ext cx="0" cy="0"/>
          <a:chOff x="0" y="0"/>
          <a:chExt cx="0" cy="0"/>
        </a:xfrm>
      </p:grpSpPr>
      <p:sp>
        <p:nvSpPr>
          <p:cNvPr id="89" name="Google Shape;89;p4"/>
          <p:cNvSpPr/>
          <p:nvPr/>
        </p:nvSpPr>
        <p:spPr>
          <a:xfrm>
            <a:off x="7362825" y="443263"/>
            <a:ext cx="361800" cy="3618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5"/>
              </a:solidFill>
              <a:latin typeface="Trebuchet MS" panose="020B0603020202020204"/>
              <a:ea typeface="Trebuchet MS" panose="020B0603020202020204"/>
              <a:cs typeface="Trebuchet MS" panose="020B0603020202020204"/>
              <a:sym typeface="Trebuchet MS" panose="020B0603020202020204"/>
            </a:endParaRPr>
          </a:p>
        </p:txBody>
      </p:sp>
      <p:sp>
        <p:nvSpPr>
          <p:cNvPr id="90" name="Google Shape;90;p4"/>
          <p:cNvSpPr/>
          <p:nvPr/>
        </p:nvSpPr>
        <p:spPr>
          <a:xfrm>
            <a:off x="11007246" y="5605994"/>
            <a:ext cx="654300" cy="6543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5"/>
              </a:solidFill>
              <a:latin typeface="Trebuchet MS" panose="020B0603020202020204"/>
              <a:ea typeface="Trebuchet MS" panose="020B0603020202020204"/>
              <a:cs typeface="Trebuchet MS" panose="020B0603020202020204"/>
              <a:sym typeface="Trebuchet MS" panose="020B0603020202020204"/>
            </a:endParaRPr>
          </a:p>
        </p:txBody>
      </p:sp>
      <p:sp>
        <p:nvSpPr>
          <p:cNvPr id="91" name="Google Shape;91;p4"/>
          <p:cNvSpPr/>
          <p:nvPr/>
        </p:nvSpPr>
        <p:spPr>
          <a:xfrm>
            <a:off x="10683791" y="6132439"/>
            <a:ext cx="251100" cy="2511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5"/>
              </a:solidFill>
              <a:latin typeface="Trebuchet MS" panose="020B0603020202020204"/>
              <a:ea typeface="Trebuchet MS" panose="020B0603020202020204"/>
              <a:cs typeface="Trebuchet MS" panose="020B0603020202020204"/>
              <a:sym typeface="Trebuchet MS" panose="020B0603020202020204"/>
            </a:endParaRPr>
          </a:p>
        </p:txBody>
      </p:sp>
      <p:sp>
        <p:nvSpPr>
          <p:cNvPr id="92" name="Google Shape;92;p4"/>
          <p:cNvSpPr>
            <a:spLocks noGrp="1"/>
          </p:cNvSpPr>
          <p:nvPr>
            <p:ph type="pic" idx="2"/>
          </p:nvPr>
        </p:nvSpPr>
        <p:spPr>
          <a:xfrm>
            <a:off x="5733416" y="624239"/>
            <a:ext cx="5855700" cy="5631600"/>
          </a:xfrm>
          <a:prstGeom prst="rect">
            <a:avLst/>
          </a:prstGeom>
          <a:noFill/>
          <a:ln>
            <a:noFill/>
          </a:ln>
        </p:spPr>
        <p:txBody>
          <a:bodyPr spcFirstLastPara="1" wrap="square" lIns="91425" tIns="45700" rIns="91425" bIns="45700" anchor="ctr" anchorCtr="0">
            <a:noAutofit/>
          </a:bodyPr>
          <a:lstStyle>
            <a:lvl1pPr marR="0" lvl="0" algn="ctr"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1pPr>
            <a:lvl2pPr marR="0" lvl="1"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2pPr>
            <a:lvl3pPr marR="0" lvl="2"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3pPr>
            <a:lvl4pPr marR="0" lvl="3"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4pPr>
            <a:lvl5pPr marR="0" lvl="4"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5pPr>
            <a:lvl6pPr marR="0" lvl="5"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6pPr>
            <a:lvl7pPr marR="0" lvl="6"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7pPr>
            <a:lvl8pPr marR="0" lvl="7"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8pPr>
            <a:lvl9pPr marR="0" lvl="8"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
        <p:nvSpPr>
          <p:cNvPr id="93" name="Google Shape;93;p4"/>
          <p:cNvSpPr txBox="1">
            <a:spLocks noGrp="1"/>
          </p:cNvSpPr>
          <p:nvPr>
            <p:ph type="body" idx="1"/>
          </p:nvPr>
        </p:nvSpPr>
        <p:spPr>
          <a:xfrm>
            <a:off x="660400" y="2044700"/>
            <a:ext cx="4275000" cy="3560700"/>
          </a:xfrm>
          <a:prstGeom prst="rect">
            <a:avLst/>
          </a:prstGeom>
          <a:noFill/>
          <a:ln>
            <a:noFill/>
          </a:ln>
        </p:spPr>
        <p:txBody>
          <a:bodyPr spcFirstLastPara="1" wrap="square" lIns="91425" tIns="45700" rIns="91425" bIns="45700" anchor="t" anchorCtr="0">
            <a:normAutofit/>
          </a:bodyPr>
          <a:lstStyle>
            <a:lvl1pPr marL="457200" lvl="0" indent="-330200" algn="l" rtl="0">
              <a:lnSpc>
                <a:spcPct val="150000"/>
              </a:lnSpc>
              <a:spcBef>
                <a:spcPts val="1000"/>
              </a:spcBef>
              <a:spcAft>
                <a:spcPts val="0"/>
              </a:spcAft>
              <a:buClr>
                <a:schemeClr val="accent4"/>
              </a:buClr>
              <a:buSzPts val="1600"/>
              <a:buFont typeface="Noto Sans Symbols"/>
              <a:buChar char="▪"/>
              <a:defRPr sz="2000"/>
            </a:lvl1pPr>
            <a:lvl2pPr marL="914400" lvl="1" indent="-330200" algn="l" rtl="0">
              <a:spcBef>
                <a:spcPts val="1000"/>
              </a:spcBef>
              <a:spcAft>
                <a:spcPts val="0"/>
              </a:spcAft>
              <a:buClr>
                <a:schemeClr val="accent4"/>
              </a:buClr>
              <a:buSzPts val="1600"/>
              <a:buFont typeface="Noto Sans Symbols"/>
              <a:buChar char="▪"/>
              <a:defRPr sz="2000"/>
            </a:lvl2pPr>
            <a:lvl3pPr marL="1371600" lvl="2" indent="-320040" algn="l" rtl="0">
              <a:spcBef>
                <a:spcPts val="1000"/>
              </a:spcBef>
              <a:spcAft>
                <a:spcPts val="0"/>
              </a:spcAft>
              <a:buClr>
                <a:schemeClr val="accent4"/>
              </a:buClr>
              <a:buSzPts val="1440"/>
              <a:buFont typeface="Noto Sans Symbols"/>
              <a:buChar char="▪"/>
              <a:defRPr sz="1800"/>
            </a:lvl3pPr>
            <a:lvl4pPr marL="1828800" lvl="3" indent="-320040" algn="l" rtl="0">
              <a:spcBef>
                <a:spcPts val="1000"/>
              </a:spcBef>
              <a:spcAft>
                <a:spcPts val="0"/>
              </a:spcAft>
              <a:buClr>
                <a:schemeClr val="accent4"/>
              </a:buClr>
              <a:buSzPts val="1440"/>
              <a:buFont typeface="Noto Sans Symbols"/>
              <a:buChar char="▪"/>
              <a:defRPr sz="1800"/>
            </a:lvl4pPr>
            <a:lvl5pPr marL="2286000" lvl="4" indent="-320040" algn="l" rtl="0">
              <a:spcBef>
                <a:spcPts val="1000"/>
              </a:spcBef>
              <a:spcAft>
                <a:spcPts val="0"/>
              </a:spcAft>
              <a:buClr>
                <a:schemeClr val="accent4"/>
              </a:buClr>
              <a:buSzPts val="1440"/>
              <a:buFont typeface="Noto Sans Symbols"/>
              <a:buChar char="▪"/>
              <a:defRPr sz="1800"/>
            </a:lvl5pPr>
            <a:lvl6pPr marL="2743200" lvl="5" indent="-320040" algn="l" rtl="0">
              <a:spcBef>
                <a:spcPts val="1000"/>
              </a:spcBef>
              <a:spcAft>
                <a:spcPts val="0"/>
              </a:spcAft>
              <a:buSzPts val="1440"/>
              <a:buChar char="►"/>
              <a:defRPr/>
            </a:lvl6pPr>
            <a:lvl7pPr marL="3200400" lvl="6" indent="-320040"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94" name="Google Shape;94;p4"/>
          <p:cNvSpPr txBox="1">
            <a:spLocks noGrp="1"/>
          </p:cNvSpPr>
          <p:nvPr>
            <p:ph type="title"/>
          </p:nvPr>
        </p:nvSpPr>
        <p:spPr>
          <a:xfrm>
            <a:off x="660400" y="805213"/>
            <a:ext cx="4275000" cy="831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800"/>
              <a:buFont typeface="Trebuchet MS" panose="020B0603020202020204"/>
              <a:buNone/>
              <a:defRPr sz="4800" b="1">
                <a:solidFill>
                  <a:schemeClr val="dk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95"/>
        <p:cNvGrpSpPr/>
        <p:nvPr/>
      </p:nvGrpSpPr>
      <p:grpSpPr>
        <a:xfrm>
          <a:off x="0" y="0"/>
          <a:ext cx="0" cy="0"/>
          <a:chOff x="0" y="0"/>
          <a:chExt cx="0" cy="0"/>
        </a:xfrm>
      </p:grpSpPr>
      <p:sp>
        <p:nvSpPr>
          <p:cNvPr id="96" name="Google Shape;96;p5"/>
          <p:cNvSpPr>
            <a:spLocks noGrp="1"/>
          </p:cNvSpPr>
          <p:nvPr>
            <p:ph type="pic" idx="2"/>
          </p:nvPr>
        </p:nvSpPr>
        <p:spPr>
          <a:xfrm>
            <a:off x="5353508" y="2555551"/>
            <a:ext cx="1485000" cy="1280100"/>
          </a:xfrm>
          <a:prstGeom prst="rect">
            <a:avLst/>
          </a:prstGeom>
          <a:noFill/>
          <a:ln>
            <a:noFill/>
          </a:ln>
        </p:spPr>
        <p:txBody>
          <a:bodyPr spcFirstLastPara="1" wrap="square" lIns="91425" tIns="45700" rIns="91425" bIns="45700" anchor="ctr" anchorCtr="0">
            <a:noAutofit/>
          </a:bodyPr>
          <a:lstStyle>
            <a:lvl1pPr marR="0" lvl="0" algn="ctr"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1pPr>
            <a:lvl2pPr marR="0" lvl="1"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2pPr>
            <a:lvl3pPr marR="0" lvl="2"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3pPr>
            <a:lvl4pPr marR="0" lvl="3"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4pPr>
            <a:lvl5pPr marR="0" lvl="4"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5pPr>
            <a:lvl6pPr marR="0" lvl="5"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6pPr>
            <a:lvl7pPr marR="0" lvl="6"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7pPr>
            <a:lvl8pPr marR="0" lvl="7"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8pPr>
            <a:lvl9pPr marR="0" lvl="8"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
        <p:nvSpPr>
          <p:cNvPr id="97" name="Google Shape;97;p5"/>
          <p:cNvSpPr>
            <a:spLocks noGrp="1"/>
          </p:cNvSpPr>
          <p:nvPr>
            <p:ph type="pic" idx="3"/>
          </p:nvPr>
        </p:nvSpPr>
        <p:spPr>
          <a:xfrm>
            <a:off x="3115921" y="2555551"/>
            <a:ext cx="1485000" cy="1280100"/>
          </a:xfrm>
          <a:prstGeom prst="rect">
            <a:avLst/>
          </a:prstGeom>
          <a:noFill/>
          <a:ln>
            <a:noFill/>
          </a:ln>
        </p:spPr>
        <p:txBody>
          <a:bodyPr spcFirstLastPara="1" wrap="square" lIns="91425" tIns="45700" rIns="91425" bIns="45700" anchor="ctr" anchorCtr="0">
            <a:noAutofit/>
          </a:bodyPr>
          <a:lstStyle>
            <a:lvl1pPr marR="0" lvl="0" algn="ctr"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1pPr>
            <a:lvl2pPr marR="0" lvl="1"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2pPr>
            <a:lvl3pPr marR="0" lvl="2"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3pPr>
            <a:lvl4pPr marR="0" lvl="3"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4pPr>
            <a:lvl5pPr marR="0" lvl="4"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5pPr>
            <a:lvl6pPr marR="0" lvl="5"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6pPr>
            <a:lvl7pPr marR="0" lvl="6"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7pPr>
            <a:lvl8pPr marR="0" lvl="7"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8pPr>
            <a:lvl9pPr marR="0" lvl="8"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
        <p:nvSpPr>
          <p:cNvPr id="98" name="Google Shape;98;p5"/>
          <p:cNvSpPr>
            <a:spLocks noGrp="1"/>
          </p:cNvSpPr>
          <p:nvPr>
            <p:ph type="pic" idx="4"/>
          </p:nvPr>
        </p:nvSpPr>
        <p:spPr>
          <a:xfrm>
            <a:off x="7602465" y="2555551"/>
            <a:ext cx="1485000" cy="1280100"/>
          </a:xfrm>
          <a:prstGeom prst="rect">
            <a:avLst/>
          </a:prstGeom>
          <a:noFill/>
          <a:ln>
            <a:noFill/>
          </a:ln>
        </p:spPr>
        <p:txBody>
          <a:bodyPr spcFirstLastPara="1" wrap="square" lIns="91425" tIns="45700" rIns="91425" bIns="45700" anchor="ctr" anchorCtr="0">
            <a:noAutofit/>
          </a:bodyPr>
          <a:lstStyle>
            <a:lvl1pPr marR="0" lvl="0" algn="ctr"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1pPr>
            <a:lvl2pPr marR="0" lvl="1"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2pPr>
            <a:lvl3pPr marR="0" lvl="2"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3pPr>
            <a:lvl4pPr marR="0" lvl="3"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4pPr>
            <a:lvl5pPr marR="0" lvl="4"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5pPr>
            <a:lvl6pPr marR="0" lvl="5"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6pPr>
            <a:lvl7pPr marR="0" lvl="6"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7pPr>
            <a:lvl8pPr marR="0" lvl="7"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8pPr>
            <a:lvl9pPr marR="0" lvl="8"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
        <p:nvSpPr>
          <p:cNvPr id="99" name="Google Shape;99;p5"/>
          <p:cNvSpPr>
            <a:spLocks noGrp="1"/>
          </p:cNvSpPr>
          <p:nvPr>
            <p:ph type="pic" idx="5"/>
          </p:nvPr>
        </p:nvSpPr>
        <p:spPr>
          <a:xfrm>
            <a:off x="9840051" y="2555551"/>
            <a:ext cx="1485000" cy="1280100"/>
          </a:xfrm>
          <a:prstGeom prst="rect">
            <a:avLst/>
          </a:prstGeom>
          <a:noFill/>
          <a:ln>
            <a:noFill/>
          </a:ln>
        </p:spPr>
        <p:txBody>
          <a:bodyPr spcFirstLastPara="1" wrap="square" lIns="91425" tIns="45700" rIns="91425" bIns="45700" anchor="ctr" anchorCtr="0">
            <a:noAutofit/>
          </a:bodyPr>
          <a:lstStyle>
            <a:lvl1pPr marR="0" lvl="0" algn="ctr"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1pPr>
            <a:lvl2pPr marR="0" lvl="1"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2pPr>
            <a:lvl3pPr marR="0" lvl="2"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3pPr>
            <a:lvl4pPr marR="0" lvl="3"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4pPr>
            <a:lvl5pPr marR="0" lvl="4"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5pPr>
            <a:lvl6pPr marR="0" lvl="5"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6pPr>
            <a:lvl7pPr marR="0" lvl="6"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7pPr>
            <a:lvl8pPr marR="0" lvl="7"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8pPr>
            <a:lvl9pPr marR="0" lvl="8"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
        <p:nvSpPr>
          <p:cNvPr id="100" name="Google Shape;100;p5"/>
          <p:cNvSpPr txBox="1">
            <a:spLocks noGrp="1"/>
          </p:cNvSpPr>
          <p:nvPr>
            <p:ph type="title"/>
          </p:nvPr>
        </p:nvSpPr>
        <p:spPr>
          <a:xfrm>
            <a:off x="432000" y="647700"/>
            <a:ext cx="11340000" cy="7002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1" name="Google Shape;101;p5"/>
          <p:cNvSpPr/>
          <p:nvPr/>
        </p:nvSpPr>
        <p:spPr>
          <a:xfrm>
            <a:off x="546669" y="3467555"/>
            <a:ext cx="458400" cy="395100"/>
          </a:xfrm>
          <a:prstGeom prst="hexagon">
            <a:avLst>
              <a:gd name="adj" fmla="val 25000"/>
              <a:gd name="vf" fmla="val 11547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02" name="Google Shape;102;p5"/>
          <p:cNvSpPr/>
          <p:nvPr/>
        </p:nvSpPr>
        <p:spPr>
          <a:xfrm>
            <a:off x="11113337" y="2394722"/>
            <a:ext cx="358500" cy="309000"/>
          </a:xfrm>
          <a:prstGeom prst="hexagon">
            <a:avLst>
              <a:gd name="adj" fmla="val 25000"/>
              <a:gd name="vf" fmla="val 11547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03" name="Google Shape;103;p5"/>
          <p:cNvSpPr/>
          <p:nvPr/>
        </p:nvSpPr>
        <p:spPr>
          <a:xfrm>
            <a:off x="10882649" y="2202202"/>
            <a:ext cx="230700" cy="198900"/>
          </a:xfrm>
          <a:prstGeom prst="hexagon">
            <a:avLst>
              <a:gd name="adj" fmla="val 25000"/>
              <a:gd name="vf" fmla="val 115470"/>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04" name="Google Shape;104;p5"/>
          <p:cNvSpPr txBox="1">
            <a:spLocks noGrp="1"/>
          </p:cNvSpPr>
          <p:nvPr>
            <p:ph type="body" idx="1"/>
          </p:nvPr>
        </p:nvSpPr>
        <p:spPr>
          <a:xfrm>
            <a:off x="546668" y="4172761"/>
            <a:ext cx="2139600" cy="344400"/>
          </a:xfrm>
          <a:prstGeom prst="rect">
            <a:avLst/>
          </a:prstGeom>
          <a:noFill/>
          <a:ln>
            <a:noFill/>
          </a:ln>
        </p:spPr>
        <p:txBody>
          <a:bodyPr spcFirstLastPara="1" wrap="square" lIns="91425" tIns="45700" rIns="91425" bIns="45700" anchor="t" anchorCtr="0">
            <a:normAutofit/>
          </a:bodyPr>
          <a:lstStyle>
            <a:lvl1pPr marL="457200" lvl="0" indent="-228600" algn="ctr" rtl="0">
              <a:spcBef>
                <a:spcPts val="1000"/>
              </a:spcBef>
              <a:spcAft>
                <a:spcPts val="0"/>
              </a:spcAft>
              <a:buSzPts val="1600"/>
              <a:buNone/>
              <a:defRPr sz="2000" b="1">
                <a:solidFill>
                  <a:schemeClr val="accent4"/>
                </a:solidFill>
                <a:latin typeface="Trebuchet MS" panose="020B0603020202020204"/>
                <a:ea typeface="Trebuchet MS" panose="020B0603020202020204"/>
                <a:cs typeface="Trebuchet MS" panose="020B0603020202020204"/>
                <a:sym typeface="Trebuchet MS" panose="020B0603020202020204"/>
              </a:defRPr>
            </a:lvl1pPr>
            <a:lvl2pPr marL="914400" lvl="1" indent="-320040" algn="l" rtl="0">
              <a:spcBef>
                <a:spcPts val="1000"/>
              </a:spcBef>
              <a:spcAft>
                <a:spcPts val="0"/>
              </a:spcAft>
              <a:buSzPts val="1440"/>
              <a:buChar char="►"/>
              <a:defRPr/>
            </a:lvl2pPr>
            <a:lvl3pPr marL="1371600" lvl="2" indent="-320040" algn="l" rtl="0">
              <a:spcBef>
                <a:spcPts val="1000"/>
              </a:spcBef>
              <a:spcAft>
                <a:spcPts val="0"/>
              </a:spcAft>
              <a:buSzPts val="1440"/>
              <a:buChar char="►"/>
              <a:defRPr/>
            </a:lvl3pPr>
            <a:lvl4pPr marL="1828800" lvl="3" indent="-320040" algn="l" rtl="0">
              <a:spcBef>
                <a:spcPts val="1000"/>
              </a:spcBef>
              <a:spcAft>
                <a:spcPts val="0"/>
              </a:spcAft>
              <a:buSzPts val="1440"/>
              <a:buChar char="►"/>
              <a:defRPr/>
            </a:lvl4pPr>
            <a:lvl5pPr marL="2286000" lvl="4" indent="-320040" algn="l" rtl="0">
              <a:spcBef>
                <a:spcPts val="1000"/>
              </a:spcBef>
              <a:spcAft>
                <a:spcPts val="0"/>
              </a:spcAft>
              <a:buSzPts val="1440"/>
              <a:buChar char="►"/>
              <a:defRPr/>
            </a:lvl5pPr>
            <a:lvl6pPr marL="2743200" lvl="5" indent="-320040" algn="l" rtl="0">
              <a:spcBef>
                <a:spcPts val="1000"/>
              </a:spcBef>
              <a:spcAft>
                <a:spcPts val="0"/>
              </a:spcAft>
              <a:buSzPts val="1440"/>
              <a:buChar char="►"/>
              <a:defRPr/>
            </a:lvl6pPr>
            <a:lvl7pPr marL="3200400" lvl="6" indent="-320040"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05" name="Google Shape;105;p5"/>
          <p:cNvSpPr txBox="1">
            <a:spLocks noGrp="1"/>
          </p:cNvSpPr>
          <p:nvPr>
            <p:ph type="body" idx="6"/>
          </p:nvPr>
        </p:nvSpPr>
        <p:spPr>
          <a:xfrm>
            <a:off x="556692" y="4588259"/>
            <a:ext cx="2139600" cy="344400"/>
          </a:xfrm>
          <a:prstGeom prst="rect">
            <a:avLst/>
          </a:prstGeom>
          <a:noFill/>
          <a:ln>
            <a:noFill/>
          </a:ln>
        </p:spPr>
        <p:txBody>
          <a:bodyPr spcFirstLastPara="1" wrap="square" lIns="91425" tIns="45700" rIns="91425" bIns="45700" anchor="t" anchorCtr="0">
            <a:normAutofit/>
          </a:bodyPr>
          <a:lstStyle>
            <a:lvl1pPr marL="457200" lvl="0" indent="-228600" algn="ctr" rtl="0">
              <a:spcBef>
                <a:spcPts val="1000"/>
              </a:spcBef>
              <a:spcAft>
                <a:spcPts val="0"/>
              </a:spcAft>
              <a:buSzPts val="1280"/>
              <a:buNone/>
              <a:defRPr sz="160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marL="914400" lvl="1" indent="-320040" algn="l" rtl="0">
              <a:spcBef>
                <a:spcPts val="1000"/>
              </a:spcBef>
              <a:spcAft>
                <a:spcPts val="0"/>
              </a:spcAft>
              <a:buSzPts val="1440"/>
              <a:buChar char="►"/>
              <a:defRPr/>
            </a:lvl2pPr>
            <a:lvl3pPr marL="1371600" lvl="2" indent="-320040" algn="l" rtl="0">
              <a:spcBef>
                <a:spcPts val="1000"/>
              </a:spcBef>
              <a:spcAft>
                <a:spcPts val="0"/>
              </a:spcAft>
              <a:buSzPts val="1440"/>
              <a:buChar char="►"/>
              <a:defRPr/>
            </a:lvl3pPr>
            <a:lvl4pPr marL="1828800" lvl="3" indent="-320040" algn="l" rtl="0">
              <a:spcBef>
                <a:spcPts val="1000"/>
              </a:spcBef>
              <a:spcAft>
                <a:spcPts val="0"/>
              </a:spcAft>
              <a:buSzPts val="1440"/>
              <a:buChar char="►"/>
              <a:defRPr/>
            </a:lvl4pPr>
            <a:lvl5pPr marL="2286000" lvl="4" indent="-320040" algn="l" rtl="0">
              <a:spcBef>
                <a:spcPts val="1000"/>
              </a:spcBef>
              <a:spcAft>
                <a:spcPts val="0"/>
              </a:spcAft>
              <a:buSzPts val="1440"/>
              <a:buChar char="►"/>
              <a:defRPr/>
            </a:lvl5pPr>
            <a:lvl6pPr marL="2743200" lvl="5" indent="-320040" algn="l" rtl="0">
              <a:spcBef>
                <a:spcPts val="1000"/>
              </a:spcBef>
              <a:spcAft>
                <a:spcPts val="0"/>
              </a:spcAft>
              <a:buSzPts val="1440"/>
              <a:buChar char="►"/>
              <a:defRPr/>
            </a:lvl6pPr>
            <a:lvl7pPr marL="3200400" lvl="6" indent="-320040"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06" name="Google Shape;106;p5"/>
          <p:cNvSpPr txBox="1">
            <a:spLocks noGrp="1"/>
          </p:cNvSpPr>
          <p:nvPr>
            <p:ph type="body" idx="7"/>
          </p:nvPr>
        </p:nvSpPr>
        <p:spPr>
          <a:xfrm>
            <a:off x="2789482" y="4172761"/>
            <a:ext cx="2139600" cy="344400"/>
          </a:xfrm>
          <a:prstGeom prst="rect">
            <a:avLst/>
          </a:prstGeom>
          <a:noFill/>
          <a:ln>
            <a:noFill/>
          </a:ln>
        </p:spPr>
        <p:txBody>
          <a:bodyPr spcFirstLastPara="1" wrap="square" lIns="91425" tIns="45700" rIns="91425" bIns="45700" anchor="t" anchorCtr="0">
            <a:normAutofit/>
          </a:bodyPr>
          <a:lstStyle>
            <a:lvl1pPr marL="457200" lvl="0" indent="-228600" algn="ctr" rtl="0">
              <a:spcBef>
                <a:spcPts val="1000"/>
              </a:spcBef>
              <a:spcAft>
                <a:spcPts val="0"/>
              </a:spcAft>
              <a:buSzPts val="1600"/>
              <a:buNone/>
              <a:defRPr sz="2000" b="1">
                <a:solidFill>
                  <a:schemeClr val="accent4"/>
                </a:solidFill>
                <a:latin typeface="Trebuchet MS" panose="020B0603020202020204"/>
                <a:ea typeface="Trebuchet MS" panose="020B0603020202020204"/>
                <a:cs typeface="Trebuchet MS" panose="020B0603020202020204"/>
                <a:sym typeface="Trebuchet MS" panose="020B0603020202020204"/>
              </a:defRPr>
            </a:lvl1pPr>
            <a:lvl2pPr marL="914400" lvl="1" indent="-320040" algn="l" rtl="0">
              <a:spcBef>
                <a:spcPts val="1000"/>
              </a:spcBef>
              <a:spcAft>
                <a:spcPts val="0"/>
              </a:spcAft>
              <a:buSzPts val="1440"/>
              <a:buChar char="►"/>
              <a:defRPr/>
            </a:lvl2pPr>
            <a:lvl3pPr marL="1371600" lvl="2" indent="-320040" algn="l" rtl="0">
              <a:spcBef>
                <a:spcPts val="1000"/>
              </a:spcBef>
              <a:spcAft>
                <a:spcPts val="0"/>
              </a:spcAft>
              <a:buSzPts val="1440"/>
              <a:buChar char="►"/>
              <a:defRPr/>
            </a:lvl3pPr>
            <a:lvl4pPr marL="1828800" lvl="3" indent="-320040" algn="l" rtl="0">
              <a:spcBef>
                <a:spcPts val="1000"/>
              </a:spcBef>
              <a:spcAft>
                <a:spcPts val="0"/>
              </a:spcAft>
              <a:buSzPts val="1440"/>
              <a:buChar char="►"/>
              <a:defRPr/>
            </a:lvl4pPr>
            <a:lvl5pPr marL="2286000" lvl="4" indent="-320040" algn="l" rtl="0">
              <a:spcBef>
                <a:spcPts val="1000"/>
              </a:spcBef>
              <a:spcAft>
                <a:spcPts val="0"/>
              </a:spcAft>
              <a:buSzPts val="1440"/>
              <a:buChar char="►"/>
              <a:defRPr/>
            </a:lvl5pPr>
            <a:lvl6pPr marL="2743200" lvl="5" indent="-320040" algn="l" rtl="0">
              <a:spcBef>
                <a:spcPts val="1000"/>
              </a:spcBef>
              <a:spcAft>
                <a:spcPts val="0"/>
              </a:spcAft>
              <a:buSzPts val="1440"/>
              <a:buChar char="►"/>
              <a:defRPr/>
            </a:lvl6pPr>
            <a:lvl7pPr marL="3200400" lvl="6" indent="-320040"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07" name="Google Shape;107;p5"/>
          <p:cNvSpPr txBox="1">
            <a:spLocks noGrp="1"/>
          </p:cNvSpPr>
          <p:nvPr>
            <p:ph type="body" idx="8"/>
          </p:nvPr>
        </p:nvSpPr>
        <p:spPr>
          <a:xfrm>
            <a:off x="2789483" y="4588259"/>
            <a:ext cx="2139600" cy="344400"/>
          </a:xfrm>
          <a:prstGeom prst="rect">
            <a:avLst/>
          </a:prstGeom>
          <a:noFill/>
          <a:ln>
            <a:noFill/>
          </a:ln>
        </p:spPr>
        <p:txBody>
          <a:bodyPr spcFirstLastPara="1" wrap="square" lIns="91425" tIns="45700" rIns="91425" bIns="45700" anchor="t" anchorCtr="0">
            <a:normAutofit/>
          </a:bodyPr>
          <a:lstStyle>
            <a:lvl1pPr marL="457200" lvl="0" indent="-228600" algn="ctr" rtl="0">
              <a:spcBef>
                <a:spcPts val="1000"/>
              </a:spcBef>
              <a:spcAft>
                <a:spcPts val="0"/>
              </a:spcAft>
              <a:buSzPts val="1280"/>
              <a:buNone/>
              <a:defRPr sz="160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marL="914400" lvl="1" indent="-320040" algn="l" rtl="0">
              <a:spcBef>
                <a:spcPts val="1000"/>
              </a:spcBef>
              <a:spcAft>
                <a:spcPts val="0"/>
              </a:spcAft>
              <a:buSzPts val="1440"/>
              <a:buChar char="►"/>
              <a:defRPr/>
            </a:lvl2pPr>
            <a:lvl3pPr marL="1371600" lvl="2" indent="-320040" algn="l" rtl="0">
              <a:spcBef>
                <a:spcPts val="1000"/>
              </a:spcBef>
              <a:spcAft>
                <a:spcPts val="0"/>
              </a:spcAft>
              <a:buSzPts val="1440"/>
              <a:buChar char="►"/>
              <a:defRPr/>
            </a:lvl3pPr>
            <a:lvl4pPr marL="1828800" lvl="3" indent="-320040" algn="l" rtl="0">
              <a:spcBef>
                <a:spcPts val="1000"/>
              </a:spcBef>
              <a:spcAft>
                <a:spcPts val="0"/>
              </a:spcAft>
              <a:buSzPts val="1440"/>
              <a:buChar char="►"/>
              <a:defRPr/>
            </a:lvl4pPr>
            <a:lvl5pPr marL="2286000" lvl="4" indent="-320040" algn="l" rtl="0">
              <a:spcBef>
                <a:spcPts val="1000"/>
              </a:spcBef>
              <a:spcAft>
                <a:spcPts val="0"/>
              </a:spcAft>
              <a:buSzPts val="1440"/>
              <a:buChar char="►"/>
              <a:defRPr/>
            </a:lvl5pPr>
            <a:lvl6pPr marL="2743200" lvl="5" indent="-320040" algn="l" rtl="0">
              <a:spcBef>
                <a:spcPts val="1000"/>
              </a:spcBef>
              <a:spcAft>
                <a:spcPts val="0"/>
              </a:spcAft>
              <a:buSzPts val="1440"/>
              <a:buChar char="►"/>
              <a:defRPr/>
            </a:lvl6pPr>
            <a:lvl7pPr marL="3200400" lvl="6" indent="-320040"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08" name="Google Shape;108;p5"/>
          <p:cNvSpPr txBox="1">
            <a:spLocks noGrp="1"/>
          </p:cNvSpPr>
          <p:nvPr>
            <p:ph type="body" idx="9"/>
          </p:nvPr>
        </p:nvSpPr>
        <p:spPr>
          <a:xfrm>
            <a:off x="5032296" y="4172761"/>
            <a:ext cx="2139600" cy="344400"/>
          </a:xfrm>
          <a:prstGeom prst="rect">
            <a:avLst/>
          </a:prstGeom>
          <a:noFill/>
          <a:ln>
            <a:noFill/>
          </a:ln>
        </p:spPr>
        <p:txBody>
          <a:bodyPr spcFirstLastPara="1" wrap="square" lIns="91425" tIns="45700" rIns="91425" bIns="45700" anchor="t" anchorCtr="0">
            <a:normAutofit/>
          </a:bodyPr>
          <a:lstStyle>
            <a:lvl1pPr marL="457200" lvl="0" indent="-228600" algn="ctr" rtl="0">
              <a:spcBef>
                <a:spcPts val="1000"/>
              </a:spcBef>
              <a:spcAft>
                <a:spcPts val="0"/>
              </a:spcAft>
              <a:buSzPts val="1600"/>
              <a:buNone/>
              <a:defRPr sz="2000" b="1">
                <a:solidFill>
                  <a:schemeClr val="accent4"/>
                </a:solidFill>
                <a:latin typeface="Trebuchet MS" panose="020B0603020202020204"/>
                <a:ea typeface="Trebuchet MS" panose="020B0603020202020204"/>
                <a:cs typeface="Trebuchet MS" panose="020B0603020202020204"/>
                <a:sym typeface="Trebuchet MS" panose="020B0603020202020204"/>
              </a:defRPr>
            </a:lvl1pPr>
            <a:lvl2pPr marL="914400" lvl="1" indent="-320040" algn="l" rtl="0">
              <a:spcBef>
                <a:spcPts val="1000"/>
              </a:spcBef>
              <a:spcAft>
                <a:spcPts val="0"/>
              </a:spcAft>
              <a:buSzPts val="1440"/>
              <a:buChar char="►"/>
              <a:defRPr/>
            </a:lvl2pPr>
            <a:lvl3pPr marL="1371600" lvl="2" indent="-320040" algn="l" rtl="0">
              <a:spcBef>
                <a:spcPts val="1000"/>
              </a:spcBef>
              <a:spcAft>
                <a:spcPts val="0"/>
              </a:spcAft>
              <a:buSzPts val="1440"/>
              <a:buChar char="►"/>
              <a:defRPr/>
            </a:lvl3pPr>
            <a:lvl4pPr marL="1828800" lvl="3" indent="-320040" algn="l" rtl="0">
              <a:spcBef>
                <a:spcPts val="1000"/>
              </a:spcBef>
              <a:spcAft>
                <a:spcPts val="0"/>
              </a:spcAft>
              <a:buSzPts val="1440"/>
              <a:buChar char="►"/>
              <a:defRPr/>
            </a:lvl4pPr>
            <a:lvl5pPr marL="2286000" lvl="4" indent="-320040" algn="l" rtl="0">
              <a:spcBef>
                <a:spcPts val="1000"/>
              </a:spcBef>
              <a:spcAft>
                <a:spcPts val="0"/>
              </a:spcAft>
              <a:buSzPts val="1440"/>
              <a:buChar char="►"/>
              <a:defRPr/>
            </a:lvl5pPr>
            <a:lvl6pPr marL="2743200" lvl="5" indent="-320040" algn="l" rtl="0">
              <a:spcBef>
                <a:spcPts val="1000"/>
              </a:spcBef>
              <a:spcAft>
                <a:spcPts val="0"/>
              </a:spcAft>
              <a:buSzPts val="1440"/>
              <a:buChar char="►"/>
              <a:defRPr/>
            </a:lvl6pPr>
            <a:lvl7pPr marL="3200400" lvl="6" indent="-320040"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09" name="Google Shape;109;p5"/>
          <p:cNvSpPr txBox="1">
            <a:spLocks noGrp="1"/>
          </p:cNvSpPr>
          <p:nvPr>
            <p:ph type="body" idx="13"/>
          </p:nvPr>
        </p:nvSpPr>
        <p:spPr>
          <a:xfrm>
            <a:off x="5029201" y="4588259"/>
            <a:ext cx="2139600" cy="344400"/>
          </a:xfrm>
          <a:prstGeom prst="rect">
            <a:avLst/>
          </a:prstGeom>
          <a:noFill/>
          <a:ln>
            <a:noFill/>
          </a:ln>
        </p:spPr>
        <p:txBody>
          <a:bodyPr spcFirstLastPara="1" wrap="square" lIns="91425" tIns="45700" rIns="91425" bIns="45700" anchor="t" anchorCtr="0">
            <a:normAutofit/>
          </a:bodyPr>
          <a:lstStyle>
            <a:lvl1pPr marL="457200" lvl="0" indent="-228600" algn="ctr" rtl="0">
              <a:spcBef>
                <a:spcPts val="1000"/>
              </a:spcBef>
              <a:spcAft>
                <a:spcPts val="0"/>
              </a:spcAft>
              <a:buSzPts val="1280"/>
              <a:buNone/>
              <a:defRPr sz="160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marL="914400" lvl="1" indent="-320040" algn="l" rtl="0">
              <a:spcBef>
                <a:spcPts val="1000"/>
              </a:spcBef>
              <a:spcAft>
                <a:spcPts val="0"/>
              </a:spcAft>
              <a:buSzPts val="1440"/>
              <a:buChar char="►"/>
              <a:defRPr/>
            </a:lvl2pPr>
            <a:lvl3pPr marL="1371600" lvl="2" indent="-320040" algn="l" rtl="0">
              <a:spcBef>
                <a:spcPts val="1000"/>
              </a:spcBef>
              <a:spcAft>
                <a:spcPts val="0"/>
              </a:spcAft>
              <a:buSzPts val="1440"/>
              <a:buChar char="►"/>
              <a:defRPr/>
            </a:lvl3pPr>
            <a:lvl4pPr marL="1828800" lvl="3" indent="-320040" algn="l" rtl="0">
              <a:spcBef>
                <a:spcPts val="1000"/>
              </a:spcBef>
              <a:spcAft>
                <a:spcPts val="0"/>
              </a:spcAft>
              <a:buSzPts val="1440"/>
              <a:buChar char="►"/>
              <a:defRPr/>
            </a:lvl4pPr>
            <a:lvl5pPr marL="2286000" lvl="4" indent="-320040" algn="l" rtl="0">
              <a:spcBef>
                <a:spcPts val="1000"/>
              </a:spcBef>
              <a:spcAft>
                <a:spcPts val="0"/>
              </a:spcAft>
              <a:buSzPts val="1440"/>
              <a:buChar char="►"/>
              <a:defRPr/>
            </a:lvl5pPr>
            <a:lvl6pPr marL="2743200" lvl="5" indent="-320040" algn="l" rtl="0">
              <a:spcBef>
                <a:spcPts val="1000"/>
              </a:spcBef>
              <a:spcAft>
                <a:spcPts val="0"/>
              </a:spcAft>
              <a:buSzPts val="1440"/>
              <a:buChar char="►"/>
              <a:defRPr/>
            </a:lvl6pPr>
            <a:lvl7pPr marL="3200400" lvl="6" indent="-320040"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10" name="Google Shape;110;p5"/>
          <p:cNvSpPr txBox="1">
            <a:spLocks noGrp="1"/>
          </p:cNvSpPr>
          <p:nvPr>
            <p:ph type="body" idx="14"/>
          </p:nvPr>
        </p:nvSpPr>
        <p:spPr>
          <a:xfrm>
            <a:off x="7275110" y="4172761"/>
            <a:ext cx="2139600" cy="344400"/>
          </a:xfrm>
          <a:prstGeom prst="rect">
            <a:avLst/>
          </a:prstGeom>
          <a:noFill/>
          <a:ln>
            <a:noFill/>
          </a:ln>
        </p:spPr>
        <p:txBody>
          <a:bodyPr spcFirstLastPara="1" wrap="square" lIns="91425" tIns="45700" rIns="91425" bIns="45700" anchor="t" anchorCtr="0">
            <a:normAutofit/>
          </a:bodyPr>
          <a:lstStyle>
            <a:lvl1pPr marL="457200" lvl="0" indent="-228600" algn="ctr" rtl="0">
              <a:spcBef>
                <a:spcPts val="1000"/>
              </a:spcBef>
              <a:spcAft>
                <a:spcPts val="0"/>
              </a:spcAft>
              <a:buSzPts val="1600"/>
              <a:buNone/>
              <a:defRPr sz="2000" b="1">
                <a:solidFill>
                  <a:schemeClr val="accent4"/>
                </a:solidFill>
                <a:latin typeface="Trebuchet MS" panose="020B0603020202020204"/>
                <a:ea typeface="Trebuchet MS" panose="020B0603020202020204"/>
                <a:cs typeface="Trebuchet MS" panose="020B0603020202020204"/>
                <a:sym typeface="Trebuchet MS" panose="020B0603020202020204"/>
              </a:defRPr>
            </a:lvl1pPr>
            <a:lvl2pPr marL="914400" lvl="1" indent="-320040" algn="l" rtl="0">
              <a:spcBef>
                <a:spcPts val="1000"/>
              </a:spcBef>
              <a:spcAft>
                <a:spcPts val="0"/>
              </a:spcAft>
              <a:buSzPts val="1440"/>
              <a:buChar char="►"/>
              <a:defRPr/>
            </a:lvl2pPr>
            <a:lvl3pPr marL="1371600" lvl="2" indent="-320040" algn="l" rtl="0">
              <a:spcBef>
                <a:spcPts val="1000"/>
              </a:spcBef>
              <a:spcAft>
                <a:spcPts val="0"/>
              </a:spcAft>
              <a:buSzPts val="1440"/>
              <a:buChar char="►"/>
              <a:defRPr/>
            </a:lvl3pPr>
            <a:lvl4pPr marL="1828800" lvl="3" indent="-320040" algn="l" rtl="0">
              <a:spcBef>
                <a:spcPts val="1000"/>
              </a:spcBef>
              <a:spcAft>
                <a:spcPts val="0"/>
              </a:spcAft>
              <a:buSzPts val="1440"/>
              <a:buChar char="►"/>
              <a:defRPr/>
            </a:lvl4pPr>
            <a:lvl5pPr marL="2286000" lvl="4" indent="-320040" algn="l" rtl="0">
              <a:spcBef>
                <a:spcPts val="1000"/>
              </a:spcBef>
              <a:spcAft>
                <a:spcPts val="0"/>
              </a:spcAft>
              <a:buSzPts val="1440"/>
              <a:buChar char="►"/>
              <a:defRPr/>
            </a:lvl5pPr>
            <a:lvl6pPr marL="2743200" lvl="5" indent="-320040" algn="l" rtl="0">
              <a:spcBef>
                <a:spcPts val="1000"/>
              </a:spcBef>
              <a:spcAft>
                <a:spcPts val="0"/>
              </a:spcAft>
              <a:buSzPts val="1440"/>
              <a:buChar char="►"/>
              <a:defRPr/>
            </a:lvl6pPr>
            <a:lvl7pPr marL="3200400" lvl="6" indent="-320040"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11" name="Google Shape;111;p5"/>
          <p:cNvSpPr txBox="1">
            <a:spLocks noGrp="1"/>
          </p:cNvSpPr>
          <p:nvPr>
            <p:ph type="body" idx="15"/>
          </p:nvPr>
        </p:nvSpPr>
        <p:spPr>
          <a:xfrm>
            <a:off x="7275111" y="4588259"/>
            <a:ext cx="2139600" cy="344400"/>
          </a:xfrm>
          <a:prstGeom prst="rect">
            <a:avLst/>
          </a:prstGeom>
          <a:noFill/>
          <a:ln>
            <a:noFill/>
          </a:ln>
        </p:spPr>
        <p:txBody>
          <a:bodyPr spcFirstLastPara="1" wrap="square" lIns="91425" tIns="45700" rIns="91425" bIns="45700" anchor="t" anchorCtr="0">
            <a:normAutofit/>
          </a:bodyPr>
          <a:lstStyle>
            <a:lvl1pPr marL="457200" lvl="0" indent="-228600" algn="ctr" rtl="0">
              <a:spcBef>
                <a:spcPts val="1000"/>
              </a:spcBef>
              <a:spcAft>
                <a:spcPts val="0"/>
              </a:spcAft>
              <a:buSzPts val="1280"/>
              <a:buNone/>
              <a:defRPr sz="160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marL="914400" lvl="1" indent="-320040" algn="l" rtl="0">
              <a:spcBef>
                <a:spcPts val="1000"/>
              </a:spcBef>
              <a:spcAft>
                <a:spcPts val="0"/>
              </a:spcAft>
              <a:buSzPts val="1440"/>
              <a:buChar char="►"/>
              <a:defRPr/>
            </a:lvl2pPr>
            <a:lvl3pPr marL="1371600" lvl="2" indent="-320040" algn="l" rtl="0">
              <a:spcBef>
                <a:spcPts val="1000"/>
              </a:spcBef>
              <a:spcAft>
                <a:spcPts val="0"/>
              </a:spcAft>
              <a:buSzPts val="1440"/>
              <a:buChar char="►"/>
              <a:defRPr/>
            </a:lvl3pPr>
            <a:lvl4pPr marL="1828800" lvl="3" indent="-320040" algn="l" rtl="0">
              <a:spcBef>
                <a:spcPts val="1000"/>
              </a:spcBef>
              <a:spcAft>
                <a:spcPts val="0"/>
              </a:spcAft>
              <a:buSzPts val="1440"/>
              <a:buChar char="►"/>
              <a:defRPr/>
            </a:lvl4pPr>
            <a:lvl5pPr marL="2286000" lvl="4" indent="-320040" algn="l" rtl="0">
              <a:spcBef>
                <a:spcPts val="1000"/>
              </a:spcBef>
              <a:spcAft>
                <a:spcPts val="0"/>
              </a:spcAft>
              <a:buSzPts val="1440"/>
              <a:buChar char="►"/>
              <a:defRPr/>
            </a:lvl5pPr>
            <a:lvl6pPr marL="2743200" lvl="5" indent="-320040" algn="l" rtl="0">
              <a:spcBef>
                <a:spcPts val="1000"/>
              </a:spcBef>
              <a:spcAft>
                <a:spcPts val="0"/>
              </a:spcAft>
              <a:buSzPts val="1440"/>
              <a:buChar char="►"/>
              <a:defRPr/>
            </a:lvl6pPr>
            <a:lvl7pPr marL="3200400" lvl="6" indent="-320040"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12" name="Google Shape;112;p5"/>
          <p:cNvSpPr txBox="1">
            <a:spLocks noGrp="1"/>
          </p:cNvSpPr>
          <p:nvPr>
            <p:ph type="body" idx="16"/>
          </p:nvPr>
        </p:nvSpPr>
        <p:spPr>
          <a:xfrm>
            <a:off x="9517923" y="4172761"/>
            <a:ext cx="2139600" cy="344400"/>
          </a:xfrm>
          <a:prstGeom prst="rect">
            <a:avLst/>
          </a:prstGeom>
          <a:noFill/>
          <a:ln>
            <a:noFill/>
          </a:ln>
        </p:spPr>
        <p:txBody>
          <a:bodyPr spcFirstLastPara="1" wrap="square" lIns="91425" tIns="45700" rIns="91425" bIns="45700" anchor="t" anchorCtr="0">
            <a:normAutofit/>
          </a:bodyPr>
          <a:lstStyle>
            <a:lvl1pPr marL="457200" lvl="0" indent="-228600" algn="ctr" rtl="0">
              <a:spcBef>
                <a:spcPts val="1000"/>
              </a:spcBef>
              <a:spcAft>
                <a:spcPts val="0"/>
              </a:spcAft>
              <a:buSzPts val="1600"/>
              <a:buNone/>
              <a:defRPr sz="2000" b="1">
                <a:solidFill>
                  <a:schemeClr val="accent4"/>
                </a:solidFill>
                <a:latin typeface="Trebuchet MS" panose="020B0603020202020204"/>
                <a:ea typeface="Trebuchet MS" panose="020B0603020202020204"/>
                <a:cs typeface="Trebuchet MS" panose="020B0603020202020204"/>
                <a:sym typeface="Trebuchet MS" panose="020B0603020202020204"/>
              </a:defRPr>
            </a:lvl1pPr>
            <a:lvl2pPr marL="914400" lvl="1" indent="-320040" algn="l" rtl="0">
              <a:spcBef>
                <a:spcPts val="1000"/>
              </a:spcBef>
              <a:spcAft>
                <a:spcPts val="0"/>
              </a:spcAft>
              <a:buSzPts val="1440"/>
              <a:buChar char="►"/>
              <a:defRPr/>
            </a:lvl2pPr>
            <a:lvl3pPr marL="1371600" lvl="2" indent="-320040" algn="l" rtl="0">
              <a:spcBef>
                <a:spcPts val="1000"/>
              </a:spcBef>
              <a:spcAft>
                <a:spcPts val="0"/>
              </a:spcAft>
              <a:buSzPts val="1440"/>
              <a:buChar char="►"/>
              <a:defRPr/>
            </a:lvl3pPr>
            <a:lvl4pPr marL="1828800" lvl="3" indent="-320040" algn="l" rtl="0">
              <a:spcBef>
                <a:spcPts val="1000"/>
              </a:spcBef>
              <a:spcAft>
                <a:spcPts val="0"/>
              </a:spcAft>
              <a:buSzPts val="1440"/>
              <a:buChar char="►"/>
              <a:defRPr/>
            </a:lvl4pPr>
            <a:lvl5pPr marL="2286000" lvl="4" indent="-320040" algn="l" rtl="0">
              <a:spcBef>
                <a:spcPts val="1000"/>
              </a:spcBef>
              <a:spcAft>
                <a:spcPts val="0"/>
              </a:spcAft>
              <a:buSzPts val="1440"/>
              <a:buChar char="►"/>
              <a:defRPr/>
            </a:lvl5pPr>
            <a:lvl6pPr marL="2743200" lvl="5" indent="-320040" algn="l" rtl="0">
              <a:spcBef>
                <a:spcPts val="1000"/>
              </a:spcBef>
              <a:spcAft>
                <a:spcPts val="0"/>
              </a:spcAft>
              <a:buSzPts val="1440"/>
              <a:buChar char="►"/>
              <a:defRPr/>
            </a:lvl6pPr>
            <a:lvl7pPr marL="3200400" lvl="6" indent="-320040"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13" name="Google Shape;113;p5"/>
          <p:cNvSpPr txBox="1">
            <a:spLocks noGrp="1"/>
          </p:cNvSpPr>
          <p:nvPr>
            <p:ph type="body" idx="17"/>
          </p:nvPr>
        </p:nvSpPr>
        <p:spPr>
          <a:xfrm>
            <a:off x="9517923" y="4588259"/>
            <a:ext cx="2139600" cy="344400"/>
          </a:xfrm>
          <a:prstGeom prst="rect">
            <a:avLst/>
          </a:prstGeom>
          <a:noFill/>
          <a:ln>
            <a:noFill/>
          </a:ln>
        </p:spPr>
        <p:txBody>
          <a:bodyPr spcFirstLastPara="1" wrap="square" lIns="91425" tIns="45700" rIns="91425" bIns="45700" anchor="t" anchorCtr="0">
            <a:normAutofit/>
          </a:bodyPr>
          <a:lstStyle>
            <a:lvl1pPr marL="457200" lvl="0" indent="-228600" algn="ctr" rtl="0">
              <a:spcBef>
                <a:spcPts val="1000"/>
              </a:spcBef>
              <a:spcAft>
                <a:spcPts val="0"/>
              </a:spcAft>
              <a:buSzPts val="1280"/>
              <a:buNone/>
              <a:defRPr sz="1600">
                <a:solidFill>
                  <a:schemeClr val="dk1"/>
                </a:solidFill>
                <a:latin typeface="Trebuchet MS" panose="020B0603020202020204"/>
                <a:ea typeface="Trebuchet MS" panose="020B0603020202020204"/>
                <a:cs typeface="Trebuchet MS" panose="020B0603020202020204"/>
                <a:sym typeface="Trebuchet MS" panose="020B0603020202020204"/>
              </a:defRPr>
            </a:lvl1pPr>
            <a:lvl2pPr marL="914400" lvl="1" indent="-320040" algn="l" rtl="0">
              <a:spcBef>
                <a:spcPts val="1000"/>
              </a:spcBef>
              <a:spcAft>
                <a:spcPts val="0"/>
              </a:spcAft>
              <a:buSzPts val="1440"/>
              <a:buChar char="►"/>
              <a:defRPr/>
            </a:lvl2pPr>
            <a:lvl3pPr marL="1371600" lvl="2" indent="-320040" algn="l" rtl="0">
              <a:spcBef>
                <a:spcPts val="1000"/>
              </a:spcBef>
              <a:spcAft>
                <a:spcPts val="0"/>
              </a:spcAft>
              <a:buSzPts val="1440"/>
              <a:buChar char="►"/>
              <a:defRPr/>
            </a:lvl3pPr>
            <a:lvl4pPr marL="1828800" lvl="3" indent="-320040" algn="l" rtl="0">
              <a:spcBef>
                <a:spcPts val="1000"/>
              </a:spcBef>
              <a:spcAft>
                <a:spcPts val="0"/>
              </a:spcAft>
              <a:buSzPts val="1440"/>
              <a:buChar char="►"/>
              <a:defRPr/>
            </a:lvl4pPr>
            <a:lvl5pPr marL="2286000" lvl="4" indent="-320040" algn="l" rtl="0">
              <a:spcBef>
                <a:spcPts val="1000"/>
              </a:spcBef>
              <a:spcAft>
                <a:spcPts val="0"/>
              </a:spcAft>
              <a:buSzPts val="1440"/>
              <a:buChar char="►"/>
              <a:defRPr/>
            </a:lvl5pPr>
            <a:lvl6pPr marL="2743200" lvl="5" indent="-320040" algn="l" rtl="0">
              <a:spcBef>
                <a:spcPts val="1000"/>
              </a:spcBef>
              <a:spcAft>
                <a:spcPts val="0"/>
              </a:spcAft>
              <a:buSzPts val="1440"/>
              <a:buChar char="►"/>
              <a:defRPr/>
            </a:lvl6pPr>
            <a:lvl7pPr marL="3200400" lvl="6" indent="-320040"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14" name="Google Shape;114;p5"/>
          <p:cNvSpPr>
            <a:spLocks noGrp="1"/>
          </p:cNvSpPr>
          <p:nvPr>
            <p:ph type="pic" idx="18"/>
          </p:nvPr>
        </p:nvSpPr>
        <p:spPr>
          <a:xfrm>
            <a:off x="878337" y="2555551"/>
            <a:ext cx="1485000" cy="1280100"/>
          </a:xfrm>
          <a:prstGeom prst="rect">
            <a:avLst/>
          </a:prstGeom>
          <a:noFill/>
          <a:ln>
            <a:noFill/>
          </a:ln>
        </p:spPr>
        <p:txBody>
          <a:bodyPr spcFirstLastPara="1" wrap="square" lIns="91425" tIns="45700" rIns="91425" bIns="45700" anchor="ctr" anchorCtr="0">
            <a:noAutofit/>
          </a:bodyPr>
          <a:lstStyle>
            <a:lvl1pPr marR="0" lvl="0" algn="ctr" rtl="0">
              <a:spcBef>
                <a:spcPts val="1000"/>
              </a:spcBef>
              <a:spcAft>
                <a:spcPts val="0"/>
              </a:spcAft>
              <a:buClr>
                <a:schemeClr val="accent1"/>
              </a:buClr>
              <a:buSzPts val="1440"/>
              <a:buFont typeface="Noto Sans Symbols"/>
              <a:buNone/>
              <a:defRPr sz="18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1pPr>
            <a:lvl2pPr marR="0" lvl="1"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2pPr>
            <a:lvl3pPr marR="0" lvl="2"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3pPr>
            <a:lvl4pPr marR="0" lvl="3"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4pPr>
            <a:lvl5pPr marR="0" lvl="4"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5pPr>
            <a:lvl6pPr marR="0" lvl="5"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6pPr>
            <a:lvl7pPr marR="0" lvl="6"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7pPr>
            <a:lvl8pPr marR="0" lvl="7"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8pPr>
            <a:lvl9pPr marR="0" lvl="8"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15"/>
        <p:cNvGrpSpPr/>
        <p:nvPr/>
      </p:nvGrpSpPr>
      <p:grpSpPr>
        <a:xfrm>
          <a:off x="0" y="0"/>
          <a:ext cx="0" cy="0"/>
          <a:chOff x="0" y="0"/>
          <a:chExt cx="0" cy="0"/>
        </a:xfrm>
      </p:grpSpPr>
      <p:grpSp>
        <p:nvGrpSpPr>
          <p:cNvPr id="116" name="Google Shape;116;p6"/>
          <p:cNvGrpSpPr/>
          <p:nvPr/>
        </p:nvGrpSpPr>
        <p:grpSpPr>
          <a:xfrm>
            <a:off x="0" y="-8467"/>
            <a:ext cx="12192133" cy="6866580"/>
            <a:chOff x="0" y="-8467"/>
            <a:chExt cx="12192133" cy="6866580"/>
          </a:xfrm>
        </p:grpSpPr>
        <p:sp>
          <p:nvSpPr>
            <p:cNvPr id="117" name="Google Shape;117;p6"/>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0"/>
              </a:schemeClr>
            </a:solidFill>
            <a:ln>
              <a:noFill/>
            </a:ln>
          </p:spPr>
        </p:sp>
        <p:cxnSp>
          <p:nvCxnSpPr>
            <p:cNvPr id="118" name="Google Shape;118;p6"/>
            <p:cNvCxnSpPr/>
            <p:nvPr/>
          </p:nvCxnSpPr>
          <p:spPr>
            <a:xfrm>
              <a:off x="9371012" y="0"/>
              <a:ext cx="1219200" cy="6858000"/>
            </a:xfrm>
            <a:prstGeom prst="straightConnector1">
              <a:avLst/>
            </a:prstGeom>
            <a:noFill/>
            <a:ln w="9525" cap="flat" cmpd="sng">
              <a:solidFill>
                <a:schemeClr val="accent1">
                  <a:alpha val="69800"/>
                </a:schemeClr>
              </a:solidFill>
              <a:prstDash val="solid"/>
              <a:round/>
              <a:headEnd type="none" w="sm" len="sm"/>
              <a:tailEnd type="none" w="sm" len="sm"/>
            </a:ln>
          </p:spPr>
        </p:cxnSp>
        <p:cxnSp>
          <p:nvCxnSpPr>
            <p:cNvPr id="119" name="Google Shape;119;p6"/>
            <p:cNvCxnSpPr/>
            <p:nvPr/>
          </p:nvCxnSpPr>
          <p:spPr>
            <a:xfrm flipH="1">
              <a:off x="7425125" y="3681413"/>
              <a:ext cx="4763700" cy="3176700"/>
            </a:xfrm>
            <a:prstGeom prst="straightConnector1">
              <a:avLst/>
            </a:prstGeom>
            <a:noFill/>
            <a:ln w="9525" cap="flat" cmpd="sng">
              <a:solidFill>
                <a:schemeClr val="accent1">
                  <a:alpha val="69800"/>
                </a:schemeClr>
              </a:solidFill>
              <a:prstDash val="solid"/>
              <a:round/>
              <a:headEnd type="none" w="sm" len="sm"/>
              <a:tailEnd type="none" w="sm" len="sm"/>
            </a:ln>
          </p:spPr>
        </p:cxnSp>
        <p:sp>
          <p:nvSpPr>
            <p:cNvPr id="120" name="Google Shape;120;p6"/>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90"/>
              </a:schemeClr>
            </a:solidFill>
            <a:ln>
              <a:noFill/>
            </a:ln>
          </p:spPr>
        </p:sp>
        <p:sp>
          <p:nvSpPr>
            <p:cNvPr id="121" name="Google Shape;121;p6"/>
            <p:cNvSpPr/>
            <p:nvPr/>
          </p:nvSpPr>
          <p:spPr>
            <a:xfrm>
              <a:off x="9603442" y="-8467"/>
              <a:ext cx="258617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22" name="Google Shape;122;p6"/>
            <p:cNvSpPr/>
            <p:nvPr/>
          </p:nvSpPr>
          <p:spPr>
            <a:xfrm>
              <a:off x="8932333" y="3048000"/>
              <a:ext cx="3259800" cy="3810000"/>
            </a:xfrm>
            <a:prstGeom prst="triangle">
              <a:avLst>
                <a:gd name="adj" fmla="val 100000"/>
              </a:avLst>
            </a:prstGeom>
            <a:solidFill>
              <a:srgbClr val="16B0E3">
                <a:alpha val="6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9334500" y="-8467"/>
              <a:ext cx="2850868"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0"/>
              </a:srgbClr>
            </a:solidFill>
            <a:ln>
              <a:noFill/>
            </a:ln>
          </p:spPr>
        </p:sp>
        <p:sp>
          <p:nvSpPr>
            <p:cNvPr id="124" name="Google Shape;124;p6"/>
            <p:cNvSpPr/>
            <p:nvPr/>
          </p:nvSpPr>
          <p:spPr>
            <a:xfrm>
              <a:off x="10898730" y="-8467"/>
              <a:ext cx="1290094" cy="6858000"/>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0"/>
              </a:schemeClr>
            </a:solidFill>
            <a:ln>
              <a:noFill/>
            </a:ln>
          </p:spPr>
        </p:sp>
        <p:sp>
          <p:nvSpPr>
            <p:cNvPr id="125" name="Google Shape;125;p6"/>
            <p:cNvSpPr/>
            <p:nvPr/>
          </p:nvSpPr>
          <p:spPr>
            <a:xfrm>
              <a:off x="10938999" y="-8467"/>
              <a:ext cx="1249825" cy="6858000"/>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26" name="Google Shape;126;p6"/>
            <p:cNvSpPr/>
            <p:nvPr/>
          </p:nvSpPr>
          <p:spPr>
            <a:xfrm>
              <a:off x="10371666" y="3589867"/>
              <a:ext cx="1817100" cy="3268200"/>
            </a:xfrm>
            <a:prstGeom prst="triangle">
              <a:avLst>
                <a:gd name="adj" fmla="val 100000"/>
              </a:avLst>
            </a:prstGeom>
            <a:solidFill>
              <a:srgbClr val="16B0E3">
                <a:alpha val="6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6"/>
          <p:cNvSpPr txBox="1">
            <a:spLocks noGrp="1"/>
          </p:cNvSpPr>
          <p:nvPr>
            <p:ph type="ctrTitle"/>
          </p:nvPr>
        </p:nvSpPr>
        <p:spPr>
          <a:xfrm>
            <a:off x="1507067" y="2404534"/>
            <a:ext cx="7767000" cy="16464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Clr>
                <a:schemeClr val="accent1"/>
              </a:buClr>
              <a:buSzPts val="5400"/>
              <a:buFont typeface="Trebuchet MS" panose="020B0603020202020204"/>
              <a:buNone/>
              <a:defRPr sz="5400">
                <a:solidFill>
                  <a:schemeClr val="accen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8" name="Google Shape;128;p6"/>
          <p:cNvSpPr txBox="1">
            <a:spLocks noGrp="1"/>
          </p:cNvSpPr>
          <p:nvPr>
            <p:ph type="subTitle" idx="1"/>
          </p:nvPr>
        </p:nvSpPr>
        <p:spPr>
          <a:xfrm>
            <a:off x="1507067" y="4050833"/>
            <a:ext cx="7767000" cy="1096800"/>
          </a:xfrm>
          <a:prstGeom prst="rect">
            <a:avLst/>
          </a:prstGeom>
          <a:noFill/>
          <a:ln>
            <a:noFill/>
          </a:ln>
        </p:spPr>
        <p:txBody>
          <a:bodyPr spcFirstLastPara="1" wrap="square" lIns="91425" tIns="45700" rIns="91425" bIns="45700" anchor="t" anchorCtr="0">
            <a:normAutofit/>
          </a:bodyPr>
          <a:lstStyle>
            <a:lvl1pPr lvl="0" algn="r" rtl="0">
              <a:spcBef>
                <a:spcPts val="1000"/>
              </a:spcBef>
              <a:spcAft>
                <a:spcPts val="0"/>
              </a:spcAft>
              <a:buSzPts val="1440"/>
              <a:buNone/>
              <a:defRPr>
                <a:solidFill>
                  <a:srgbClr val="7F7F7F"/>
                </a:solidFill>
              </a:defRPr>
            </a:lvl1pPr>
            <a:lvl2pPr lvl="1" algn="ctr" rtl="0">
              <a:spcBef>
                <a:spcPts val="1000"/>
              </a:spcBef>
              <a:spcAft>
                <a:spcPts val="0"/>
              </a:spcAft>
              <a:buSzPts val="1280"/>
              <a:buNone/>
              <a:defRPr>
                <a:solidFill>
                  <a:srgbClr val="888888"/>
                </a:solidFill>
              </a:defRPr>
            </a:lvl2pPr>
            <a:lvl3pPr lvl="2" algn="ctr" rtl="0">
              <a:spcBef>
                <a:spcPts val="1000"/>
              </a:spcBef>
              <a:spcAft>
                <a:spcPts val="0"/>
              </a:spcAft>
              <a:buSzPts val="1120"/>
              <a:buNone/>
              <a:defRPr>
                <a:solidFill>
                  <a:srgbClr val="888888"/>
                </a:solidFill>
              </a:defRPr>
            </a:lvl3pPr>
            <a:lvl4pPr lvl="3" algn="ctr" rtl="0">
              <a:spcBef>
                <a:spcPts val="1000"/>
              </a:spcBef>
              <a:spcAft>
                <a:spcPts val="0"/>
              </a:spcAft>
              <a:buSzPts val="960"/>
              <a:buNone/>
              <a:defRPr>
                <a:solidFill>
                  <a:srgbClr val="888888"/>
                </a:solidFill>
              </a:defRPr>
            </a:lvl4pPr>
            <a:lvl5pPr lvl="4" algn="ctr" rtl="0">
              <a:spcBef>
                <a:spcPts val="1000"/>
              </a:spcBef>
              <a:spcAft>
                <a:spcPts val="0"/>
              </a:spcAft>
              <a:buSzPts val="960"/>
              <a:buNone/>
              <a:defRPr>
                <a:solidFill>
                  <a:srgbClr val="888888"/>
                </a:solidFill>
              </a:defRPr>
            </a:lvl5pPr>
            <a:lvl6pPr lvl="5" algn="ctr" rtl="0">
              <a:spcBef>
                <a:spcPts val="1000"/>
              </a:spcBef>
              <a:spcAft>
                <a:spcPts val="0"/>
              </a:spcAft>
              <a:buSzPts val="960"/>
              <a:buNone/>
              <a:defRPr>
                <a:solidFill>
                  <a:srgbClr val="888888"/>
                </a:solidFill>
              </a:defRPr>
            </a:lvl6pPr>
            <a:lvl7pPr lvl="6" algn="ctr" rtl="0">
              <a:spcBef>
                <a:spcPts val="1000"/>
              </a:spcBef>
              <a:spcAft>
                <a:spcPts val="0"/>
              </a:spcAft>
              <a:buSzPts val="960"/>
              <a:buNone/>
              <a:defRPr>
                <a:solidFill>
                  <a:srgbClr val="888888"/>
                </a:solidFill>
              </a:defRPr>
            </a:lvl7pPr>
            <a:lvl8pPr lvl="7" algn="ctr" rtl="0">
              <a:spcBef>
                <a:spcPts val="1000"/>
              </a:spcBef>
              <a:spcAft>
                <a:spcPts val="0"/>
              </a:spcAft>
              <a:buSzPts val="960"/>
              <a:buNone/>
              <a:defRPr>
                <a:solidFill>
                  <a:srgbClr val="888888"/>
                </a:solidFill>
              </a:defRPr>
            </a:lvl8pPr>
            <a:lvl9pPr lvl="8" algn="ctr" rtl="0">
              <a:spcBef>
                <a:spcPts val="1000"/>
              </a:spcBef>
              <a:spcAft>
                <a:spcPts val="0"/>
              </a:spcAft>
              <a:buSzPts val="960"/>
              <a:buNone/>
              <a:defRPr>
                <a:solidFill>
                  <a:srgbClr val="888888"/>
                </a:solidFill>
              </a:defRPr>
            </a:lvl9pPr>
          </a:lstStyle>
          <a:p>
            <a:endParaRPr/>
          </a:p>
        </p:txBody>
      </p:sp>
      <p:sp>
        <p:nvSpPr>
          <p:cNvPr id="129" name="Google Shape;129;p6"/>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0" name="Google Shape;130;p6"/>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1" name="Google Shape;131;p6"/>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 name="Google Shape;134;p7"/>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40" algn="l" rtl="0">
              <a:spcBef>
                <a:spcPts val="1000"/>
              </a:spcBef>
              <a:spcAft>
                <a:spcPts val="0"/>
              </a:spcAft>
              <a:buSzPts val="1440"/>
              <a:buChar char="►"/>
              <a:defRPr/>
            </a:lvl3pPr>
            <a:lvl4pPr marL="1828800" lvl="3" indent="-320040" algn="l" rtl="0">
              <a:spcBef>
                <a:spcPts val="1000"/>
              </a:spcBef>
              <a:spcAft>
                <a:spcPts val="0"/>
              </a:spcAft>
              <a:buSzPts val="1440"/>
              <a:buChar char="►"/>
              <a:defRPr/>
            </a:lvl4pPr>
            <a:lvl5pPr marL="2286000" lvl="4" indent="-320040" algn="l" rtl="0">
              <a:spcBef>
                <a:spcPts val="1000"/>
              </a:spcBef>
              <a:spcAft>
                <a:spcPts val="0"/>
              </a:spcAft>
              <a:buSzPts val="1440"/>
              <a:buChar char="►"/>
              <a:defRPr/>
            </a:lvl5pPr>
            <a:lvl6pPr marL="2743200" lvl="5" indent="-320040" algn="l" rtl="0">
              <a:spcBef>
                <a:spcPts val="1000"/>
              </a:spcBef>
              <a:spcAft>
                <a:spcPts val="0"/>
              </a:spcAft>
              <a:buSzPts val="1440"/>
              <a:buChar char="►"/>
              <a:defRPr/>
            </a:lvl6pPr>
            <a:lvl7pPr marL="3200400" lvl="6" indent="-320040"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35" name="Google Shape;135;p7"/>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6" name="Google Shape;136;p7"/>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7" name="Google Shape;137;p7"/>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77335" y="2700867"/>
            <a:ext cx="8596800" cy="182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accent1"/>
              </a:buClr>
              <a:buSzPts val="4000"/>
              <a:buFont typeface="Trebuchet MS" panose="020B0603020202020204"/>
              <a:buNone/>
              <a:defRPr sz="40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0" name="Google Shape;140;p8"/>
          <p:cNvSpPr txBox="1">
            <a:spLocks noGrp="1"/>
          </p:cNvSpPr>
          <p:nvPr>
            <p:ph type="body" idx="1"/>
          </p:nvPr>
        </p:nvSpPr>
        <p:spPr>
          <a:xfrm>
            <a:off x="677335" y="4527448"/>
            <a:ext cx="8596800" cy="8604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1600"/>
              <a:buNone/>
              <a:defRPr sz="2000">
                <a:solidFill>
                  <a:srgbClr val="7F7F7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141" name="Google Shape;141;p8"/>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2" name="Google Shape;142;p8"/>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3" name="Google Shape;143;p8"/>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6" name="Google Shape;146;p9"/>
          <p:cNvSpPr txBox="1">
            <a:spLocks noGrp="1"/>
          </p:cNvSpPr>
          <p:nvPr>
            <p:ph type="body" idx="1"/>
          </p:nvPr>
        </p:nvSpPr>
        <p:spPr>
          <a:xfrm>
            <a:off x="677334" y="2160589"/>
            <a:ext cx="4184100" cy="38808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40" algn="l" rtl="0">
              <a:spcBef>
                <a:spcPts val="1000"/>
              </a:spcBef>
              <a:spcAft>
                <a:spcPts val="0"/>
              </a:spcAft>
              <a:buSzPts val="1440"/>
              <a:buChar char="►"/>
              <a:defRPr/>
            </a:lvl3pPr>
            <a:lvl4pPr marL="1828800" lvl="3" indent="-320040" algn="l" rtl="0">
              <a:spcBef>
                <a:spcPts val="1000"/>
              </a:spcBef>
              <a:spcAft>
                <a:spcPts val="0"/>
              </a:spcAft>
              <a:buSzPts val="1440"/>
              <a:buChar char="►"/>
              <a:defRPr/>
            </a:lvl4pPr>
            <a:lvl5pPr marL="2286000" lvl="4" indent="-320040" algn="l" rtl="0">
              <a:spcBef>
                <a:spcPts val="1000"/>
              </a:spcBef>
              <a:spcAft>
                <a:spcPts val="0"/>
              </a:spcAft>
              <a:buSzPts val="1440"/>
              <a:buChar char="►"/>
              <a:defRPr/>
            </a:lvl5pPr>
            <a:lvl6pPr marL="2743200" lvl="5" indent="-320040" algn="l" rtl="0">
              <a:spcBef>
                <a:spcPts val="1000"/>
              </a:spcBef>
              <a:spcAft>
                <a:spcPts val="0"/>
              </a:spcAft>
              <a:buSzPts val="1440"/>
              <a:buChar char="►"/>
              <a:defRPr/>
            </a:lvl6pPr>
            <a:lvl7pPr marL="3200400" lvl="6" indent="-320040"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47" name="Google Shape;147;p9"/>
          <p:cNvSpPr txBox="1">
            <a:spLocks noGrp="1"/>
          </p:cNvSpPr>
          <p:nvPr>
            <p:ph type="body" idx="2"/>
          </p:nvPr>
        </p:nvSpPr>
        <p:spPr>
          <a:xfrm>
            <a:off x="5089970" y="2160589"/>
            <a:ext cx="4184100" cy="38808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40" algn="l" rtl="0">
              <a:spcBef>
                <a:spcPts val="1000"/>
              </a:spcBef>
              <a:spcAft>
                <a:spcPts val="0"/>
              </a:spcAft>
              <a:buSzPts val="1440"/>
              <a:buChar char="►"/>
              <a:defRPr/>
            </a:lvl3pPr>
            <a:lvl4pPr marL="1828800" lvl="3" indent="-320040" algn="l" rtl="0">
              <a:spcBef>
                <a:spcPts val="1000"/>
              </a:spcBef>
              <a:spcAft>
                <a:spcPts val="0"/>
              </a:spcAft>
              <a:buSzPts val="1440"/>
              <a:buChar char="►"/>
              <a:defRPr/>
            </a:lvl4pPr>
            <a:lvl5pPr marL="2286000" lvl="4" indent="-320040" algn="l" rtl="0">
              <a:spcBef>
                <a:spcPts val="1000"/>
              </a:spcBef>
              <a:spcAft>
                <a:spcPts val="0"/>
              </a:spcAft>
              <a:buSzPts val="1440"/>
              <a:buChar char="►"/>
              <a:defRPr/>
            </a:lvl5pPr>
            <a:lvl6pPr marL="2743200" lvl="5" indent="-320040" algn="l" rtl="0">
              <a:spcBef>
                <a:spcPts val="1000"/>
              </a:spcBef>
              <a:spcAft>
                <a:spcPts val="0"/>
              </a:spcAft>
              <a:buSzPts val="1440"/>
              <a:buChar char="►"/>
              <a:defRPr/>
            </a:lvl6pPr>
            <a:lvl7pPr marL="3200400" lvl="6" indent="-320040"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48" name="Google Shape;148;p9"/>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9" name="Google Shape;149;p9"/>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0" name="Google Shape;150;p9"/>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51"/>
        <p:cNvGrpSpPr/>
        <p:nvPr/>
      </p:nvGrpSpPr>
      <p:grpSpPr>
        <a:xfrm>
          <a:off x="0" y="0"/>
          <a:ext cx="0" cy="0"/>
          <a:chOff x="0" y="0"/>
          <a:chExt cx="0" cy="0"/>
        </a:xfrm>
      </p:grpSpPr>
      <p:sp>
        <p:nvSpPr>
          <p:cNvPr id="152" name="Google Shape;152;p10"/>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3600"/>
              <a:buFont typeface="Trebuchet MS" panose="020B0603020202020204"/>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3" name="Google Shape;153;p10"/>
          <p:cNvSpPr txBox="1">
            <a:spLocks noGrp="1"/>
          </p:cNvSpPr>
          <p:nvPr>
            <p:ph type="body" idx="1"/>
          </p:nvPr>
        </p:nvSpPr>
        <p:spPr>
          <a:xfrm>
            <a:off x="675745" y="2160983"/>
            <a:ext cx="4185600" cy="576300"/>
          </a:xfrm>
          <a:prstGeom prst="rect">
            <a:avLst/>
          </a:prstGeom>
          <a:noFill/>
          <a:ln>
            <a:noFill/>
          </a:ln>
        </p:spPr>
        <p:txBody>
          <a:bodyPr spcFirstLastPara="1" wrap="square" lIns="91425" tIns="45700" rIns="91425" bIns="45700" anchor="b" anchorCtr="0">
            <a:noAutofit/>
          </a:bodyPr>
          <a:lstStyle>
            <a:lvl1pPr marL="457200" lvl="0" indent="-228600" algn="l" rtl="0">
              <a:spcBef>
                <a:spcPts val="1000"/>
              </a:spcBef>
              <a:spcAft>
                <a:spcPts val="0"/>
              </a:spcAft>
              <a:buSzPts val="1920"/>
              <a:buNone/>
              <a:defRPr sz="2400" b="0"/>
            </a:lvl1pPr>
            <a:lvl2pPr marL="914400" lvl="1" indent="-228600" algn="l" rtl="0">
              <a:spcBef>
                <a:spcPts val="1000"/>
              </a:spcBef>
              <a:spcAft>
                <a:spcPts val="0"/>
              </a:spcAft>
              <a:buSzPts val="1600"/>
              <a:buNone/>
              <a:defRPr sz="2000" b="1"/>
            </a:lvl2pPr>
            <a:lvl3pPr marL="1371600" lvl="2" indent="-228600" algn="l" rtl="0">
              <a:spcBef>
                <a:spcPts val="1000"/>
              </a:spcBef>
              <a:spcAft>
                <a:spcPts val="0"/>
              </a:spcAft>
              <a:buSzPts val="1440"/>
              <a:buNone/>
              <a:defRPr sz="1800" b="1"/>
            </a:lvl3pPr>
            <a:lvl4pPr marL="1828800" lvl="3" indent="-228600" algn="l" rtl="0">
              <a:spcBef>
                <a:spcPts val="1000"/>
              </a:spcBef>
              <a:spcAft>
                <a:spcPts val="0"/>
              </a:spcAft>
              <a:buSzPts val="1280"/>
              <a:buNone/>
              <a:defRPr sz="1600" b="1"/>
            </a:lvl4pPr>
            <a:lvl5pPr marL="2286000" lvl="4" indent="-228600" algn="l" rtl="0">
              <a:spcBef>
                <a:spcPts val="1000"/>
              </a:spcBef>
              <a:spcAft>
                <a:spcPts val="0"/>
              </a:spcAft>
              <a:buSzPts val="1280"/>
              <a:buNone/>
              <a:defRPr sz="1600" b="1"/>
            </a:lvl5pPr>
            <a:lvl6pPr marL="2743200" lvl="5" indent="-228600" algn="l" rtl="0">
              <a:spcBef>
                <a:spcPts val="1000"/>
              </a:spcBef>
              <a:spcAft>
                <a:spcPts val="0"/>
              </a:spcAft>
              <a:buSzPts val="1280"/>
              <a:buNone/>
              <a:defRPr sz="1600" b="1"/>
            </a:lvl6pPr>
            <a:lvl7pPr marL="3200400" lvl="6" indent="-228600" algn="l" rtl="0">
              <a:spcBef>
                <a:spcPts val="1000"/>
              </a:spcBef>
              <a:spcAft>
                <a:spcPts val="0"/>
              </a:spcAft>
              <a:buSzPts val="1280"/>
              <a:buNone/>
              <a:defRPr sz="1600" b="1"/>
            </a:lvl7pPr>
            <a:lvl8pPr marL="3657600" lvl="7" indent="-228600" algn="l" rtl="0">
              <a:spcBef>
                <a:spcPts val="1000"/>
              </a:spcBef>
              <a:spcAft>
                <a:spcPts val="0"/>
              </a:spcAft>
              <a:buSzPts val="1280"/>
              <a:buNone/>
              <a:defRPr sz="1600" b="1"/>
            </a:lvl8pPr>
            <a:lvl9pPr marL="4114800" lvl="8" indent="-228600" algn="l" rtl="0">
              <a:spcBef>
                <a:spcPts val="1000"/>
              </a:spcBef>
              <a:spcAft>
                <a:spcPts val="0"/>
              </a:spcAft>
              <a:buSzPts val="1280"/>
              <a:buNone/>
              <a:defRPr sz="1600" b="1"/>
            </a:lvl9pPr>
          </a:lstStyle>
          <a:p>
            <a:endParaRPr/>
          </a:p>
        </p:txBody>
      </p:sp>
      <p:sp>
        <p:nvSpPr>
          <p:cNvPr id="154" name="Google Shape;154;p10"/>
          <p:cNvSpPr txBox="1">
            <a:spLocks noGrp="1"/>
          </p:cNvSpPr>
          <p:nvPr>
            <p:ph type="body" idx="2"/>
          </p:nvPr>
        </p:nvSpPr>
        <p:spPr>
          <a:xfrm>
            <a:off x="675745" y="2737245"/>
            <a:ext cx="4185600" cy="33042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40" algn="l" rtl="0">
              <a:spcBef>
                <a:spcPts val="1000"/>
              </a:spcBef>
              <a:spcAft>
                <a:spcPts val="0"/>
              </a:spcAft>
              <a:buSzPts val="1440"/>
              <a:buChar char="►"/>
              <a:defRPr/>
            </a:lvl3pPr>
            <a:lvl4pPr marL="1828800" lvl="3" indent="-320040" algn="l" rtl="0">
              <a:spcBef>
                <a:spcPts val="1000"/>
              </a:spcBef>
              <a:spcAft>
                <a:spcPts val="0"/>
              </a:spcAft>
              <a:buSzPts val="1440"/>
              <a:buChar char="►"/>
              <a:defRPr/>
            </a:lvl4pPr>
            <a:lvl5pPr marL="2286000" lvl="4" indent="-320040" algn="l" rtl="0">
              <a:spcBef>
                <a:spcPts val="1000"/>
              </a:spcBef>
              <a:spcAft>
                <a:spcPts val="0"/>
              </a:spcAft>
              <a:buSzPts val="1440"/>
              <a:buChar char="►"/>
              <a:defRPr/>
            </a:lvl5pPr>
            <a:lvl6pPr marL="2743200" lvl="5" indent="-320040" algn="l" rtl="0">
              <a:spcBef>
                <a:spcPts val="1000"/>
              </a:spcBef>
              <a:spcAft>
                <a:spcPts val="0"/>
              </a:spcAft>
              <a:buSzPts val="1440"/>
              <a:buChar char="►"/>
              <a:defRPr/>
            </a:lvl6pPr>
            <a:lvl7pPr marL="3200400" lvl="6" indent="-320040"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55" name="Google Shape;155;p10"/>
          <p:cNvSpPr txBox="1">
            <a:spLocks noGrp="1"/>
          </p:cNvSpPr>
          <p:nvPr>
            <p:ph type="body" idx="3"/>
          </p:nvPr>
        </p:nvSpPr>
        <p:spPr>
          <a:xfrm>
            <a:off x="5088383" y="2160983"/>
            <a:ext cx="4185600" cy="576300"/>
          </a:xfrm>
          <a:prstGeom prst="rect">
            <a:avLst/>
          </a:prstGeom>
          <a:noFill/>
          <a:ln>
            <a:noFill/>
          </a:ln>
        </p:spPr>
        <p:txBody>
          <a:bodyPr spcFirstLastPara="1" wrap="square" lIns="91425" tIns="45700" rIns="91425" bIns="45700" anchor="b" anchorCtr="0">
            <a:noAutofit/>
          </a:bodyPr>
          <a:lstStyle>
            <a:lvl1pPr marL="457200" lvl="0" indent="-228600" algn="l" rtl="0">
              <a:spcBef>
                <a:spcPts val="1000"/>
              </a:spcBef>
              <a:spcAft>
                <a:spcPts val="0"/>
              </a:spcAft>
              <a:buSzPts val="1920"/>
              <a:buNone/>
              <a:defRPr sz="2400" b="0"/>
            </a:lvl1pPr>
            <a:lvl2pPr marL="914400" lvl="1" indent="-228600" algn="l" rtl="0">
              <a:spcBef>
                <a:spcPts val="1000"/>
              </a:spcBef>
              <a:spcAft>
                <a:spcPts val="0"/>
              </a:spcAft>
              <a:buSzPts val="1600"/>
              <a:buNone/>
              <a:defRPr sz="2000" b="1"/>
            </a:lvl2pPr>
            <a:lvl3pPr marL="1371600" lvl="2" indent="-228600" algn="l" rtl="0">
              <a:spcBef>
                <a:spcPts val="1000"/>
              </a:spcBef>
              <a:spcAft>
                <a:spcPts val="0"/>
              </a:spcAft>
              <a:buSzPts val="1440"/>
              <a:buNone/>
              <a:defRPr sz="1800" b="1"/>
            </a:lvl3pPr>
            <a:lvl4pPr marL="1828800" lvl="3" indent="-228600" algn="l" rtl="0">
              <a:spcBef>
                <a:spcPts val="1000"/>
              </a:spcBef>
              <a:spcAft>
                <a:spcPts val="0"/>
              </a:spcAft>
              <a:buSzPts val="1280"/>
              <a:buNone/>
              <a:defRPr sz="1600" b="1"/>
            </a:lvl4pPr>
            <a:lvl5pPr marL="2286000" lvl="4" indent="-228600" algn="l" rtl="0">
              <a:spcBef>
                <a:spcPts val="1000"/>
              </a:spcBef>
              <a:spcAft>
                <a:spcPts val="0"/>
              </a:spcAft>
              <a:buSzPts val="1280"/>
              <a:buNone/>
              <a:defRPr sz="1600" b="1"/>
            </a:lvl5pPr>
            <a:lvl6pPr marL="2743200" lvl="5" indent="-228600" algn="l" rtl="0">
              <a:spcBef>
                <a:spcPts val="1000"/>
              </a:spcBef>
              <a:spcAft>
                <a:spcPts val="0"/>
              </a:spcAft>
              <a:buSzPts val="1280"/>
              <a:buNone/>
              <a:defRPr sz="1600" b="1"/>
            </a:lvl6pPr>
            <a:lvl7pPr marL="3200400" lvl="6" indent="-228600" algn="l" rtl="0">
              <a:spcBef>
                <a:spcPts val="1000"/>
              </a:spcBef>
              <a:spcAft>
                <a:spcPts val="0"/>
              </a:spcAft>
              <a:buSzPts val="1280"/>
              <a:buNone/>
              <a:defRPr sz="1600" b="1"/>
            </a:lvl7pPr>
            <a:lvl8pPr marL="3657600" lvl="7" indent="-228600" algn="l" rtl="0">
              <a:spcBef>
                <a:spcPts val="1000"/>
              </a:spcBef>
              <a:spcAft>
                <a:spcPts val="0"/>
              </a:spcAft>
              <a:buSzPts val="1280"/>
              <a:buNone/>
              <a:defRPr sz="1600" b="1"/>
            </a:lvl8pPr>
            <a:lvl9pPr marL="4114800" lvl="8" indent="-228600" algn="l" rtl="0">
              <a:spcBef>
                <a:spcPts val="1000"/>
              </a:spcBef>
              <a:spcAft>
                <a:spcPts val="0"/>
              </a:spcAft>
              <a:buSzPts val="1280"/>
              <a:buNone/>
              <a:defRPr sz="1600" b="1"/>
            </a:lvl9pPr>
          </a:lstStyle>
          <a:p>
            <a:endParaRPr/>
          </a:p>
        </p:txBody>
      </p:sp>
      <p:sp>
        <p:nvSpPr>
          <p:cNvPr id="156" name="Google Shape;156;p10"/>
          <p:cNvSpPr txBox="1">
            <a:spLocks noGrp="1"/>
          </p:cNvSpPr>
          <p:nvPr>
            <p:ph type="body" idx="4"/>
          </p:nvPr>
        </p:nvSpPr>
        <p:spPr>
          <a:xfrm>
            <a:off x="5088384" y="2737245"/>
            <a:ext cx="4185600" cy="33042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40" algn="l" rtl="0">
              <a:spcBef>
                <a:spcPts val="1000"/>
              </a:spcBef>
              <a:spcAft>
                <a:spcPts val="0"/>
              </a:spcAft>
              <a:buSzPts val="1440"/>
              <a:buChar char="►"/>
              <a:defRPr/>
            </a:lvl3pPr>
            <a:lvl4pPr marL="1828800" lvl="3" indent="-320040" algn="l" rtl="0">
              <a:spcBef>
                <a:spcPts val="1000"/>
              </a:spcBef>
              <a:spcAft>
                <a:spcPts val="0"/>
              </a:spcAft>
              <a:buSzPts val="1440"/>
              <a:buChar char="►"/>
              <a:defRPr/>
            </a:lvl4pPr>
            <a:lvl5pPr marL="2286000" lvl="4" indent="-320040" algn="l" rtl="0">
              <a:spcBef>
                <a:spcPts val="1000"/>
              </a:spcBef>
              <a:spcAft>
                <a:spcPts val="0"/>
              </a:spcAft>
              <a:buSzPts val="1440"/>
              <a:buChar char="►"/>
              <a:defRPr/>
            </a:lvl5pPr>
            <a:lvl6pPr marL="2743200" lvl="5" indent="-320040" algn="l" rtl="0">
              <a:spcBef>
                <a:spcPts val="1000"/>
              </a:spcBef>
              <a:spcAft>
                <a:spcPts val="0"/>
              </a:spcAft>
              <a:buSzPts val="1440"/>
              <a:buChar char="►"/>
              <a:defRPr/>
            </a:lvl6pPr>
            <a:lvl7pPr marL="3200400" lvl="6" indent="-320040"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57" name="Google Shape;157;p10"/>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8" name="Google Shape;158;p10"/>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9" name="Google Shape;159;p10"/>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grpSp>
        <p:nvGrpSpPr>
          <p:cNvPr id="54" name="Google Shape;54;p1"/>
          <p:cNvGrpSpPr/>
          <p:nvPr/>
        </p:nvGrpSpPr>
        <p:grpSpPr>
          <a:xfrm>
            <a:off x="0" y="-8467"/>
            <a:ext cx="12192133" cy="6866580"/>
            <a:chOff x="0" y="-8467"/>
            <a:chExt cx="12192133" cy="6866580"/>
          </a:xfrm>
        </p:grpSpPr>
        <p:cxnSp>
          <p:nvCxnSpPr>
            <p:cNvPr id="55" name="Google Shape;55;p1"/>
            <p:cNvCxnSpPr/>
            <p:nvPr/>
          </p:nvCxnSpPr>
          <p:spPr>
            <a:xfrm>
              <a:off x="9371012" y="0"/>
              <a:ext cx="1219200" cy="6858000"/>
            </a:xfrm>
            <a:prstGeom prst="straightConnector1">
              <a:avLst/>
            </a:prstGeom>
            <a:noFill/>
            <a:ln w="9525" cap="flat" cmpd="sng">
              <a:solidFill>
                <a:schemeClr val="accent1">
                  <a:alpha val="69800"/>
                </a:schemeClr>
              </a:solidFill>
              <a:prstDash val="solid"/>
              <a:round/>
              <a:headEnd type="none" w="sm" len="sm"/>
              <a:tailEnd type="none" w="sm" len="sm"/>
            </a:ln>
          </p:spPr>
        </p:cxnSp>
        <p:cxnSp>
          <p:nvCxnSpPr>
            <p:cNvPr id="56" name="Google Shape;56;p1"/>
            <p:cNvCxnSpPr/>
            <p:nvPr/>
          </p:nvCxnSpPr>
          <p:spPr>
            <a:xfrm flipH="1">
              <a:off x="7425125" y="3681413"/>
              <a:ext cx="4763700" cy="3176700"/>
            </a:xfrm>
            <a:prstGeom prst="straightConnector1">
              <a:avLst/>
            </a:prstGeom>
            <a:noFill/>
            <a:ln w="9525" cap="flat" cmpd="sng">
              <a:solidFill>
                <a:schemeClr val="accent1">
                  <a:alpha val="69800"/>
                </a:schemeClr>
              </a:solidFill>
              <a:prstDash val="solid"/>
              <a:round/>
              <a:headEnd type="none" w="sm" len="sm"/>
              <a:tailEnd type="none" w="sm" len="sm"/>
            </a:ln>
          </p:spPr>
        </p:cxnSp>
        <p:sp>
          <p:nvSpPr>
            <p:cNvPr id="57" name="Google Shape;57;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90"/>
              </a:schemeClr>
            </a:solidFill>
            <a:ln>
              <a:noFill/>
            </a:ln>
          </p:spPr>
          <p:txBody>
            <a:bodyPr/>
            <a:lstStyle/>
            <a:p>
              <a:endParaRPr lang="en-US"/>
            </a:p>
          </p:txBody>
        </p:sp>
        <p:sp>
          <p:nvSpPr>
            <p:cNvPr id="58" name="Google Shape;58;p1"/>
            <p:cNvSpPr/>
            <p:nvPr/>
          </p:nvSpPr>
          <p:spPr>
            <a:xfrm>
              <a:off x="9603442" y="-8467"/>
              <a:ext cx="258617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txBody>
            <a:bodyPr/>
            <a:lstStyle/>
            <a:p>
              <a:endParaRPr lang="en-US"/>
            </a:p>
          </p:txBody>
        </p:sp>
        <p:sp>
          <p:nvSpPr>
            <p:cNvPr id="59" name="Google Shape;59;p1"/>
            <p:cNvSpPr/>
            <p:nvPr/>
          </p:nvSpPr>
          <p:spPr>
            <a:xfrm>
              <a:off x="8932333" y="3048000"/>
              <a:ext cx="3259800" cy="3810000"/>
            </a:xfrm>
            <a:prstGeom prst="triangle">
              <a:avLst>
                <a:gd name="adj" fmla="val 100000"/>
              </a:avLst>
            </a:prstGeom>
            <a:solidFill>
              <a:srgbClr val="16B0E3">
                <a:alpha val="6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
            <p:cNvSpPr/>
            <p:nvPr/>
          </p:nvSpPr>
          <p:spPr>
            <a:xfrm>
              <a:off x="9334500" y="-8467"/>
              <a:ext cx="2850868"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0"/>
              </a:srgbClr>
            </a:solidFill>
            <a:ln>
              <a:noFill/>
            </a:ln>
          </p:spPr>
          <p:txBody>
            <a:bodyPr/>
            <a:lstStyle/>
            <a:p>
              <a:endParaRPr lang="en-US"/>
            </a:p>
          </p:txBody>
        </p:sp>
        <p:sp>
          <p:nvSpPr>
            <p:cNvPr id="61" name="Google Shape;61;p1"/>
            <p:cNvSpPr/>
            <p:nvPr/>
          </p:nvSpPr>
          <p:spPr>
            <a:xfrm>
              <a:off x="10898730" y="-8467"/>
              <a:ext cx="1290094" cy="6858000"/>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0"/>
              </a:schemeClr>
            </a:solidFill>
            <a:ln>
              <a:noFill/>
            </a:ln>
          </p:spPr>
          <p:txBody>
            <a:bodyPr/>
            <a:lstStyle/>
            <a:p>
              <a:endParaRPr lang="en-US"/>
            </a:p>
          </p:txBody>
        </p:sp>
        <p:sp>
          <p:nvSpPr>
            <p:cNvPr id="62" name="Google Shape;62;p1"/>
            <p:cNvSpPr/>
            <p:nvPr/>
          </p:nvSpPr>
          <p:spPr>
            <a:xfrm>
              <a:off x="10938999" y="-8467"/>
              <a:ext cx="1249825" cy="6858000"/>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txBody>
            <a:bodyPr/>
            <a:lstStyle/>
            <a:p>
              <a:endParaRPr lang="en-US"/>
            </a:p>
          </p:txBody>
        </p:sp>
        <p:sp>
          <p:nvSpPr>
            <p:cNvPr id="63" name="Google Shape;63;p1"/>
            <p:cNvSpPr/>
            <p:nvPr/>
          </p:nvSpPr>
          <p:spPr>
            <a:xfrm>
              <a:off x="10371666" y="3589867"/>
              <a:ext cx="1817100" cy="3268200"/>
            </a:xfrm>
            <a:prstGeom prst="triangle">
              <a:avLst>
                <a:gd name="adj" fmla="val 100000"/>
              </a:avLst>
            </a:prstGeom>
            <a:solidFill>
              <a:srgbClr val="16B0E3">
                <a:alpha val="6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
            <p:cNvSpPr/>
            <p:nvPr/>
          </p:nvSpPr>
          <p:spPr>
            <a:xfrm>
              <a:off x="0" y="4013200"/>
              <a:ext cx="448800" cy="2844900"/>
            </a:xfrm>
            <a:prstGeom prst="triangle">
              <a:avLst>
                <a:gd name="adj" fmla="val 0"/>
              </a:avLst>
            </a:prstGeom>
            <a:solidFill>
              <a:schemeClr val="accent1">
                <a:alpha val="698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1"/>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panose="020B0603020202020204"/>
              <a:buNone/>
              <a:defRPr sz="36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66" name="Google Shape;66;p1"/>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2pPr>
            <a:lvl3pPr marL="1371600" marR="0" lvl="2" indent="-299720"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7pPr>
            <a:lvl8pPr marL="3657600" marR="0" lvl="7"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8pPr>
            <a:lvl9pPr marL="4114800" marR="0" lvl="8"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
        <p:nvSpPr>
          <p:cNvPr id="67" name="Google Shape;67;p1"/>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panose="020B0603020202020204"/>
                <a:ea typeface="Trebuchet MS" panose="020B0603020202020204"/>
                <a:cs typeface="Trebuchet MS" panose="020B0603020202020204"/>
                <a:sym typeface="Trebuchet MS" panose="020B0603020202020204"/>
              </a:defRPr>
            </a:lvl1pPr>
            <a:lvl2pPr marR="0" lvl="1"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R="0" lvl="2"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R="0" lvl="3"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R="0" lvl="4"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R="0" lvl="5"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6pPr>
            <a:lvl7pPr marR="0" lvl="6"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7pPr>
            <a:lvl8pPr marR="0" lvl="7"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8pPr>
            <a:lvl9pPr marR="0" lvl="8"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
        <p:nvSpPr>
          <p:cNvPr id="68" name="Google Shape;68;p1"/>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panose="020B0603020202020204"/>
                <a:ea typeface="Trebuchet MS" panose="020B0603020202020204"/>
                <a:cs typeface="Trebuchet MS" panose="020B0603020202020204"/>
                <a:sym typeface="Trebuchet MS" panose="020B0603020202020204"/>
              </a:defRPr>
            </a:lvl1pPr>
            <a:lvl2pPr marR="0" lvl="1"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R="0" lvl="2"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R="0" lvl="3"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R="0" lvl="4"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R="0" lvl="5"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6pPr>
            <a:lvl7pPr marR="0" lvl="6"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7pPr>
            <a:lvl8pPr marR="0" lvl="7"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8pPr>
            <a:lvl9pPr marR="0" lvl="8"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
        <p:nvSpPr>
          <p:cNvPr id="69" name="Google Shape;69;p1"/>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1pPr>
            <a:lvl2pPr marL="0" marR="0" lvl="1"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2pPr>
            <a:lvl3pPr marL="0" marR="0" lvl="2"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3pPr>
            <a:lvl4pPr marL="0" marR="0" lvl="3"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4pPr>
            <a:lvl5pPr marL="0" marR="0" lvl="4"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5pPr>
            <a:lvl6pPr marL="0" marR="0" lvl="5"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6pPr>
            <a:lvl7pPr marL="0" marR="0" lvl="6"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7pPr>
            <a:lvl8pPr marL="0" marR="0" lvl="7"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8pPr>
            <a:lvl9pPr marL="0" marR="0" lvl="8" indent="0" algn="r" rtl="0">
              <a:spcBef>
                <a:spcPts val="0"/>
              </a:spcBef>
              <a:buNone/>
              <a:defRPr sz="900" b="0" i="0" u="none" strike="noStrike" cap="none">
                <a:solidFill>
                  <a:schemeClr val="accent1"/>
                </a:solidFill>
                <a:latin typeface="Trebuchet MS" panose="020B0603020202020204"/>
                <a:ea typeface="Trebuchet MS" panose="020B0603020202020204"/>
                <a:cs typeface="Trebuchet MS" panose="020B0603020202020204"/>
                <a:sym typeface="Trebuchet MS" panose="020B0603020202020204"/>
              </a:defRPr>
            </a:lvl9pPr>
          </a:lstStyle>
          <a:p>
            <a:pPr marL="0" lvl="0" indent="0" algn="r" rtl="0">
              <a:spcBef>
                <a:spcPts val="0"/>
              </a:spcBef>
              <a:spcAft>
                <a:spcPts val="0"/>
              </a:spcAft>
              <a:buNone/>
            </a:pPr>
            <a:fld id="{00000000-1234-1234-1234-123412341234}" type="slidenum">
              <a:rPr lang="en-US"/>
              <a:t>‹#›</a:t>
            </a:fld>
            <a:endParaRPr lang="en-US"/>
          </a:p>
        </p:txBody>
      </p:sp>
      <p:sp>
        <p:nvSpPr>
          <p:cNvPr id="70" name="Google Shape;70;p1"/>
          <p:cNvSpPr txBox="1"/>
          <p:nvPr/>
        </p:nvSpPr>
        <p:spPr>
          <a:xfrm>
            <a:off x="660396" y="6378906"/>
            <a:ext cx="27432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100" b="0" i="0" u="none" strike="noStrike" cap="none">
                <a:solidFill>
                  <a:schemeClr val="accent2"/>
                </a:solidFill>
                <a:latin typeface="Trebuchet MS" panose="020B0603020202020204"/>
                <a:ea typeface="Trebuchet MS" panose="020B0603020202020204"/>
                <a:cs typeface="Trebuchet MS" panose="020B0603020202020204"/>
                <a:sym typeface="Trebuchet MS" panose="020B0603020202020204"/>
              </a:rPr>
              <a:t>10/15/2025</a:t>
            </a:r>
            <a:endParaRPr sz="1100" b="0" i="0" u="none" strike="noStrike" cap="none">
              <a:solidFill>
                <a:schemeClr val="accent2"/>
              </a:solidFill>
              <a:latin typeface="Trebuchet MS" panose="020B0603020202020204"/>
              <a:ea typeface="Trebuchet MS" panose="020B0603020202020204"/>
              <a:cs typeface="Trebuchet MS" panose="020B0603020202020204"/>
              <a:sym typeface="Trebuchet MS" panose="020B0603020202020204"/>
            </a:endParaRPr>
          </a:p>
        </p:txBody>
      </p:sp>
      <p:sp>
        <p:nvSpPr>
          <p:cNvPr id="71" name="Google Shape;71;p1"/>
          <p:cNvSpPr txBox="1"/>
          <p:nvPr/>
        </p:nvSpPr>
        <p:spPr>
          <a:xfrm>
            <a:off x="1445526" y="6378906"/>
            <a:ext cx="4114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100" b="1" i="0" u="none" strike="noStrike" cap="none">
                <a:solidFill>
                  <a:schemeClr val="accent2"/>
                </a:solidFill>
                <a:latin typeface="Trebuchet MS" panose="020B0603020202020204"/>
                <a:ea typeface="Trebuchet MS" panose="020B0603020202020204"/>
                <a:cs typeface="Trebuchet MS" panose="020B0603020202020204"/>
                <a:sym typeface="Trebuchet MS" panose="020B0603020202020204"/>
              </a:rPr>
              <a:t>Annual Review</a:t>
            </a:r>
          </a:p>
        </p:txBody>
      </p:sp>
      <p:sp>
        <p:nvSpPr>
          <p:cNvPr id="72" name="Google Shape;72;p1"/>
          <p:cNvSpPr txBox="1"/>
          <p:nvPr/>
        </p:nvSpPr>
        <p:spPr>
          <a:xfrm>
            <a:off x="8805338" y="6378906"/>
            <a:ext cx="27432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accent4"/>
                </a:solidFill>
                <a:latin typeface="Trebuchet MS" panose="020B0603020202020204"/>
                <a:ea typeface="Trebuchet MS" panose="020B0603020202020204"/>
                <a:cs typeface="Trebuchet MS" panose="020B0603020202020204"/>
                <a:sym typeface="Trebuchet MS" panose="020B0603020202020204"/>
              </a:rPr>
              <a:t>‹#›</a:t>
            </a:fld>
            <a:endParaRPr sz="1100" b="0" i="0" u="none" strike="noStrike" cap="none">
              <a:solidFill>
                <a:schemeClr val="accent4"/>
              </a:solidFill>
              <a:latin typeface="Trebuchet MS" panose="020B0603020202020204"/>
              <a:ea typeface="Trebuchet MS" panose="020B0603020202020204"/>
              <a:cs typeface="Trebuchet MS" panose="020B0603020202020204"/>
              <a:sym typeface="Trebuchet MS" panose="020B0603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3"/>
          <p:cNvSpPr txBox="1">
            <a:spLocks noGrp="1"/>
          </p:cNvSpPr>
          <p:nvPr>
            <p:ph type="body" idx="1"/>
          </p:nvPr>
        </p:nvSpPr>
        <p:spPr>
          <a:xfrm>
            <a:off x="5329554" y="3968115"/>
            <a:ext cx="5643245" cy="103568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SzPts val="1600"/>
              <a:buNone/>
            </a:pPr>
            <a:r>
              <a:rPr lang="en-US" sz="2300" b="0" dirty="0">
                <a:solidFill>
                  <a:schemeClr val="dk1"/>
                </a:solidFill>
              </a:rPr>
              <a:t>Rakesh Kumar</a:t>
            </a:r>
          </a:p>
          <a:p>
            <a:pPr marL="0" lvl="0" indent="0" algn="r">
              <a:spcBef>
                <a:spcPts val="0"/>
              </a:spcBef>
            </a:pPr>
            <a:r>
              <a:rPr lang="en-US" sz="2400" dirty="0"/>
              <a:t>APPLY_175586793068a86b1ac9a7e</a:t>
            </a:r>
            <a:endParaRPr lang="en-US" altLang="en-GB" sz="2300" b="0" dirty="0">
              <a:solidFill>
                <a:schemeClr val="dk1"/>
              </a:solidFill>
            </a:endParaRPr>
          </a:p>
        </p:txBody>
      </p:sp>
      <p:sp>
        <p:nvSpPr>
          <p:cNvPr id="242" name="Google Shape;242;p23"/>
          <p:cNvSpPr txBox="1">
            <a:spLocks noGrp="1"/>
          </p:cNvSpPr>
          <p:nvPr>
            <p:ph type="title"/>
          </p:nvPr>
        </p:nvSpPr>
        <p:spPr>
          <a:xfrm>
            <a:off x="5840730" y="1973580"/>
            <a:ext cx="4651375" cy="1022985"/>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dk1"/>
              </a:buClr>
              <a:buSzPts val="3200"/>
              <a:buFont typeface="Trebuchet MS" panose="020B0603020202020204"/>
              <a:buNone/>
            </a:pPr>
            <a:r>
              <a:rPr lang="en-US" sz="3200"/>
              <a:t>Project Title -Netflix Data Analysis</a:t>
            </a:r>
            <a:endParaRPr sz="3200"/>
          </a:p>
        </p:txBody>
      </p:sp>
      <p:sp>
        <p:nvSpPr>
          <p:cNvPr id="243" name="Google Shape;243;p23"/>
          <p:cNvSpPr txBox="1"/>
          <p:nvPr/>
        </p:nvSpPr>
        <p:spPr>
          <a:xfrm>
            <a:off x="6400800" y="2794001"/>
            <a:ext cx="3312300" cy="8616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ts val="1920"/>
              <a:buFont typeface="Noto Sans Symbols"/>
              <a:buNone/>
            </a:pPr>
            <a:endParaRPr sz="2400" b="1" i="0" u="none" strike="noStrike" cap="none">
              <a:solidFill>
                <a:schemeClr val="accent4"/>
              </a:solidFill>
              <a:latin typeface="Trebuchet MS" panose="020B0603020202020204"/>
              <a:ea typeface="Trebuchet MS" panose="020B0603020202020204"/>
              <a:cs typeface="Trebuchet MS" panose="020B0603020202020204"/>
              <a:sym typeface="Trebuchet MS" panose="020B0603020202020204"/>
            </a:endParaRPr>
          </a:p>
        </p:txBody>
      </p:sp>
      <p:pic>
        <p:nvPicPr>
          <p:cNvPr id="244" name="Google Shape;244;p23"/>
          <p:cNvPicPr preferRelativeResize="0"/>
          <p:nvPr/>
        </p:nvPicPr>
        <p:blipFill rotWithShape="1">
          <a:blip r:embed="rId3"/>
          <a:srcRect t="96181"/>
          <a:stretch>
            <a:fillRect/>
          </a:stretch>
        </p:blipFill>
        <p:spPr>
          <a:xfrm>
            <a:off x="675957" y="6471920"/>
            <a:ext cx="2143125" cy="1930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2"/>
                                        </p:tgtEl>
                                        <p:attrNameLst>
                                          <p:attrName>style.visibility</p:attrName>
                                        </p:attrNameLst>
                                      </p:cBhvr>
                                      <p:to>
                                        <p:strVal val="visible"/>
                                      </p:to>
                                    </p:set>
                                    <p:animEffect transition="in" filter="fade">
                                      <p:cBhvr>
                                        <p:cTn id="7" dur="1822"/>
                                        <p:tgtEl>
                                          <p:spTgt spid="24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43"/>
                                        </p:tgtEl>
                                        <p:attrNameLst>
                                          <p:attrName>style.visibility</p:attrName>
                                        </p:attrNameLst>
                                      </p:cBhvr>
                                      <p:to>
                                        <p:strVal val="visible"/>
                                      </p:to>
                                    </p:set>
                                    <p:anim calcmode="lin" valueType="num">
                                      <p:cBhvr additive="base">
                                        <p:cTn id="12" dur="500"/>
                                        <p:tgtEl>
                                          <p:spTgt spid="243"/>
                                        </p:tgtEl>
                                        <p:attrNameLst>
                                          <p:attrName>ppt_w</p:attrName>
                                        </p:attrNameLst>
                                      </p:cBhvr>
                                      <p:tavLst>
                                        <p:tav tm="0">
                                          <p:val>
                                            <p:fltVal val="0"/>
                                          </p:val>
                                        </p:tav>
                                        <p:tav tm="100000">
                                          <p:val>
                                            <p:strVal val="#ppt_w"/>
                                          </p:val>
                                        </p:tav>
                                      </p:tavLst>
                                    </p:anim>
                                    <p:anim calcmode="lin" valueType="num">
                                      <p:cBhvr additive="base">
                                        <p:cTn id="13" dur="500"/>
                                        <p:tgtEl>
                                          <p:spTgt spid="243"/>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41">
                                            <p:txEl>
                                              <p:pRg st="0" end="0"/>
                                            </p:txEl>
                                          </p:spTgt>
                                        </p:tgtEl>
                                        <p:attrNameLst>
                                          <p:attrName>style.visibility</p:attrName>
                                        </p:attrNameLst>
                                      </p:cBhvr>
                                      <p:to>
                                        <p:strVal val="visible"/>
                                      </p:to>
                                    </p:set>
                                    <p:animEffect transition="in" filter="fade">
                                      <p:cBhvr>
                                        <p:cTn id="18" dur="500"/>
                                        <p:tgtEl>
                                          <p:spTgt spid="2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GB"/>
              <a:t>RESULT 5</a:t>
            </a:r>
          </a:p>
        </p:txBody>
      </p:sp>
      <p:pic>
        <p:nvPicPr>
          <p:cNvPr id="5" name="Picture 4" descr="Screenshot (187)"/>
          <p:cNvPicPr>
            <a:picLocks noChangeAspect="1"/>
          </p:cNvPicPr>
          <p:nvPr/>
        </p:nvPicPr>
        <p:blipFill>
          <a:blip r:embed="rId2"/>
          <a:stretch>
            <a:fillRect/>
          </a:stretch>
        </p:blipFill>
        <p:spPr>
          <a:xfrm>
            <a:off x="870585" y="1556385"/>
            <a:ext cx="6348095" cy="48723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60400" y="245778"/>
            <a:ext cx="4275000" cy="831000"/>
          </a:xfrm>
        </p:spPr>
        <p:txBody>
          <a:bodyPr/>
          <a:lstStyle/>
          <a:p>
            <a:r>
              <a:rPr lang="en-US" altLang="en-GB"/>
              <a:t>RESULT 6</a:t>
            </a:r>
          </a:p>
        </p:txBody>
      </p:sp>
      <p:pic>
        <p:nvPicPr>
          <p:cNvPr id="5" name="Picture 4" descr="Screenshot (188)"/>
          <p:cNvPicPr>
            <a:picLocks noChangeAspect="1"/>
          </p:cNvPicPr>
          <p:nvPr/>
        </p:nvPicPr>
        <p:blipFill>
          <a:blip r:embed="rId2"/>
          <a:stretch>
            <a:fillRect/>
          </a:stretch>
        </p:blipFill>
        <p:spPr>
          <a:xfrm>
            <a:off x="660400" y="1076960"/>
            <a:ext cx="7760335" cy="49212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pic>
        <p:nvPicPr>
          <p:cNvPr id="308" name="Google Shape;308;p31"/>
          <p:cNvPicPr preferRelativeResize="0"/>
          <p:nvPr/>
        </p:nvPicPr>
        <p:blipFill rotWithShape="1">
          <a:blip r:embed="rId3"/>
          <a:srcRect t="96181"/>
          <a:stretch>
            <a:fillRect/>
          </a:stretch>
        </p:blipFill>
        <p:spPr>
          <a:xfrm>
            <a:off x="675957" y="6471920"/>
            <a:ext cx="2143125" cy="193040"/>
          </a:xfrm>
          <a:prstGeom prst="rect">
            <a:avLst/>
          </a:prstGeom>
          <a:noFill/>
          <a:ln>
            <a:noFill/>
          </a:ln>
        </p:spPr>
      </p:pic>
      <p:sp>
        <p:nvSpPr>
          <p:cNvPr id="309" name="Google Shape;309;p31"/>
          <p:cNvSpPr txBox="1">
            <a:spLocks noGrp="1"/>
          </p:cNvSpPr>
          <p:nvPr>
            <p:ph type="title"/>
          </p:nvPr>
        </p:nvSpPr>
        <p:spPr>
          <a:xfrm>
            <a:off x="675957" y="370589"/>
            <a:ext cx="6115500" cy="8787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4800"/>
              <a:buFont typeface="Trebuchet MS" panose="020B0603020202020204"/>
              <a:buNone/>
            </a:pPr>
            <a:r>
              <a:rPr lang="en-US"/>
              <a:t>GitHub repository </a:t>
            </a:r>
          </a:p>
        </p:txBody>
      </p:sp>
      <p:sp>
        <p:nvSpPr>
          <p:cNvPr id="310" name="Google Shape;310;p31"/>
          <p:cNvSpPr txBox="1"/>
          <p:nvPr/>
        </p:nvSpPr>
        <p:spPr>
          <a:xfrm>
            <a:off x="320982" y="1275371"/>
            <a:ext cx="3343500" cy="6660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311" name="Google Shape;311;p31"/>
          <p:cNvSpPr txBox="1">
            <a:spLocks noGrp="1"/>
          </p:cNvSpPr>
          <p:nvPr>
            <p:ph type="body" idx="1"/>
          </p:nvPr>
        </p:nvSpPr>
        <p:spPr>
          <a:xfrm>
            <a:off x="807085" y="2066925"/>
            <a:ext cx="7478395" cy="1122045"/>
          </a:xfrm>
          <a:prstGeom prst="rect">
            <a:avLst/>
          </a:prstGeom>
          <a:noFill/>
          <a:ln>
            <a:noFill/>
          </a:ln>
        </p:spPr>
        <p:txBody>
          <a:bodyPr spcFirstLastPara="1" wrap="square" lIns="91425" tIns="45700" rIns="91425" bIns="45700" anchor="t" anchorCtr="0">
            <a:normAutofit/>
          </a:bodyPr>
          <a:lstStyle/>
          <a:p>
            <a:pPr marL="0" lvl="0" indent="0">
              <a:spcBef>
                <a:spcPts val="0"/>
              </a:spcBef>
              <a:buNone/>
            </a:pPr>
            <a:r>
              <a:rPr lang="en-US" altLang="en-GB" dirty="0"/>
              <a:t>https://github.com/thisisrakeshbarik/VOIS_AICTE_Oct2025_MajorProject__RakeshKumar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09"/>
                                        </p:tgtEl>
                                        <p:attrNameLst>
                                          <p:attrName>style.visibility</p:attrName>
                                        </p:attrNameLst>
                                      </p:cBhvr>
                                      <p:to>
                                        <p:strVal val="visible"/>
                                      </p:to>
                                    </p:set>
                                    <p:anim calcmode="lin" valueType="num">
                                      <p:cBhvr additive="base">
                                        <p:cTn id="7" dur="500"/>
                                        <p:tgtEl>
                                          <p:spTgt spid="309"/>
                                        </p:tgtEl>
                                        <p:attrNameLst>
                                          <p:attrName>ppt_w</p:attrName>
                                        </p:attrNameLst>
                                      </p:cBhvr>
                                      <p:tavLst>
                                        <p:tav tm="0">
                                          <p:val>
                                            <p:fltVal val="0"/>
                                          </p:val>
                                        </p:tav>
                                        <p:tav tm="100000">
                                          <p:val>
                                            <p:strVal val="#ppt_w"/>
                                          </p:val>
                                        </p:tav>
                                      </p:tavLst>
                                    </p:anim>
                                    <p:anim calcmode="lin" valueType="num">
                                      <p:cBhvr additive="base">
                                        <p:cTn id="8" dur="500"/>
                                        <p:tgtEl>
                                          <p:spTgt spid="309"/>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10"/>
                                        </p:tgtEl>
                                        <p:attrNameLst>
                                          <p:attrName>style.visibility</p:attrName>
                                        </p:attrNameLst>
                                      </p:cBhvr>
                                      <p:to>
                                        <p:strVal val="visible"/>
                                      </p:to>
                                    </p:set>
                                    <p:animEffect transition="in" filter="fade">
                                      <p:cBhvr>
                                        <p:cTn id="13" dur="1000"/>
                                        <p:tgtEl>
                                          <p:spTgt spid="3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11">
                                            <p:txEl>
                                              <p:pRg st="0" end="0"/>
                                            </p:txEl>
                                          </p:spTgt>
                                        </p:tgtEl>
                                        <p:attrNameLst>
                                          <p:attrName>style.visibility</p:attrName>
                                        </p:attrNameLst>
                                      </p:cBhvr>
                                      <p:to>
                                        <p:strVal val="visible"/>
                                      </p:to>
                                    </p:set>
                                    <p:animEffect transition="in" filter="fade">
                                      <p:cBhvr>
                                        <p:cTn id="18" dur="1000"/>
                                        <p:tgtEl>
                                          <p:spTgt spid="3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316" name="Google Shape;316;p32"/>
          <p:cNvPicPr preferRelativeResize="0"/>
          <p:nvPr/>
        </p:nvPicPr>
        <p:blipFill rotWithShape="1">
          <a:blip r:embed="rId3"/>
          <a:srcRect t="96181"/>
          <a:stretch>
            <a:fillRect/>
          </a:stretch>
        </p:blipFill>
        <p:spPr>
          <a:xfrm>
            <a:off x="675957" y="6471920"/>
            <a:ext cx="2143125" cy="193040"/>
          </a:xfrm>
          <a:prstGeom prst="rect">
            <a:avLst/>
          </a:prstGeom>
          <a:noFill/>
          <a:ln>
            <a:noFill/>
          </a:ln>
        </p:spPr>
      </p:pic>
      <p:sp>
        <p:nvSpPr>
          <p:cNvPr id="317" name="Google Shape;317;p32"/>
          <p:cNvSpPr txBox="1">
            <a:spLocks noGrp="1"/>
          </p:cNvSpPr>
          <p:nvPr>
            <p:ph type="title"/>
          </p:nvPr>
        </p:nvSpPr>
        <p:spPr>
          <a:xfrm>
            <a:off x="153443" y="370590"/>
            <a:ext cx="10892100" cy="904800"/>
          </a:xfrm>
          <a:prstGeom prst="rect">
            <a:avLst/>
          </a:prstGeom>
          <a:noFill/>
          <a:ln>
            <a:noFill/>
          </a:ln>
        </p:spPr>
        <p:txBody>
          <a:bodyPr spcFirstLastPara="1" wrap="square" lIns="91425" tIns="45700" rIns="91425" bIns="45700" anchor="t" anchorCtr="0">
            <a:noAutofit/>
          </a:bodyPr>
          <a:lstStyle/>
          <a:p>
            <a:pPr lvl="0">
              <a:buSzPts val="3600"/>
            </a:pPr>
            <a:r>
              <a:rPr lang="en-US" sz="3600" dirty="0"/>
              <a:t>Data Visualization Certificate</a:t>
            </a:r>
            <a:endParaRPr sz="3600" dirty="0"/>
          </a:p>
        </p:txBody>
      </p:sp>
      <p:sp>
        <p:nvSpPr>
          <p:cNvPr id="318" name="Google Shape;318;p32"/>
          <p:cNvSpPr txBox="1"/>
          <p:nvPr/>
        </p:nvSpPr>
        <p:spPr>
          <a:xfrm>
            <a:off x="320982" y="1275371"/>
            <a:ext cx="3343500" cy="6660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319" name="Google Shape;319;p32"/>
          <p:cNvSpPr txBox="1"/>
          <p:nvPr/>
        </p:nvSpPr>
        <p:spPr>
          <a:xfrm>
            <a:off x="4345694" y="1275371"/>
            <a:ext cx="3343500" cy="6660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10" name="Picture 9" descr="A computer screen shot of a certificate&#10;&#10;AI-generated content may be incorrect.">
            <a:extLst>
              <a:ext uri="{FF2B5EF4-FFF2-40B4-BE49-F238E27FC236}">
                <a16:creationId xmlns:a16="http://schemas.microsoft.com/office/drawing/2014/main" id="{AFED92A6-778D-B5D3-0672-9D07C1737DF9}"/>
              </a:ext>
            </a:extLst>
          </p:cNvPr>
          <p:cNvPicPr>
            <a:picLocks noChangeAspect="1"/>
          </p:cNvPicPr>
          <p:nvPr/>
        </p:nvPicPr>
        <p:blipFill>
          <a:blip r:embed="rId4"/>
          <a:srcRect l="23122" t="14259" r="23437" b="18597"/>
          <a:stretch>
            <a:fillRect/>
          </a:stretch>
        </p:blipFill>
        <p:spPr>
          <a:xfrm>
            <a:off x="320982" y="1201210"/>
            <a:ext cx="6515418" cy="46047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17"/>
                                        </p:tgtEl>
                                        <p:attrNameLst>
                                          <p:attrName>style.visibility</p:attrName>
                                        </p:attrNameLst>
                                      </p:cBhvr>
                                      <p:to>
                                        <p:strVal val="visible"/>
                                      </p:to>
                                    </p:set>
                                    <p:anim calcmode="lin" valueType="num">
                                      <p:cBhvr additive="base">
                                        <p:cTn id="7" dur="500"/>
                                        <p:tgtEl>
                                          <p:spTgt spid="317"/>
                                        </p:tgtEl>
                                        <p:attrNameLst>
                                          <p:attrName>ppt_w</p:attrName>
                                        </p:attrNameLst>
                                      </p:cBhvr>
                                      <p:tavLst>
                                        <p:tav tm="0">
                                          <p:val>
                                            <p:fltVal val="0"/>
                                          </p:val>
                                        </p:tav>
                                        <p:tav tm="100000">
                                          <p:val>
                                            <p:strVal val="#ppt_w"/>
                                          </p:val>
                                        </p:tav>
                                      </p:tavLst>
                                    </p:anim>
                                    <p:anim calcmode="lin" valueType="num">
                                      <p:cBhvr additive="base">
                                        <p:cTn id="8" dur="500"/>
                                        <p:tgtEl>
                                          <p:spTgt spid="31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18"/>
                                        </p:tgtEl>
                                        <p:attrNameLst>
                                          <p:attrName>style.visibility</p:attrName>
                                        </p:attrNameLst>
                                      </p:cBhvr>
                                      <p:to>
                                        <p:strVal val="visible"/>
                                      </p:to>
                                    </p:set>
                                    <p:animEffect transition="in" filter="fade">
                                      <p:cBhvr>
                                        <p:cTn id="13" dur="1000"/>
                                        <p:tgtEl>
                                          <p:spTgt spid="3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19"/>
                                        </p:tgtEl>
                                        <p:attrNameLst>
                                          <p:attrName>style.visibility</p:attrName>
                                        </p:attrNameLst>
                                      </p:cBhvr>
                                      <p:to>
                                        <p:strVal val="visible"/>
                                      </p:to>
                                    </p:set>
                                    <p:animEffect transition="in" filter="fade">
                                      <p:cBhvr>
                                        <p:cTn id="18" dur="1000"/>
                                        <p:tgtEl>
                                          <p:spTgt spid="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pic>
        <p:nvPicPr>
          <p:cNvPr id="325" name="Google Shape;325;p33"/>
          <p:cNvPicPr preferRelativeResize="0"/>
          <p:nvPr/>
        </p:nvPicPr>
        <p:blipFill rotWithShape="1">
          <a:blip r:embed="rId3"/>
          <a:srcRect t="96181"/>
          <a:stretch>
            <a:fillRect/>
          </a:stretch>
        </p:blipFill>
        <p:spPr>
          <a:xfrm>
            <a:off x="675957" y="6471920"/>
            <a:ext cx="2143125" cy="193040"/>
          </a:xfrm>
          <a:prstGeom prst="rect">
            <a:avLst/>
          </a:prstGeom>
          <a:noFill/>
          <a:ln>
            <a:noFill/>
          </a:ln>
        </p:spPr>
      </p:pic>
      <p:sp>
        <p:nvSpPr>
          <p:cNvPr id="326" name="Google Shape;326;p33"/>
          <p:cNvSpPr txBox="1">
            <a:spLocks noGrp="1"/>
          </p:cNvSpPr>
          <p:nvPr>
            <p:ph type="title"/>
          </p:nvPr>
        </p:nvSpPr>
        <p:spPr>
          <a:xfrm>
            <a:off x="675957" y="370589"/>
            <a:ext cx="10892100" cy="904800"/>
          </a:xfrm>
          <a:prstGeom prst="rect">
            <a:avLst/>
          </a:prstGeom>
          <a:noFill/>
          <a:ln>
            <a:noFill/>
          </a:ln>
        </p:spPr>
        <p:txBody>
          <a:bodyPr spcFirstLastPara="1" wrap="square" lIns="91425" tIns="45700" rIns="91425" bIns="45700" anchor="t" anchorCtr="0">
            <a:noAutofit/>
          </a:bodyPr>
          <a:lstStyle/>
          <a:p>
            <a:pPr lvl="0">
              <a:buSzPts val="3600"/>
            </a:pPr>
            <a:r>
              <a:rPr lang="en-US" sz="3600" dirty="0"/>
              <a:t>Getting started with Basics of Python Certificate</a:t>
            </a:r>
            <a:endParaRPr sz="3600" dirty="0"/>
          </a:p>
        </p:txBody>
      </p:sp>
      <p:sp>
        <p:nvSpPr>
          <p:cNvPr id="327" name="Google Shape;327;p33"/>
          <p:cNvSpPr txBox="1"/>
          <p:nvPr/>
        </p:nvSpPr>
        <p:spPr>
          <a:xfrm>
            <a:off x="320982" y="1275371"/>
            <a:ext cx="3343500" cy="6660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328" name="Google Shape;328;p33"/>
          <p:cNvSpPr txBox="1"/>
          <p:nvPr/>
        </p:nvSpPr>
        <p:spPr>
          <a:xfrm>
            <a:off x="4345694" y="1275371"/>
            <a:ext cx="3343500" cy="6660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3" name="Text Placeholder 0"/>
          <p:cNvSpPr>
            <a:spLocks noGrp="1"/>
          </p:cNvSpPr>
          <p:nvPr>
            <p:ph type="body" idx="1"/>
          </p:nvPr>
        </p:nvSpPr>
        <p:spPr/>
        <p:txBody>
          <a:bodyPr/>
          <a:lstStyle/>
          <a:p>
            <a:endParaRPr lang="en-GB" altLang="en-US" dirty="0"/>
          </a:p>
        </p:txBody>
      </p:sp>
      <p:pic>
        <p:nvPicPr>
          <p:cNvPr id="5" name="Picture 4" descr="A computer screen shot of a certificate&#10;&#10;AI-generated content may be incorrect.">
            <a:extLst>
              <a:ext uri="{FF2B5EF4-FFF2-40B4-BE49-F238E27FC236}">
                <a16:creationId xmlns:a16="http://schemas.microsoft.com/office/drawing/2014/main" id="{6B044072-A89F-F6F9-6528-D84287D9AA2D}"/>
              </a:ext>
            </a:extLst>
          </p:cNvPr>
          <p:cNvPicPr>
            <a:picLocks noChangeAspect="1"/>
          </p:cNvPicPr>
          <p:nvPr/>
        </p:nvPicPr>
        <p:blipFill>
          <a:blip r:embed="rId4"/>
          <a:srcRect l="19116" t="13334" r="19323" b="9259"/>
          <a:stretch>
            <a:fillRect/>
          </a:stretch>
        </p:blipFill>
        <p:spPr>
          <a:xfrm>
            <a:off x="623943" y="1163320"/>
            <a:ext cx="7607300" cy="5308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6"/>
                                        </p:tgtEl>
                                        <p:attrNameLst>
                                          <p:attrName>style.visibility</p:attrName>
                                        </p:attrNameLst>
                                      </p:cBhvr>
                                      <p:to>
                                        <p:strVal val="visible"/>
                                      </p:to>
                                    </p:set>
                                    <p:anim calcmode="lin" valueType="num">
                                      <p:cBhvr additive="base">
                                        <p:cTn id="7" dur="500"/>
                                        <p:tgtEl>
                                          <p:spTgt spid="326"/>
                                        </p:tgtEl>
                                        <p:attrNameLst>
                                          <p:attrName>ppt_w</p:attrName>
                                        </p:attrNameLst>
                                      </p:cBhvr>
                                      <p:tavLst>
                                        <p:tav tm="0">
                                          <p:val>
                                            <p:fltVal val="0"/>
                                          </p:val>
                                        </p:tav>
                                        <p:tav tm="100000">
                                          <p:val>
                                            <p:strVal val="#ppt_w"/>
                                          </p:val>
                                        </p:tav>
                                      </p:tavLst>
                                    </p:anim>
                                    <p:anim calcmode="lin" valueType="num">
                                      <p:cBhvr additive="base">
                                        <p:cTn id="8" dur="500"/>
                                        <p:tgtEl>
                                          <p:spTgt spid="32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27"/>
                                        </p:tgtEl>
                                        <p:attrNameLst>
                                          <p:attrName>style.visibility</p:attrName>
                                        </p:attrNameLst>
                                      </p:cBhvr>
                                      <p:to>
                                        <p:strVal val="visible"/>
                                      </p:to>
                                    </p:set>
                                    <p:animEffect transition="in" filter="fade">
                                      <p:cBhvr>
                                        <p:cTn id="13" dur="1000"/>
                                        <p:tgtEl>
                                          <p:spTgt spid="3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28"/>
                                        </p:tgtEl>
                                        <p:attrNameLst>
                                          <p:attrName>style.visibility</p:attrName>
                                        </p:attrNameLst>
                                      </p:cBhvr>
                                      <p:to>
                                        <p:strVal val="visible"/>
                                      </p:to>
                                    </p:set>
                                    <p:animEffect transition="in" filter="fade">
                                      <p:cBhvr>
                                        <p:cTn id="18" dur="1000"/>
                                        <p:tgtEl>
                                          <p:spTgt spid="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4"/>
          <p:cNvSpPr txBox="1">
            <a:spLocks noGrp="1"/>
          </p:cNvSpPr>
          <p:nvPr>
            <p:ph type="title"/>
          </p:nvPr>
        </p:nvSpPr>
        <p:spPr>
          <a:xfrm>
            <a:off x="1925955" y="2509520"/>
            <a:ext cx="6731000" cy="70040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320"/>
              <a:buFont typeface="Trebuchet MS" panose="020B0603020202020204"/>
              <a:buNone/>
            </a:pPr>
            <a:r>
              <a:rPr lang="en-US" sz="4320" b="1">
                <a:solidFill>
                  <a:schemeClr val="dk1"/>
                </a:solidFill>
              </a:rPr>
              <a:t>Thank you</a:t>
            </a:r>
          </a:p>
        </p:txBody>
      </p:sp>
      <p:sp>
        <p:nvSpPr>
          <p:cNvPr id="335" name="Google Shape;335;p34"/>
          <p:cNvSpPr txBox="1">
            <a:spLocks noGrp="1"/>
          </p:cNvSpPr>
          <p:nvPr>
            <p:ph type="body" idx="8"/>
          </p:nvPr>
        </p:nvSpPr>
        <p:spPr>
          <a:xfrm>
            <a:off x="3727865" y="4641925"/>
            <a:ext cx="2139600" cy="11085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1280"/>
              <a:buNone/>
            </a:pPr>
            <a:r>
              <a:rPr lang="en-US"/>
              <a:t>.</a:t>
            </a:r>
          </a:p>
        </p:txBody>
      </p:sp>
      <p:sp>
        <p:nvSpPr>
          <p:cNvPr id="336" name="Google Shape;336;p34"/>
          <p:cNvSpPr txBox="1"/>
          <p:nvPr/>
        </p:nvSpPr>
        <p:spPr>
          <a:xfrm>
            <a:off x="878337" y="4134780"/>
            <a:ext cx="2596500" cy="453900"/>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accent1"/>
              </a:buClr>
              <a:buSzPts val="1920"/>
              <a:buFont typeface="Noto Sans Symbols"/>
              <a:buNone/>
            </a:pPr>
            <a:endParaRPr sz="2400" b="1">
              <a:solidFill>
                <a:schemeClr val="accent4"/>
              </a:solidFill>
              <a:latin typeface="Trebuchet MS" panose="020B0603020202020204"/>
              <a:ea typeface="Trebuchet MS" panose="020B0603020202020204"/>
              <a:cs typeface="Trebuchet MS" panose="020B0603020202020204"/>
              <a:sym typeface="Trebuchet MS" panose="020B0603020202020204"/>
            </a:endParaRPr>
          </a:p>
        </p:txBody>
      </p:sp>
      <p:sp>
        <p:nvSpPr>
          <p:cNvPr id="337" name="Google Shape;337;p34"/>
          <p:cNvSpPr txBox="1"/>
          <p:nvPr/>
        </p:nvSpPr>
        <p:spPr>
          <a:xfrm>
            <a:off x="5353508" y="3962573"/>
            <a:ext cx="2596500" cy="4539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760"/>
              <a:buFont typeface="Noto Sans Symbols"/>
              <a:buNone/>
            </a:pPr>
            <a:endParaRPr sz="2200" b="1">
              <a:solidFill>
                <a:schemeClr val="accent4"/>
              </a:solidFill>
              <a:latin typeface="Trebuchet MS" panose="020B0603020202020204"/>
              <a:ea typeface="Trebuchet MS" panose="020B0603020202020204"/>
              <a:cs typeface="Trebuchet MS" panose="020B0603020202020204"/>
              <a:sym typeface="Trebuchet MS" panose="020B0603020202020204"/>
            </a:endParaRPr>
          </a:p>
        </p:txBody>
      </p:sp>
      <p:sp>
        <p:nvSpPr>
          <p:cNvPr id="338" name="Google Shape;338;p34"/>
          <p:cNvSpPr txBox="1"/>
          <p:nvPr/>
        </p:nvSpPr>
        <p:spPr>
          <a:xfrm>
            <a:off x="7789163" y="3962572"/>
            <a:ext cx="2596500" cy="4539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760"/>
              <a:buFont typeface="Noto Sans Symbols"/>
              <a:buNone/>
            </a:pPr>
            <a:endParaRPr sz="2200" b="1">
              <a:solidFill>
                <a:schemeClr val="accent4"/>
              </a:solidFill>
              <a:latin typeface="Trebuchet MS" panose="020B0603020202020204"/>
              <a:ea typeface="Trebuchet MS" panose="020B0603020202020204"/>
              <a:cs typeface="Trebuchet MS" panose="020B0603020202020204"/>
              <a:sym typeface="Trebuchet MS" panose="020B0603020202020204"/>
            </a:endParaRPr>
          </a:p>
        </p:txBody>
      </p:sp>
      <p:sp>
        <p:nvSpPr>
          <p:cNvPr id="339" name="Google Shape;339;p34"/>
          <p:cNvSpPr txBox="1"/>
          <p:nvPr/>
        </p:nvSpPr>
        <p:spPr>
          <a:xfrm>
            <a:off x="6096000" y="4641925"/>
            <a:ext cx="2139600" cy="11085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280"/>
              <a:buFont typeface="Noto Sans Symbols"/>
              <a:buNone/>
            </a:pPr>
            <a:endParaRPr sz="16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340" name="Google Shape;340;p34"/>
          <p:cNvSpPr txBox="1"/>
          <p:nvPr/>
        </p:nvSpPr>
        <p:spPr>
          <a:xfrm>
            <a:off x="8591363" y="4641925"/>
            <a:ext cx="2139600" cy="11085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280"/>
              <a:buFont typeface="Noto Sans Symbols"/>
              <a:buNone/>
            </a:pPr>
            <a:r>
              <a:rPr lang="en-US" sz="1600">
                <a:solidFill>
                  <a:schemeClr val="dk1"/>
                </a:solidFill>
                <a:latin typeface="Trebuchet MS" panose="020B0603020202020204"/>
                <a:ea typeface="Trebuchet MS" panose="020B0603020202020204"/>
                <a:cs typeface="Trebuchet MS" panose="020B0603020202020204"/>
                <a:sym typeface="Trebuchet MS" panose="020B0603020202020204"/>
              </a:rPr>
              <a:t>.</a:t>
            </a:r>
          </a:p>
        </p:txBody>
      </p:sp>
      <p:pic>
        <p:nvPicPr>
          <p:cNvPr id="341" name="Google Shape;341;p34"/>
          <p:cNvPicPr preferRelativeResize="0"/>
          <p:nvPr/>
        </p:nvPicPr>
        <p:blipFill rotWithShape="1">
          <a:blip r:embed="rId3"/>
          <a:srcRect t="96181"/>
          <a:stretch>
            <a:fillRect/>
          </a:stretch>
        </p:blipFill>
        <p:spPr>
          <a:xfrm>
            <a:off x="675957" y="6471920"/>
            <a:ext cx="2143125" cy="1930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34"/>
                                        </p:tgtEl>
                                        <p:attrNameLst>
                                          <p:attrName>style.visibility</p:attrName>
                                        </p:attrNameLst>
                                      </p:cBhvr>
                                      <p:to>
                                        <p:strVal val="visible"/>
                                      </p:to>
                                    </p:set>
                                    <p:anim calcmode="lin" valueType="num">
                                      <p:cBhvr additive="base">
                                        <p:cTn id="7" dur="500"/>
                                        <p:tgtEl>
                                          <p:spTgt spid="334"/>
                                        </p:tgtEl>
                                        <p:attrNameLst>
                                          <p:attrName>ppt_w</p:attrName>
                                        </p:attrNameLst>
                                      </p:cBhvr>
                                      <p:tavLst>
                                        <p:tav tm="0">
                                          <p:val>
                                            <p:fltVal val="0"/>
                                          </p:val>
                                        </p:tav>
                                        <p:tav tm="100000">
                                          <p:val>
                                            <p:strVal val="#ppt_w"/>
                                          </p:val>
                                        </p:tav>
                                      </p:tavLst>
                                    </p:anim>
                                    <p:anim calcmode="lin" valueType="num">
                                      <p:cBhvr additive="base">
                                        <p:cTn id="8" dur="500"/>
                                        <p:tgtEl>
                                          <p:spTgt spid="33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36"/>
                                        </p:tgtEl>
                                        <p:attrNameLst>
                                          <p:attrName>style.visibility</p:attrName>
                                        </p:attrNameLst>
                                      </p:cBhvr>
                                      <p:to>
                                        <p:strVal val="visible"/>
                                      </p:to>
                                    </p:set>
                                    <p:animEffect transition="in" filter="fade">
                                      <p:cBhvr>
                                        <p:cTn id="13" dur="500"/>
                                        <p:tgtEl>
                                          <p:spTgt spid="33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35">
                                            <p:txEl>
                                              <p:pRg st="0" end="0"/>
                                            </p:txEl>
                                          </p:spTgt>
                                        </p:tgtEl>
                                        <p:attrNameLst>
                                          <p:attrName>style.visibility</p:attrName>
                                        </p:attrNameLst>
                                      </p:cBhvr>
                                      <p:to>
                                        <p:strVal val="visible"/>
                                      </p:to>
                                    </p:set>
                                    <p:animEffect transition="in" filter="fade">
                                      <p:cBhvr>
                                        <p:cTn id="18" dur="500"/>
                                        <p:tgtEl>
                                          <p:spTgt spid="33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37"/>
                                        </p:tgtEl>
                                        <p:attrNameLst>
                                          <p:attrName>style.visibility</p:attrName>
                                        </p:attrNameLst>
                                      </p:cBhvr>
                                      <p:to>
                                        <p:strVal val="visible"/>
                                      </p:to>
                                    </p:set>
                                    <p:animEffect transition="in" filter="fade">
                                      <p:cBhvr>
                                        <p:cTn id="23" dur="500"/>
                                        <p:tgtEl>
                                          <p:spTgt spid="33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39"/>
                                        </p:tgtEl>
                                        <p:attrNameLst>
                                          <p:attrName>style.visibility</p:attrName>
                                        </p:attrNameLst>
                                      </p:cBhvr>
                                      <p:to>
                                        <p:strVal val="visible"/>
                                      </p:to>
                                    </p:set>
                                    <p:animEffect transition="in" filter="fade">
                                      <p:cBhvr>
                                        <p:cTn id="28" dur="500"/>
                                        <p:tgtEl>
                                          <p:spTgt spid="33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38"/>
                                        </p:tgtEl>
                                        <p:attrNameLst>
                                          <p:attrName>style.visibility</p:attrName>
                                        </p:attrNameLst>
                                      </p:cBhvr>
                                      <p:to>
                                        <p:strVal val="visible"/>
                                      </p:to>
                                    </p:set>
                                    <p:animEffect transition="in" filter="fade">
                                      <p:cBhvr>
                                        <p:cTn id="33" dur="500"/>
                                        <p:tgtEl>
                                          <p:spTgt spid="33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40"/>
                                        </p:tgtEl>
                                        <p:attrNameLst>
                                          <p:attrName>style.visibility</p:attrName>
                                        </p:attrNameLst>
                                      </p:cBhvr>
                                      <p:to>
                                        <p:strVal val="visible"/>
                                      </p:to>
                                    </p:set>
                                    <p:animEffect transition="in" filter="fade">
                                      <p:cBhvr>
                                        <p:cTn id="38" dur="500"/>
                                        <p:tgtEl>
                                          <p:spTgt spid="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4"/>
          <p:cNvSpPr txBox="1">
            <a:spLocks noGrp="1"/>
          </p:cNvSpPr>
          <p:nvPr>
            <p:ph type="body" idx="1"/>
          </p:nvPr>
        </p:nvSpPr>
        <p:spPr>
          <a:xfrm>
            <a:off x="414700" y="1914255"/>
            <a:ext cx="6431400" cy="36081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SzPts val="1360"/>
              <a:buChar char="▪"/>
            </a:pPr>
            <a:r>
              <a:rPr lang="en-US" sz="170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marL="342900" lvl="0" indent="-342900" algn="l" rtl="0">
              <a:lnSpc>
                <a:spcPct val="90000"/>
              </a:lnSpc>
              <a:spcBef>
                <a:spcPts val="1000"/>
              </a:spcBef>
              <a:spcAft>
                <a:spcPts val="0"/>
              </a:spcAft>
              <a:buSzPts val="1360"/>
              <a:buChar char="▪"/>
            </a:pPr>
            <a:r>
              <a:rPr lang="en-US" sz="1700"/>
              <a:t>The specific problem to be addressed in this project is </a:t>
            </a:r>
            <a:r>
              <a:rPr lang="en-US" sz="1700" b="1"/>
              <a:t>'Content Trends Analysis for Strategic Recommendations</a:t>
            </a:r>
            <a:r>
              <a:rPr lang="en-US" sz="170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marL="342900" lvl="0" indent="-222250" algn="l" rtl="0">
              <a:lnSpc>
                <a:spcPct val="140000"/>
              </a:lnSpc>
              <a:spcBef>
                <a:spcPts val="1000"/>
              </a:spcBef>
              <a:spcAft>
                <a:spcPts val="0"/>
              </a:spcAft>
              <a:buSzPts val="1904"/>
              <a:buNone/>
            </a:pPr>
            <a:endParaRPr sz="2380"/>
          </a:p>
        </p:txBody>
      </p:sp>
      <p:sp>
        <p:nvSpPr>
          <p:cNvPr id="250" name="Google Shape;250;p24"/>
          <p:cNvSpPr txBox="1">
            <a:spLocks noGrp="1"/>
          </p:cNvSpPr>
          <p:nvPr>
            <p:ph type="title"/>
          </p:nvPr>
        </p:nvSpPr>
        <p:spPr>
          <a:xfrm>
            <a:off x="754602" y="550417"/>
            <a:ext cx="6995700" cy="790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4320"/>
              <a:buFont typeface="Trebuchet MS" panose="020B0603020202020204"/>
              <a:buNone/>
            </a:pPr>
            <a:r>
              <a:rPr lang="en-US" sz="4320"/>
              <a:t>PROBLEM  STATEMENT</a:t>
            </a:r>
            <a:endParaRPr sz="4320"/>
          </a:p>
        </p:txBody>
      </p:sp>
      <p:pic>
        <p:nvPicPr>
          <p:cNvPr id="251" name="Google Shape;251;p24"/>
          <p:cNvPicPr preferRelativeResize="0"/>
          <p:nvPr/>
        </p:nvPicPr>
        <p:blipFill rotWithShape="1">
          <a:blip r:embed="rId3"/>
          <a:srcRect/>
          <a:stretch>
            <a:fillRect/>
          </a:stretch>
        </p:blipFill>
        <p:spPr>
          <a:xfrm>
            <a:off x="7995684" y="2930834"/>
            <a:ext cx="2760756" cy="3264408"/>
          </a:xfrm>
          <a:prstGeom prst="rect">
            <a:avLst/>
          </a:prstGeom>
          <a:noFill/>
          <a:ln>
            <a:noFill/>
          </a:ln>
        </p:spPr>
      </p:pic>
      <p:pic>
        <p:nvPicPr>
          <p:cNvPr id="252" name="Google Shape;252;p24"/>
          <p:cNvPicPr preferRelativeResize="0"/>
          <p:nvPr/>
        </p:nvPicPr>
        <p:blipFill rotWithShape="1">
          <a:blip r:embed="rId4"/>
          <a:srcRect t="96181"/>
          <a:stretch>
            <a:fillRect/>
          </a:stretch>
        </p:blipFill>
        <p:spPr>
          <a:xfrm>
            <a:off x="675957" y="6471920"/>
            <a:ext cx="2143125" cy="1930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50"/>
                                        </p:tgtEl>
                                        <p:attrNameLst>
                                          <p:attrName>style.visibility</p:attrName>
                                        </p:attrNameLst>
                                      </p:cBhvr>
                                      <p:to>
                                        <p:strVal val="visible"/>
                                      </p:to>
                                    </p:set>
                                    <p:anim calcmode="lin" valueType="num">
                                      <p:cBhvr additive="base">
                                        <p:cTn id="7" dur="500"/>
                                        <p:tgtEl>
                                          <p:spTgt spid="250"/>
                                        </p:tgtEl>
                                        <p:attrNameLst>
                                          <p:attrName>ppt_w</p:attrName>
                                        </p:attrNameLst>
                                      </p:cBhvr>
                                      <p:tavLst>
                                        <p:tav tm="0">
                                          <p:val>
                                            <p:fltVal val="0"/>
                                          </p:val>
                                        </p:tav>
                                        <p:tav tm="100000">
                                          <p:val>
                                            <p:strVal val="#ppt_w"/>
                                          </p:val>
                                        </p:tav>
                                      </p:tavLst>
                                    </p:anim>
                                    <p:anim calcmode="lin" valueType="num">
                                      <p:cBhvr additive="base">
                                        <p:cTn id="8" dur="500"/>
                                        <p:tgtEl>
                                          <p:spTgt spid="25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49">
                                            <p:txEl>
                                              <p:pRg st="0" end="0"/>
                                            </p:txEl>
                                          </p:spTgt>
                                        </p:tgtEl>
                                        <p:attrNameLst>
                                          <p:attrName>style.visibility</p:attrName>
                                        </p:attrNameLst>
                                      </p:cBhvr>
                                      <p:to>
                                        <p:strVal val="visible"/>
                                      </p:to>
                                    </p:set>
                                    <p:animEffect transition="in" filter="fade">
                                      <p:cBhvr>
                                        <p:cTn id="13" dur="1000"/>
                                        <p:tgtEl>
                                          <p:spTgt spid="24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49">
                                            <p:txEl>
                                              <p:pRg st="1" end="1"/>
                                            </p:txEl>
                                          </p:spTgt>
                                        </p:tgtEl>
                                        <p:attrNameLst>
                                          <p:attrName>style.visibility</p:attrName>
                                        </p:attrNameLst>
                                      </p:cBhvr>
                                      <p:to>
                                        <p:strVal val="visible"/>
                                      </p:to>
                                    </p:set>
                                    <p:animEffect transition="in" filter="fade">
                                      <p:cBhvr>
                                        <p:cTn id="18" dur="1000"/>
                                        <p:tgtEl>
                                          <p:spTgt spid="24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49">
                                            <p:txEl>
                                              <p:pRg st="2" end="2"/>
                                            </p:txEl>
                                          </p:spTgt>
                                        </p:tgtEl>
                                        <p:attrNameLst>
                                          <p:attrName>style.visibility</p:attrName>
                                        </p:attrNameLst>
                                      </p:cBhvr>
                                      <p:to>
                                        <p:strVal val="visible"/>
                                      </p:to>
                                    </p:set>
                                    <p:animEffect transition="in" filter="fade">
                                      <p:cBhvr>
                                        <p:cTn id="23" dur="1000"/>
                                        <p:tgtEl>
                                          <p:spTgt spid="2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56"/>
        <p:cNvGrpSpPr/>
        <p:nvPr/>
      </p:nvGrpSpPr>
      <p:grpSpPr>
        <a:xfrm>
          <a:off x="0" y="0"/>
          <a:ext cx="0" cy="0"/>
          <a:chOff x="0" y="0"/>
          <a:chExt cx="0" cy="0"/>
        </a:xfrm>
      </p:grpSpPr>
      <p:sp>
        <p:nvSpPr>
          <p:cNvPr id="257" name="Google Shape;257;p25"/>
          <p:cNvSpPr txBox="1">
            <a:spLocks noGrp="1"/>
          </p:cNvSpPr>
          <p:nvPr>
            <p:ph type="title"/>
          </p:nvPr>
        </p:nvSpPr>
        <p:spPr>
          <a:xfrm>
            <a:off x="660399" y="805213"/>
            <a:ext cx="6276000" cy="8310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dk1"/>
              </a:buClr>
              <a:buSzPts val="4320"/>
              <a:buFont typeface="Trebuchet MS" panose="020B0603020202020204"/>
              <a:buNone/>
            </a:pPr>
            <a:r>
              <a:rPr lang="en-US" sz="4320"/>
              <a:t>Project Description</a:t>
            </a:r>
            <a:br>
              <a:rPr lang="en-US" sz="4320"/>
            </a:br>
            <a:br>
              <a:rPr lang="en-US" sz="4320"/>
            </a:br>
            <a:endParaRPr sz="4320"/>
          </a:p>
        </p:txBody>
      </p:sp>
      <p:pic>
        <p:nvPicPr>
          <p:cNvPr id="258" name="Google Shape;258;p25"/>
          <p:cNvPicPr preferRelativeResize="0"/>
          <p:nvPr/>
        </p:nvPicPr>
        <p:blipFill rotWithShape="1">
          <a:blip r:embed="rId3"/>
          <a:srcRect t="96181"/>
          <a:stretch>
            <a:fillRect/>
          </a:stretch>
        </p:blipFill>
        <p:spPr>
          <a:xfrm>
            <a:off x="675957" y="6471920"/>
            <a:ext cx="2143125" cy="193040"/>
          </a:xfrm>
          <a:prstGeom prst="rect">
            <a:avLst/>
          </a:prstGeom>
          <a:noFill/>
          <a:ln>
            <a:noFill/>
          </a:ln>
        </p:spPr>
      </p:pic>
      <p:pic>
        <p:nvPicPr>
          <p:cNvPr id="259" name="Google Shape;259;p25"/>
          <p:cNvPicPr preferRelativeResize="0"/>
          <p:nvPr/>
        </p:nvPicPr>
        <p:blipFill rotWithShape="1">
          <a:blip r:embed="rId4"/>
          <a:srcRect/>
          <a:stretch>
            <a:fillRect/>
          </a:stretch>
        </p:blipFill>
        <p:spPr>
          <a:xfrm>
            <a:off x="467359" y="6410461"/>
            <a:ext cx="3706253" cy="296092"/>
          </a:xfrm>
          <a:prstGeom prst="rect">
            <a:avLst/>
          </a:prstGeom>
          <a:noFill/>
          <a:ln>
            <a:noFill/>
          </a:ln>
        </p:spPr>
      </p:pic>
      <p:sp>
        <p:nvSpPr>
          <p:cNvPr id="260" name="Google Shape;260;p25"/>
          <p:cNvSpPr txBox="1"/>
          <p:nvPr/>
        </p:nvSpPr>
        <p:spPr>
          <a:xfrm>
            <a:off x="532673" y="2038176"/>
            <a:ext cx="9601200" cy="3970200"/>
          </a:xfrm>
          <a:prstGeom prst="rect">
            <a:avLst/>
          </a:prstGeom>
          <a:noFill/>
          <a:ln>
            <a:noFill/>
          </a:ln>
        </p:spPr>
        <p:txBody>
          <a:bodyPr spcFirstLastPara="1" wrap="square" lIns="91425" tIns="45700" rIns="91425" bIns="45700" anchor="t" anchorCtr="0">
            <a:spAutoFit/>
          </a:bodyPr>
          <a:lstStyle/>
          <a:p>
            <a:pPr marL="0" marR="0" lvl="0" indent="-114300" algn="l" rtl="0">
              <a:spcBef>
                <a:spcPts val="0"/>
              </a:spcBef>
              <a:spcAft>
                <a:spcPts val="0"/>
              </a:spcAft>
              <a:buClr>
                <a:schemeClr val="dk1"/>
              </a:buClr>
              <a:buSzPts val="1800"/>
              <a:buFont typeface="Trebuchet MS" panose="020B0603020202020204"/>
              <a:buAutoNum type="arabicPeriod"/>
            </a:pPr>
            <a:r>
              <a:rPr lang="en-US" sz="18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Analyze</a:t>
            </a:r>
            <a:r>
              <a:rPr lang="en-US"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the distribution and growth of Movies and TV Shows on Netflix over the years.</a:t>
            </a:r>
          </a:p>
          <a:p>
            <a:pPr marL="0" marR="0" lvl="0" indent="-114300" algn="l" rtl="0">
              <a:spcBef>
                <a:spcPts val="0"/>
              </a:spcBef>
              <a:spcAft>
                <a:spcPts val="0"/>
              </a:spcAft>
              <a:buClr>
                <a:schemeClr val="dk1"/>
              </a:buClr>
              <a:buSzPts val="1800"/>
              <a:buFont typeface="Trebuchet MS" panose="020B0603020202020204"/>
              <a:buAutoNum type="arabicPeriod"/>
            </a:pPr>
            <a:r>
              <a:rPr lang="en-US" sz="18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Identify</a:t>
            </a:r>
            <a:r>
              <a:rPr lang="en-US"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the most frequent genres and observe changes in their popularity.</a:t>
            </a:r>
          </a:p>
          <a:p>
            <a:pPr marL="0" marR="0" lvl="0" indent="-114300" algn="l" rtl="0">
              <a:spcBef>
                <a:spcPts val="0"/>
              </a:spcBef>
              <a:spcAft>
                <a:spcPts val="0"/>
              </a:spcAft>
              <a:buClr>
                <a:schemeClr val="dk1"/>
              </a:buClr>
              <a:buSzPts val="1800"/>
              <a:buFont typeface="Trebuchet MS" panose="020B0603020202020204"/>
              <a:buAutoNum type="arabicPeriod"/>
            </a:pPr>
            <a:r>
              <a:rPr lang="en-US" sz="18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Compare</a:t>
            </a:r>
            <a:r>
              <a:rPr lang="en-US"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country-wise contributions to Netflix’s content base to assess global diversity.</a:t>
            </a:r>
          </a:p>
          <a:p>
            <a:pPr marL="0" marR="0" lvl="0" indent="-114300" algn="l" rtl="0">
              <a:spcBef>
                <a:spcPts val="0"/>
              </a:spcBef>
              <a:spcAft>
                <a:spcPts val="0"/>
              </a:spcAft>
              <a:buClr>
                <a:schemeClr val="dk1"/>
              </a:buClr>
              <a:buSzPts val="1800"/>
              <a:buFont typeface="Trebuchet MS" panose="020B0603020202020204"/>
              <a:buAutoNum type="arabicPeriod"/>
            </a:pPr>
            <a:r>
              <a:rPr lang="en-US" sz="18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Provide</a:t>
            </a:r>
            <a:r>
              <a:rPr lang="en-US"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strategic recommendations for future content acquisition and production.</a:t>
            </a:r>
          </a:p>
          <a:p>
            <a:pPr marL="0" marR="0" lvl="0" indent="0" algn="l" rtl="0">
              <a:spcBef>
                <a:spcPts val="0"/>
              </a:spcBef>
              <a:spcAft>
                <a:spcPts val="0"/>
              </a:spcAft>
              <a:buClr>
                <a:schemeClr val="dk1"/>
              </a:buClr>
              <a:buSzPts val="1800"/>
              <a:buFont typeface="Trebuchet MS" panose="020B0603020202020204"/>
              <a:buNone/>
            </a:pPr>
            <a:br>
              <a:rPr lang="en-US"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br>
            <a:endPara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spcBef>
                <a:spcPts val="0"/>
              </a:spcBef>
              <a:spcAft>
                <a:spcPts val="0"/>
              </a:spcAft>
              <a:buClr>
                <a:schemeClr val="dk1"/>
              </a:buClr>
              <a:buSzPts val="1800"/>
              <a:buFont typeface="Trebuchet MS" panose="020B0603020202020204"/>
              <a:buNone/>
            </a:pPr>
            <a:r>
              <a:rPr lang="en-US" sz="18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Significance of the Study</a:t>
            </a:r>
          </a:p>
          <a:p>
            <a:pPr marL="0" marR="0" lvl="0" indent="0" algn="l" rtl="0">
              <a:spcBef>
                <a:spcPts val="0"/>
              </a:spcBef>
              <a:spcAft>
                <a:spcPts val="0"/>
              </a:spcAft>
              <a:buClr>
                <a:schemeClr val="dk1"/>
              </a:buClr>
              <a:buSzPts val="1800"/>
              <a:buFont typeface="Trebuchet MS" panose="020B0603020202020204"/>
              <a:buNone/>
            </a:pPr>
            <a:r>
              <a:rPr lang="en-US"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This analysis is significant for understanding Netflix’s </a:t>
            </a:r>
            <a:r>
              <a:rPr lang="en-US" sz="18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content evolution and audience engagement patterns</a:t>
            </a:r>
            <a:r>
              <a:rPr lang="en-US"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By identifying popular genres and underrepresented regions, the study offers actionable insights that can help Netflix make </a:t>
            </a:r>
            <a:r>
              <a:rPr lang="en-US" sz="18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data-driven business decisions</a:t>
            </a:r>
            <a:r>
              <a:rPr lang="en-US"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Such findings are valuable for:</a:t>
            </a:r>
          </a:p>
          <a:p>
            <a:pPr marL="0" marR="0" lvl="0" indent="-114300" algn="l" rtl="0">
              <a:spcBef>
                <a:spcPts val="0"/>
              </a:spcBef>
              <a:spcAft>
                <a:spcPts val="0"/>
              </a:spcAft>
              <a:buClr>
                <a:schemeClr val="dk1"/>
              </a:buClr>
              <a:buSzPts val="1800"/>
              <a:buFont typeface="Arial" panose="020B0604020202020204"/>
              <a:buChar char="•"/>
            </a:pPr>
            <a:r>
              <a:rPr lang="en-US"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Enhancing </a:t>
            </a:r>
            <a:r>
              <a:rPr lang="en-US" sz="18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content strategy</a:t>
            </a:r>
            <a:r>
              <a:rPr lang="en-US"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and balancing global vs. local productions.</a:t>
            </a:r>
          </a:p>
          <a:p>
            <a:pPr marL="0" marR="0" lvl="0" indent="-114300" algn="l" rtl="0">
              <a:spcBef>
                <a:spcPts val="0"/>
              </a:spcBef>
              <a:spcAft>
                <a:spcPts val="0"/>
              </a:spcAft>
              <a:buClr>
                <a:schemeClr val="dk1"/>
              </a:buClr>
              <a:buSzPts val="1800"/>
              <a:buFont typeface="Arial" panose="020B0604020202020204"/>
              <a:buChar char="•"/>
            </a:pPr>
            <a:r>
              <a:rPr lang="en-US"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Recognizing </a:t>
            </a:r>
            <a:r>
              <a:rPr lang="en-US" sz="18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market trends</a:t>
            </a:r>
            <a:r>
              <a:rPr lang="en-US"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and regional viewer interests.</a:t>
            </a:r>
          </a:p>
          <a:p>
            <a:pPr marL="0" marR="0" lvl="0" indent="-114300" algn="l" rtl="0">
              <a:spcBef>
                <a:spcPts val="0"/>
              </a:spcBef>
              <a:spcAft>
                <a:spcPts val="0"/>
              </a:spcAft>
              <a:buClr>
                <a:schemeClr val="dk1"/>
              </a:buClr>
              <a:buSzPts val="1800"/>
              <a:buFont typeface="Arial" panose="020B0604020202020204"/>
              <a:buChar char="•"/>
            </a:pPr>
            <a:r>
              <a:rPr lang="en-US"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Supporting </a:t>
            </a:r>
            <a:r>
              <a:rPr lang="en-US" sz="18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strategic investments</a:t>
            </a:r>
            <a:r>
              <a:rPr lang="en-US"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 in specific content types and countries.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57"/>
                                        </p:tgtEl>
                                        <p:attrNameLst>
                                          <p:attrName>style.visibility</p:attrName>
                                        </p:attrNameLst>
                                      </p:cBhvr>
                                      <p:to>
                                        <p:strVal val="visible"/>
                                      </p:to>
                                    </p:set>
                                    <p:anim calcmode="lin" valueType="num">
                                      <p:cBhvr additive="base">
                                        <p:cTn id="7" dur="500"/>
                                        <p:tgtEl>
                                          <p:spTgt spid="257"/>
                                        </p:tgtEl>
                                        <p:attrNameLst>
                                          <p:attrName>ppt_w</p:attrName>
                                        </p:attrNameLst>
                                      </p:cBhvr>
                                      <p:tavLst>
                                        <p:tav tm="0">
                                          <p:val>
                                            <p:fltVal val="0"/>
                                          </p:val>
                                        </p:tav>
                                        <p:tav tm="100000">
                                          <p:val>
                                            <p:strVal val="#ppt_w"/>
                                          </p:val>
                                        </p:tav>
                                      </p:tavLst>
                                    </p:anim>
                                    <p:anim calcmode="lin" valueType="num">
                                      <p:cBhvr additive="base">
                                        <p:cTn id="8" dur="500"/>
                                        <p:tgtEl>
                                          <p:spTgt spid="25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6"/>
          <p:cNvSpPr txBox="1">
            <a:spLocks noGrp="1"/>
          </p:cNvSpPr>
          <p:nvPr>
            <p:ph type="title"/>
          </p:nvPr>
        </p:nvSpPr>
        <p:spPr>
          <a:xfrm>
            <a:off x="620008" y="876617"/>
            <a:ext cx="10046100" cy="8025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Font typeface="Trebuchet MS" panose="020B0603020202020204"/>
              <a:buNone/>
            </a:pPr>
            <a:r>
              <a:rPr lang="en-US" sz="3200"/>
              <a:t>WHO ARE THE END USERS?</a:t>
            </a:r>
            <a:endParaRPr sz="2000"/>
          </a:p>
        </p:txBody>
      </p:sp>
      <p:pic>
        <p:nvPicPr>
          <p:cNvPr id="266" name="Google Shape;266;p26"/>
          <p:cNvPicPr preferRelativeResize="0"/>
          <p:nvPr/>
        </p:nvPicPr>
        <p:blipFill rotWithShape="1">
          <a:blip r:embed="rId3"/>
          <a:srcRect/>
          <a:stretch>
            <a:fillRect/>
          </a:stretch>
        </p:blipFill>
        <p:spPr>
          <a:xfrm>
            <a:off x="721359" y="6176804"/>
            <a:ext cx="2181225" cy="485775"/>
          </a:xfrm>
          <a:prstGeom prst="rect">
            <a:avLst/>
          </a:prstGeom>
          <a:noFill/>
          <a:ln>
            <a:noFill/>
          </a:ln>
        </p:spPr>
      </p:pic>
      <p:sp>
        <p:nvSpPr>
          <p:cNvPr id="267" name="Google Shape;267;p26"/>
          <p:cNvSpPr txBox="1">
            <a:spLocks noGrp="1"/>
          </p:cNvSpPr>
          <p:nvPr>
            <p:ph type="body" idx="1"/>
          </p:nvPr>
        </p:nvSpPr>
        <p:spPr>
          <a:xfrm>
            <a:off x="543443" y="2213310"/>
            <a:ext cx="8292600" cy="1754400"/>
          </a:xfrm>
          <a:prstGeom prst="rect">
            <a:avLst/>
          </a:prstGeom>
          <a:noFill/>
          <a:ln>
            <a:noFill/>
          </a:ln>
        </p:spPr>
        <p:txBody>
          <a:bodyPr spcFirstLastPara="1" wrap="square" lIns="91425" tIns="45700" rIns="91425" bIns="45700" anchor="ctr" anchorCtr="0">
            <a:spAutoFit/>
          </a:bodyPr>
          <a:lstStyle/>
          <a:p>
            <a:pPr marL="0" marR="0" lvl="0" indent="-114300" algn="l" rtl="0">
              <a:lnSpc>
                <a:spcPct val="100000"/>
              </a:lnSpc>
              <a:spcBef>
                <a:spcPts val="0"/>
              </a:spcBef>
              <a:spcAft>
                <a:spcPts val="0"/>
              </a:spcAft>
              <a:buClr>
                <a:schemeClr val="dk1"/>
              </a:buClr>
              <a:buSzPts val="1800"/>
              <a:buFont typeface="Arial" panose="020B0604020202020204"/>
              <a:buChar char="•"/>
            </a:pPr>
            <a:r>
              <a:rPr lang="en-US" sz="1800" i="0" u="none" strike="noStrike" cap="none">
                <a:solidFill>
                  <a:schemeClr val="dk1"/>
                </a:solidFill>
                <a:latin typeface="Arial" panose="020B0604020202020204"/>
                <a:ea typeface="Arial" panose="020B0604020202020204"/>
                <a:cs typeface="Arial" panose="020B0604020202020204"/>
                <a:sym typeface="Arial" panose="020B0604020202020204"/>
              </a:rPr>
              <a:t>Netflix Management and Strategy Team</a:t>
            </a:r>
          </a:p>
          <a:p>
            <a:pPr marL="0" marR="0" lvl="0" indent="-114300" algn="l" rtl="0">
              <a:lnSpc>
                <a:spcPct val="100000"/>
              </a:lnSpc>
              <a:spcBef>
                <a:spcPts val="0"/>
              </a:spcBef>
              <a:spcAft>
                <a:spcPts val="0"/>
              </a:spcAft>
              <a:buClr>
                <a:schemeClr val="dk1"/>
              </a:buClr>
              <a:buSzPts val="1800"/>
              <a:buFont typeface="Arial" panose="020B0604020202020204"/>
              <a:buChar char="•"/>
            </a:pPr>
            <a:r>
              <a:rPr lang="en-US" sz="1800" i="0" u="none" strike="noStrike" cap="none">
                <a:solidFill>
                  <a:schemeClr val="dk1"/>
                </a:solidFill>
                <a:latin typeface="Arial" panose="020B0604020202020204"/>
                <a:ea typeface="Arial" panose="020B0604020202020204"/>
                <a:cs typeface="Arial" panose="020B0604020202020204"/>
                <a:sym typeface="Arial" panose="020B0604020202020204"/>
              </a:rPr>
              <a:t>Netflix Content and Production Teams</a:t>
            </a:r>
          </a:p>
          <a:p>
            <a:pPr marL="0" marR="0" lvl="0" indent="-114300" algn="l" rtl="0">
              <a:lnSpc>
                <a:spcPct val="100000"/>
              </a:lnSpc>
              <a:spcBef>
                <a:spcPts val="0"/>
              </a:spcBef>
              <a:spcAft>
                <a:spcPts val="0"/>
              </a:spcAft>
              <a:buClr>
                <a:schemeClr val="dk1"/>
              </a:buClr>
              <a:buSzPts val="1800"/>
              <a:buFont typeface="Arial" panose="020B0604020202020204"/>
              <a:buChar char="•"/>
            </a:pPr>
            <a:r>
              <a:rPr lang="en-US" sz="1800" i="0" u="none" strike="noStrike" cap="none">
                <a:solidFill>
                  <a:schemeClr val="dk1"/>
                </a:solidFill>
                <a:latin typeface="Arial" panose="020B0604020202020204"/>
                <a:ea typeface="Arial" panose="020B0604020202020204"/>
                <a:cs typeface="Arial" panose="020B0604020202020204"/>
                <a:sym typeface="Arial" panose="020B0604020202020204"/>
              </a:rPr>
              <a:t>Netflix Data Analytics and Insights Department</a:t>
            </a:r>
          </a:p>
          <a:p>
            <a:pPr marL="0" marR="0" lvl="0" indent="-114300" algn="l" rtl="0">
              <a:lnSpc>
                <a:spcPct val="100000"/>
              </a:lnSpc>
              <a:spcBef>
                <a:spcPts val="0"/>
              </a:spcBef>
              <a:spcAft>
                <a:spcPts val="0"/>
              </a:spcAft>
              <a:buClr>
                <a:schemeClr val="dk1"/>
              </a:buClr>
              <a:buSzPts val="1800"/>
              <a:buFont typeface="Arial" panose="020B0604020202020204"/>
              <a:buChar char="•"/>
            </a:pPr>
            <a:r>
              <a:rPr lang="en-US" sz="1800" i="0" u="none" strike="noStrike" cap="none">
                <a:solidFill>
                  <a:schemeClr val="dk1"/>
                </a:solidFill>
                <a:latin typeface="Arial" panose="020B0604020202020204"/>
                <a:ea typeface="Arial" panose="020B0604020202020204"/>
                <a:cs typeface="Arial" panose="020B0604020202020204"/>
                <a:sym typeface="Arial" panose="020B0604020202020204"/>
              </a:rPr>
              <a:t>Data Analysts and Data Scientists (in the OTT or media industry)</a:t>
            </a:r>
          </a:p>
          <a:p>
            <a:pPr marL="0" marR="0" lvl="0" indent="-114300" algn="l" rtl="0">
              <a:lnSpc>
                <a:spcPct val="100000"/>
              </a:lnSpc>
              <a:spcBef>
                <a:spcPts val="0"/>
              </a:spcBef>
              <a:spcAft>
                <a:spcPts val="0"/>
              </a:spcAft>
              <a:buClr>
                <a:schemeClr val="dk1"/>
              </a:buClr>
              <a:buSzPts val="1800"/>
              <a:buFont typeface="Arial" panose="020B0604020202020204"/>
              <a:buChar char="•"/>
            </a:pPr>
            <a:r>
              <a:rPr lang="en-US" sz="1800" i="0" u="none" strike="noStrike" cap="none">
                <a:solidFill>
                  <a:schemeClr val="dk1"/>
                </a:solidFill>
                <a:latin typeface="Arial" panose="020B0604020202020204"/>
                <a:ea typeface="Arial" panose="020B0604020202020204"/>
                <a:cs typeface="Arial" panose="020B0604020202020204"/>
                <a:sym typeface="Arial" panose="020B0604020202020204"/>
              </a:rPr>
              <a:t>Academic Researchers and Students (studying data analytics or media trends)</a:t>
            </a:r>
          </a:p>
          <a:p>
            <a:pPr marL="0" marR="0" lvl="0" indent="-114300" algn="l" rtl="0">
              <a:lnSpc>
                <a:spcPct val="100000"/>
              </a:lnSpc>
              <a:spcBef>
                <a:spcPts val="0"/>
              </a:spcBef>
              <a:spcAft>
                <a:spcPts val="0"/>
              </a:spcAft>
              <a:buClr>
                <a:schemeClr val="dk1"/>
              </a:buClr>
              <a:buSzPts val="1800"/>
              <a:buFont typeface="Arial" panose="020B0604020202020204"/>
              <a:buChar char="•"/>
            </a:pPr>
            <a:r>
              <a:rPr lang="en-US" sz="1800" i="0" u="none" strike="noStrike" cap="none">
                <a:solidFill>
                  <a:schemeClr val="dk1"/>
                </a:solidFill>
                <a:latin typeface="Arial" panose="020B0604020202020204"/>
                <a:ea typeface="Arial" panose="020B0604020202020204"/>
                <a:cs typeface="Arial" panose="020B0604020202020204"/>
                <a:sym typeface="Arial" panose="020B0604020202020204"/>
              </a:rPr>
              <a:t>Business Analysts and Market Researchers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65"/>
                                        </p:tgtEl>
                                        <p:attrNameLst>
                                          <p:attrName>style.visibility</p:attrName>
                                        </p:attrNameLst>
                                      </p:cBhvr>
                                      <p:to>
                                        <p:strVal val="visible"/>
                                      </p:to>
                                    </p:set>
                                    <p:anim calcmode="lin" valueType="num">
                                      <p:cBhvr additive="base">
                                        <p:cTn id="7" dur="500"/>
                                        <p:tgtEl>
                                          <p:spTgt spid="265"/>
                                        </p:tgtEl>
                                        <p:attrNameLst>
                                          <p:attrName>ppt_w</p:attrName>
                                        </p:attrNameLst>
                                      </p:cBhvr>
                                      <p:tavLst>
                                        <p:tav tm="0">
                                          <p:val>
                                            <p:fltVal val="0"/>
                                          </p:val>
                                        </p:tav>
                                        <p:tav tm="100000">
                                          <p:val>
                                            <p:strVal val="#ppt_w"/>
                                          </p:val>
                                        </p:tav>
                                      </p:tavLst>
                                    </p:anim>
                                    <p:anim calcmode="lin" valueType="num">
                                      <p:cBhvr additive="base">
                                        <p:cTn id="8" dur="500"/>
                                        <p:tgtEl>
                                          <p:spTgt spid="26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72"/>
        <p:cNvGrpSpPr/>
        <p:nvPr/>
      </p:nvGrpSpPr>
      <p:grpSpPr>
        <a:xfrm>
          <a:off x="0" y="0"/>
          <a:ext cx="0" cy="0"/>
          <a:chOff x="0" y="0"/>
          <a:chExt cx="0" cy="0"/>
        </a:xfrm>
      </p:grpSpPr>
      <p:pic>
        <p:nvPicPr>
          <p:cNvPr id="273" name="Google Shape;273;p27"/>
          <p:cNvPicPr preferRelativeResize="0"/>
          <p:nvPr/>
        </p:nvPicPr>
        <p:blipFill rotWithShape="1">
          <a:blip r:embed="rId3"/>
          <a:srcRect/>
          <a:stretch>
            <a:fillRect/>
          </a:stretch>
        </p:blipFill>
        <p:spPr>
          <a:xfrm>
            <a:off x="467359" y="6410461"/>
            <a:ext cx="3706253" cy="296092"/>
          </a:xfrm>
          <a:prstGeom prst="rect">
            <a:avLst/>
          </a:prstGeom>
          <a:noFill/>
          <a:ln>
            <a:noFill/>
          </a:ln>
        </p:spPr>
      </p:pic>
      <p:pic>
        <p:nvPicPr>
          <p:cNvPr id="274" name="Google Shape;274;p27"/>
          <p:cNvPicPr preferRelativeResize="0"/>
          <p:nvPr/>
        </p:nvPicPr>
        <p:blipFill rotWithShape="1">
          <a:blip r:embed="rId4"/>
          <a:srcRect/>
          <a:stretch>
            <a:fillRect/>
          </a:stretch>
        </p:blipFill>
        <p:spPr>
          <a:xfrm flipH="1">
            <a:off x="50800" y="3820160"/>
            <a:ext cx="1727200" cy="3010025"/>
          </a:xfrm>
          <a:prstGeom prst="rect">
            <a:avLst/>
          </a:prstGeom>
          <a:noFill/>
          <a:ln>
            <a:noFill/>
          </a:ln>
        </p:spPr>
      </p:pic>
      <p:sp>
        <p:nvSpPr>
          <p:cNvPr id="275" name="Google Shape;275;p27"/>
          <p:cNvSpPr txBox="1">
            <a:spLocks noGrp="1"/>
          </p:cNvSpPr>
          <p:nvPr>
            <p:ph type="body" idx="1"/>
          </p:nvPr>
        </p:nvSpPr>
        <p:spPr>
          <a:xfrm>
            <a:off x="391886" y="1246961"/>
            <a:ext cx="9027600" cy="5243400"/>
          </a:xfrm>
          <a:prstGeom prst="rect">
            <a:avLst/>
          </a:prstGeom>
          <a:noFill/>
          <a:ln>
            <a:noFill/>
          </a:ln>
        </p:spPr>
        <p:txBody>
          <a:bodyPr spcFirstLastPara="1" wrap="square" lIns="91425" tIns="45700" rIns="91425" bIns="45700" anchor="t" anchorCtr="0">
            <a:normAutofit/>
          </a:bodyPr>
          <a:lstStyle/>
          <a:p>
            <a:pPr marL="742950" lvl="1" indent="-285750" algn="l" rtl="0">
              <a:lnSpc>
                <a:spcPct val="150000"/>
              </a:lnSpc>
              <a:spcBef>
                <a:spcPts val="0"/>
              </a:spcBef>
              <a:spcAft>
                <a:spcPts val="0"/>
              </a:spcAft>
              <a:buSzPts val="1600"/>
              <a:buChar char="▪"/>
            </a:pPr>
            <a:r>
              <a:rPr lang="en-US"/>
              <a:t>Python</a:t>
            </a:r>
          </a:p>
          <a:p>
            <a:pPr marL="742950" lvl="1" indent="-285750" algn="l" rtl="0">
              <a:lnSpc>
                <a:spcPct val="150000"/>
              </a:lnSpc>
              <a:spcBef>
                <a:spcPts val="1000"/>
              </a:spcBef>
              <a:spcAft>
                <a:spcPts val="0"/>
              </a:spcAft>
              <a:buSzPts val="1600"/>
              <a:buChar char="▪"/>
            </a:pPr>
            <a:r>
              <a:rPr lang="en-US"/>
              <a:t>Jupyter Notebook</a:t>
            </a:r>
          </a:p>
          <a:p>
            <a:pPr marL="742950" lvl="1" indent="-285750" algn="l" rtl="0">
              <a:lnSpc>
                <a:spcPct val="150000"/>
              </a:lnSpc>
              <a:spcBef>
                <a:spcPts val="1000"/>
              </a:spcBef>
              <a:spcAft>
                <a:spcPts val="0"/>
              </a:spcAft>
              <a:buSzPts val="1600"/>
              <a:buChar char="▪"/>
            </a:pPr>
            <a:r>
              <a:rPr lang="en-US"/>
              <a:t>Google colab</a:t>
            </a:r>
          </a:p>
          <a:p>
            <a:pPr marL="742950" lvl="1" indent="-285750" algn="l" rtl="0">
              <a:lnSpc>
                <a:spcPct val="150000"/>
              </a:lnSpc>
              <a:spcBef>
                <a:spcPts val="1000"/>
              </a:spcBef>
              <a:spcAft>
                <a:spcPts val="0"/>
              </a:spcAft>
              <a:buSzPts val="1600"/>
              <a:buChar char="▪"/>
            </a:pPr>
            <a:r>
              <a:rPr lang="en-US"/>
              <a:t>Matplotlib</a:t>
            </a:r>
          </a:p>
          <a:p>
            <a:pPr marL="742950" lvl="1" indent="-285750" algn="l" rtl="0">
              <a:lnSpc>
                <a:spcPct val="150000"/>
              </a:lnSpc>
              <a:spcBef>
                <a:spcPts val="1000"/>
              </a:spcBef>
              <a:spcAft>
                <a:spcPts val="0"/>
              </a:spcAft>
              <a:buSzPts val="1600"/>
              <a:buChar char="▪"/>
            </a:pPr>
            <a:r>
              <a:rPr lang="en-US"/>
              <a:t>numpy</a:t>
            </a:r>
          </a:p>
        </p:txBody>
      </p:sp>
      <p:sp>
        <p:nvSpPr>
          <p:cNvPr id="276" name="Google Shape;276;p27"/>
          <p:cNvSpPr txBox="1">
            <a:spLocks noGrp="1"/>
          </p:cNvSpPr>
          <p:nvPr>
            <p:ph type="title"/>
          </p:nvPr>
        </p:nvSpPr>
        <p:spPr>
          <a:xfrm>
            <a:off x="660399" y="430567"/>
            <a:ext cx="5306400" cy="847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4800"/>
              <a:buFont typeface="Trebuchet MS" panose="020B0603020202020204"/>
              <a:buNone/>
            </a:pPr>
            <a:r>
              <a:rPr lang="en-US"/>
              <a:t>Technology Used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76"/>
                                        </p:tgtEl>
                                        <p:attrNameLst>
                                          <p:attrName>style.visibility</p:attrName>
                                        </p:attrNameLst>
                                      </p:cBhvr>
                                      <p:to>
                                        <p:strVal val="visible"/>
                                      </p:to>
                                    </p:set>
                                    <p:anim calcmode="lin" valueType="num">
                                      <p:cBhvr additive="base">
                                        <p:cTn id="7" dur="500"/>
                                        <p:tgtEl>
                                          <p:spTgt spid="276"/>
                                        </p:tgtEl>
                                        <p:attrNameLst>
                                          <p:attrName>ppt_w</p:attrName>
                                        </p:attrNameLst>
                                      </p:cBhvr>
                                      <p:tavLst>
                                        <p:tav tm="0">
                                          <p:val>
                                            <p:fltVal val="0"/>
                                          </p:val>
                                        </p:tav>
                                        <p:tav tm="100000">
                                          <p:val>
                                            <p:strVal val="#ppt_w"/>
                                          </p:val>
                                        </p:tav>
                                      </p:tavLst>
                                    </p:anim>
                                    <p:anim calcmode="lin" valueType="num">
                                      <p:cBhvr additive="base">
                                        <p:cTn id="8" dur="500"/>
                                        <p:tgtEl>
                                          <p:spTgt spid="27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75">
                                            <p:txEl>
                                              <p:pRg st="0" end="0"/>
                                            </p:txEl>
                                          </p:spTgt>
                                        </p:tgtEl>
                                        <p:attrNameLst>
                                          <p:attrName>style.visibility</p:attrName>
                                        </p:attrNameLst>
                                      </p:cBhvr>
                                      <p:to>
                                        <p:strVal val="visible"/>
                                      </p:to>
                                    </p:set>
                                    <p:animEffect transition="in" filter="fade">
                                      <p:cBhvr>
                                        <p:cTn id="13" dur="1000"/>
                                        <p:tgtEl>
                                          <p:spTgt spid="27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75">
                                            <p:txEl>
                                              <p:pRg st="1" end="1"/>
                                            </p:txEl>
                                          </p:spTgt>
                                        </p:tgtEl>
                                        <p:attrNameLst>
                                          <p:attrName>style.visibility</p:attrName>
                                        </p:attrNameLst>
                                      </p:cBhvr>
                                      <p:to>
                                        <p:strVal val="visible"/>
                                      </p:to>
                                    </p:set>
                                    <p:animEffect transition="in" filter="fade">
                                      <p:cBhvr>
                                        <p:cTn id="18" dur="1000"/>
                                        <p:tgtEl>
                                          <p:spTgt spid="275">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75">
                                            <p:txEl>
                                              <p:pRg st="2" end="2"/>
                                            </p:txEl>
                                          </p:spTgt>
                                        </p:tgtEl>
                                        <p:attrNameLst>
                                          <p:attrName>style.visibility</p:attrName>
                                        </p:attrNameLst>
                                      </p:cBhvr>
                                      <p:to>
                                        <p:strVal val="visible"/>
                                      </p:to>
                                    </p:set>
                                    <p:animEffect transition="in" filter="fade">
                                      <p:cBhvr>
                                        <p:cTn id="23" dur="1000"/>
                                        <p:tgtEl>
                                          <p:spTgt spid="27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75">
                                            <p:txEl>
                                              <p:pRg st="3" end="3"/>
                                            </p:txEl>
                                          </p:spTgt>
                                        </p:tgtEl>
                                        <p:attrNameLst>
                                          <p:attrName>style.visibility</p:attrName>
                                        </p:attrNameLst>
                                      </p:cBhvr>
                                      <p:to>
                                        <p:strVal val="visible"/>
                                      </p:to>
                                    </p:set>
                                    <p:animEffect transition="in" filter="fade">
                                      <p:cBhvr>
                                        <p:cTn id="28" dur="1000"/>
                                        <p:tgtEl>
                                          <p:spTgt spid="275">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75">
                                            <p:txEl>
                                              <p:pRg st="4" end="4"/>
                                            </p:txEl>
                                          </p:spTgt>
                                        </p:tgtEl>
                                        <p:attrNameLst>
                                          <p:attrName>style.visibility</p:attrName>
                                        </p:attrNameLst>
                                      </p:cBhvr>
                                      <p:to>
                                        <p:strVal val="visible"/>
                                      </p:to>
                                    </p:set>
                                    <p:animEffect transition="in" filter="fade">
                                      <p:cBhvr>
                                        <p:cTn id="33" dur="1000"/>
                                        <p:tgtEl>
                                          <p:spTgt spid="2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28"/>
          <p:cNvPicPr preferRelativeResize="0"/>
          <p:nvPr/>
        </p:nvPicPr>
        <p:blipFill rotWithShape="1">
          <a:blip r:embed="rId3"/>
          <a:srcRect t="96181"/>
          <a:stretch>
            <a:fillRect/>
          </a:stretch>
        </p:blipFill>
        <p:spPr>
          <a:xfrm>
            <a:off x="675957" y="6471920"/>
            <a:ext cx="2143125" cy="193040"/>
          </a:xfrm>
          <a:prstGeom prst="rect">
            <a:avLst/>
          </a:prstGeom>
          <a:noFill/>
          <a:ln>
            <a:noFill/>
          </a:ln>
        </p:spPr>
      </p:pic>
      <p:sp>
        <p:nvSpPr>
          <p:cNvPr id="282" name="Google Shape;282;p28"/>
          <p:cNvSpPr txBox="1">
            <a:spLocks noGrp="1"/>
          </p:cNvSpPr>
          <p:nvPr>
            <p:ph type="title"/>
          </p:nvPr>
        </p:nvSpPr>
        <p:spPr>
          <a:xfrm>
            <a:off x="675957" y="370589"/>
            <a:ext cx="2981700" cy="831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4800"/>
              <a:buFont typeface="Trebuchet MS" panose="020B0603020202020204"/>
              <a:buNone/>
            </a:pPr>
            <a:r>
              <a:rPr lang="en-US"/>
              <a:t>RESULT 1 </a:t>
            </a:r>
          </a:p>
        </p:txBody>
      </p:sp>
      <p:sp>
        <p:nvSpPr>
          <p:cNvPr id="283" name="Google Shape;283;p28"/>
          <p:cNvSpPr txBox="1"/>
          <p:nvPr/>
        </p:nvSpPr>
        <p:spPr>
          <a:xfrm>
            <a:off x="320982" y="1275371"/>
            <a:ext cx="3343500" cy="6660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84" name="Google Shape;284;p28"/>
          <p:cNvSpPr txBox="1"/>
          <p:nvPr/>
        </p:nvSpPr>
        <p:spPr>
          <a:xfrm>
            <a:off x="4345694" y="1275371"/>
            <a:ext cx="3343500" cy="6660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2" name="Picture 1" descr="Screenshot (176)"/>
          <p:cNvPicPr>
            <a:picLocks noChangeAspect="1"/>
          </p:cNvPicPr>
          <p:nvPr/>
        </p:nvPicPr>
        <p:blipFill>
          <a:blip r:embed="rId4"/>
          <a:stretch>
            <a:fillRect/>
          </a:stretch>
        </p:blipFill>
        <p:spPr>
          <a:xfrm>
            <a:off x="405130" y="1275080"/>
            <a:ext cx="9009380" cy="43110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82"/>
                                        </p:tgtEl>
                                        <p:attrNameLst>
                                          <p:attrName>style.visibility</p:attrName>
                                        </p:attrNameLst>
                                      </p:cBhvr>
                                      <p:to>
                                        <p:strVal val="visible"/>
                                      </p:to>
                                    </p:set>
                                    <p:anim calcmode="lin" valueType="num">
                                      <p:cBhvr additive="base">
                                        <p:cTn id="7" dur="500"/>
                                        <p:tgtEl>
                                          <p:spTgt spid="282"/>
                                        </p:tgtEl>
                                        <p:attrNameLst>
                                          <p:attrName>ppt_w</p:attrName>
                                        </p:attrNameLst>
                                      </p:cBhvr>
                                      <p:tavLst>
                                        <p:tav tm="0">
                                          <p:val>
                                            <p:fltVal val="0"/>
                                          </p:val>
                                        </p:tav>
                                        <p:tav tm="100000">
                                          <p:val>
                                            <p:strVal val="#ppt_w"/>
                                          </p:val>
                                        </p:tav>
                                      </p:tavLst>
                                    </p:anim>
                                    <p:anim calcmode="lin" valueType="num">
                                      <p:cBhvr additive="base">
                                        <p:cTn id="8" dur="500"/>
                                        <p:tgtEl>
                                          <p:spTgt spid="28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83"/>
                                        </p:tgtEl>
                                        <p:attrNameLst>
                                          <p:attrName>style.visibility</p:attrName>
                                        </p:attrNameLst>
                                      </p:cBhvr>
                                      <p:to>
                                        <p:strVal val="visible"/>
                                      </p:to>
                                    </p:set>
                                    <p:animEffect transition="in" filter="fade">
                                      <p:cBhvr>
                                        <p:cTn id="13" dur="1000"/>
                                        <p:tgtEl>
                                          <p:spTgt spid="28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84"/>
                                        </p:tgtEl>
                                        <p:attrNameLst>
                                          <p:attrName>style.visibility</p:attrName>
                                        </p:attrNameLst>
                                      </p:cBhvr>
                                      <p:to>
                                        <p:strVal val="visible"/>
                                      </p:to>
                                    </p:set>
                                    <p:animEffect transition="in" filter="fade">
                                      <p:cBhvr>
                                        <p:cTn id="18" dur="10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29"/>
          <p:cNvPicPr preferRelativeResize="0"/>
          <p:nvPr/>
        </p:nvPicPr>
        <p:blipFill rotWithShape="1">
          <a:blip r:embed="rId3"/>
          <a:srcRect t="96181"/>
          <a:stretch>
            <a:fillRect/>
          </a:stretch>
        </p:blipFill>
        <p:spPr>
          <a:xfrm>
            <a:off x="675957" y="6471920"/>
            <a:ext cx="2143125" cy="193040"/>
          </a:xfrm>
          <a:prstGeom prst="rect">
            <a:avLst/>
          </a:prstGeom>
          <a:noFill/>
          <a:ln>
            <a:noFill/>
          </a:ln>
        </p:spPr>
      </p:pic>
      <p:sp>
        <p:nvSpPr>
          <p:cNvPr id="291" name="Google Shape;291;p29"/>
          <p:cNvSpPr txBox="1">
            <a:spLocks noGrp="1"/>
          </p:cNvSpPr>
          <p:nvPr>
            <p:ph type="title"/>
          </p:nvPr>
        </p:nvSpPr>
        <p:spPr>
          <a:xfrm>
            <a:off x="675957" y="370589"/>
            <a:ext cx="2981700" cy="831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4800"/>
              <a:buFont typeface="Trebuchet MS" panose="020B0603020202020204"/>
              <a:buNone/>
            </a:pPr>
            <a:r>
              <a:rPr lang="en-US"/>
              <a:t>RESULT 2</a:t>
            </a:r>
          </a:p>
        </p:txBody>
      </p:sp>
      <p:sp>
        <p:nvSpPr>
          <p:cNvPr id="292" name="Google Shape;292;p29"/>
          <p:cNvSpPr txBox="1"/>
          <p:nvPr/>
        </p:nvSpPr>
        <p:spPr>
          <a:xfrm>
            <a:off x="320982" y="1275371"/>
            <a:ext cx="3343500" cy="6660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93" name="Google Shape;293;p29"/>
          <p:cNvSpPr txBox="1"/>
          <p:nvPr/>
        </p:nvSpPr>
        <p:spPr>
          <a:xfrm>
            <a:off x="4345694" y="1275371"/>
            <a:ext cx="3343500" cy="6660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2" name="Picture 0" descr="Screenshot (177)"/>
          <p:cNvPicPr>
            <a:picLocks noChangeAspect="1"/>
          </p:cNvPicPr>
          <p:nvPr/>
        </p:nvPicPr>
        <p:blipFill>
          <a:blip r:embed="rId4"/>
          <a:stretch>
            <a:fillRect/>
          </a:stretch>
        </p:blipFill>
        <p:spPr>
          <a:xfrm>
            <a:off x="1195070" y="1363980"/>
            <a:ext cx="7969885" cy="45154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91"/>
                                        </p:tgtEl>
                                        <p:attrNameLst>
                                          <p:attrName>style.visibility</p:attrName>
                                        </p:attrNameLst>
                                      </p:cBhvr>
                                      <p:to>
                                        <p:strVal val="visible"/>
                                      </p:to>
                                    </p:set>
                                    <p:anim calcmode="lin" valueType="num">
                                      <p:cBhvr additive="base">
                                        <p:cTn id="7" dur="500"/>
                                        <p:tgtEl>
                                          <p:spTgt spid="291"/>
                                        </p:tgtEl>
                                        <p:attrNameLst>
                                          <p:attrName>ppt_w</p:attrName>
                                        </p:attrNameLst>
                                      </p:cBhvr>
                                      <p:tavLst>
                                        <p:tav tm="0">
                                          <p:val>
                                            <p:fltVal val="0"/>
                                          </p:val>
                                        </p:tav>
                                        <p:tav tm="100000">
                                          <p:val>
                                            <p:strVal val="#ppt_w"/>
                                          </p:val>
                                        </p:tav>
                                      </p:tavLst>
                                    </p:anim>
                                    <p:anim calcmode="lin" valueType="num">
                                      <p:cBhvr additive="base">
                                        <p:cTn id="8" dur="500"/>
                                        <p:tgtEl>
                                          <p:spTgt spid="29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92"/>
                                        </p:tgtEl>
                                        <p:attrNameLst>
                                          <p:attrName>style.visibility</p:attrName>
                                        </p:attrNameLst>
                                      </p:cBhvr>
                                      <p:to>
                                        <p:strVal val="visible"/>
                                      </p:to>
                                    </p:set>
                                    <p:animEffect transition="in" filter="fade">
                                      <p:cBhvr>
                                        <p:cTn id="13" dur="1000"/>
                                        <p:tgtEl>
                                          <p:spTgt spid="29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93"/>
                                        </p:tgtEl>
                                        <p:attrNameLst>
                                          <p:attrName>style.visibility</p:attrName>
                                        </p:attrNameLst>
                                      </p:cBhvr>
                                      <p:to>
                                        <p:strVal val="visible"/>
                                      </p:to>
                                    </p:set>
                                    <p:animEffect transition="in" filter="fade">
                                      <p:cBhvr>
                                        <p:cTn id="18" dur="1000"/>
                                        <p:tgtEl>
                                          <p:spTgt spid="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pic>
        <p:nvPicPr>
          <p:cNvPr id="299" name="Google Shape;299;p30"/>
          <p:cNvPicPr preferRelativeResize="0"/>
          <p:nvPr/>
        </p:nvPicPr>
        <p:blipFill rotWithShape="1">
          <a:blip r:embed="rId3"/>
          <a:srcRect t="96181"/>
          <a:stretch>
            <a:fillRect/>
          </a:stretch>
        </p:blipFill>
        <p:spPr>
          <a:xfrm>
            <a:off x="675957" y="6471920"/>
            <a:ext cx="2143125" cy="193040"/>
          </a:xfrm>
          <a:prstGeom prst="rect">
            <a:avLst/>
          </a:prstGeom>
          <a:noFill/>
          <a:ln>
            <a:noFill/>
          </a:ln>
        </p:spPr>
      </p:pic>
      <p:sp>
        <p:nvSpPr>
          <p:cNvPr id="300" name="Google Shape;300;p30"/>
          <p:cNvSpPr txBox="1">
            <a:spLocks noGrp="1"/>
          </p:cNvSpPr>
          <p:nvPr>
            <p:ph type="title"/>
          </p:nvPr>
        </p:nvSpPr>
        <p:spPr>
          <a:xfrm>
            <a:off x="675957" y="370589"/>
            <a:ext cx="2981700" cy="831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4800"/>
              <a:buFont typeface="Trebuchet MS" panose="020B0603020202020204"/>
              <a:buNone/>
            </a:pPr>
            <a:r>
              <a:rPr lang="en-US"/>
              <a:t>RESULT 3 </a:t>
            </a:r>
          </a:p>
        </p:txBody>
      </p:sp>
      <p:sp>
        <p:nvSpPr>
          <p:cNvPr id="301" name="Google Shape;301;p30"/>
          <p:cNvSpPr txBox="1"/>
          <p:nvPr/>
        </p:nvSpPr>
        <p:spPr>
          <a:xfrm>
            <a:off x="320982" y="1275371"/>
            <a:ext cx="3343500" cy="6660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302" name="Google Shape;302;p30"/>
          <p:cNvSpPr txBox="1"/>
          <p:nvPr/>
        </p:nvSpPr>
        <p:spPr>
          <a:xfrm>
            <a:off x="4345694" y="1275371"/>
            <a:ext cx="3343500" cy="6660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3" name="Picture 2" descr="Screenshot (185)"/>
          <p:cNvPicPr>
            <a:picLocks noChangeAspect="1"/>
          </p:cNvPicPr>
          <p:nvPr/>
        </p:nvPicPr>
        <p:blipFill>
          <a:blip r:embed="rId4"/>
          <a:stretch>
            <a:fillRect/>
          </a:stretch>
        </p:blipFill>
        <p:spPr>
          <a:xfrm>
            <a:off x="1170305" y="1361440"/>
            <a:ext cx="6519545" cy="5238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anim calcmode="lin" valueType="num">
                                      <p:cBhvr additive="base">
                                        <p:cTn id="7" dur="500"/>
                                        <p:tgtEl>
                                          <p:spTgt spid="300"/>
                                        </p:tgtEl>
                                        <p:attrNameLst>
                                          <p:attrName>ppt_w</p:attrName>
                                        </p:attrNameLst>
                                      </p:cBhvr>
                                      <p:tavLst>
                                        <p:tav tm="0">
                                          <p:val>
                                            <p:fltVal val="0"/>
                                          </p:val>
                                        </p:tav>
                                        <p:tav tm="100000">
                                          <p:val>
                                            <p:strVal val="#ppt_w"/>
                                          </p:val>
                                        </p:tav>
                                      </p:tavLst>
                                    </p:anim>
                                    <p:anim calcmode="lin" valueType="num">
                                      <p:cBhvr additive="base">
                                        <p:cTn id="8" dur="500"/>
                                        <p:tgtEl>
                                          <p:spTgt spid="30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01"/>
                                        </p:tgtEl>
                                        <p:attrNameLst>
                                          <p:attrName>style.visibility</p:attrName>
                                        </p:attrNameLst>
                                      </p:cBhvr>
                                      <p:to>
                                        <p:strVal val="visible"/>
                                      </p:to>
                                    </p:set>
                                    <p:animEffect transition="in" filter="fade">
                                      <p:cBhvr>
                                        <p:cTn id="13" dur="1000"/>
                                        <p:tgtEl>
                                          <p:spTgt spid="30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02"/>
                                        </p:tgtEl>
                                        <p:attrNameLst>
                                          <p:attrName>style.visibility</p:attrName>
                                        </p:attrNameLst>
                                      </p:cBhvr>
                                      <p:to>
                                        <p:strVal val="visible"/>
                                      </p:to>
                                    </p:set>
                                    <p:animEffect transition="in" filter="fade">
                                      <p:cBhvr>
                                        <p:cTn id="18" dur="1000"/>
                                        <p:tgtEl>
                                          <p:spTgt spid="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60400" y="506128"/>
            <a:ext cx="4275000" cy="831000"/>
          </a:xfrm>
        </p:spPr>
        <p:txBody>
          <a:bodyPr/>
          <a:lstStyle/>
          <a:p>
            <a:r>
              <a:rPr lang="en-US" altLang="en-GB"/>
              <a:t>RESULT 4</a:t>
            </a:r>
          </a:p>
        </p:txBody>
      </p:sp>
      <p:pic>
        <p:nvPicPr>
          <p:cNvPr id="5" name="Picture 4" descr="Screenshot (186)"/>
          <p:cNvPicPr>
            <a:picLocks noChangeAspect="1"/>
          </p:cNvPicPr>
          <p:nvPr/>
        </p:nvPicPr>
        <p:blipFill>
          <a:blip r:embed="rId2"/>
          <a:stretch>
            <a:fillRect/>
          </a:stretch>
        </p:blipFill>
        <p:spPr>
          <a:xfrm>
            <a:off x="1005205" y="1483995"/>
            <a:ext cx="7389495" cy="4651375"/>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375</Words>
  <Application>Microsoft Office PowerPoint</Application>
  <PresentationFormat>Widescreen</PresentationFormat>
  <Paragraphs>44</Paragraphs>
  <Slides>15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Noto Sans Symbols</vt:lpstr>
      <vt:lpstr>Trebuchet MS</vt:lpstr>
      <vt:lpstr>Facet</vt:lpstr>
      <vt:lpstr>Project Title -Netflix Data Analysis</vt:lpstr>
      <vt:lpstr>PROBLEM  STATEMENT</vt:lpstr>
      <vt:lpstr>Project Description  </vt:lpstr>
      <vt:lpstr>WHO ARE THE END USERS?</vt:lpstr>
      <vt:lpstr>Technology Used</vt:lpstr>
      <vt:lpstr>RESULT 1 </vt:lpstr>
      <vt:lpstr>RESULT 2</vt:lpstr>
      <vt:lpstr>RESULT 3 </vt:lpstr>
      <vt:lpstr>RESULT 4</vt:lpstr>
      <vt:lpstr>RESULT 5</vt:lpstr>
      <vt:lpstr>RESULT 6</vt:lpstr>
      <vt:lpstr>GitHub repository </vt:lpstr>
      <vt:lpstr>Data Visualization Certificate</vt:lpstr>
      <vt:lpstr>Getting started with Basics of Python Certificate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dc:title>
  <dc:creator>Aditya Kumar</dc:creator>
  <cp:lastModifiedBy>Rakesh kumar</cp:lastModifiedBy>
  <cp:revision>3</cp:revision>
  <dcterms:created xsi:type="dcterms:W3CDTF">2025-10-21T08:40:23Z</dcterms:created>
  <dcterms:modified xsi:type="dcterms:W3CDTF">2025-10-24T09:05:08Z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875251B368CE4A3BB3CD7FF70397EF09_13</vt:lpwstr>
  </property>
  <property fmtid="{D5CDD505-2E9C-101B-9397-08002B2CF9AE}" pid="3" name="KSOProductBuildVer">
    <vt:lpwstr>2057-12.2.0.23131</vt:lpwstr>
  </property>
</Properties>
</file>