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d96fbf7-07a1-4424-9796-e11ee6324ac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c93345a-3d6a-40b7-b394-4f75b9dc95b9/ReportSection?bookmarkGuid=d6cc5503-b7be-4888-b3b5-c1e3f958ab61&amp;bookmarkUsage=1&amp;ctid=fcf88a03-5fad-4fee-a29b-004f34d4e9d8&amp;fromEntryPoint=export&quot;"/>
    <we:property name="reportState" value="&quot;CONNECTED&quot;"/>
    <we:property name="reportEmbeddedTime" value="&quot;2023-09-13T16:44:30.958Z&quot;"/>
    <we:property name="creatorSessionId" value="&quot;13f2e518-a163-49c5-abdb-0f258e6c2ea3&quot;"/>
    <we:property name="creatorUserId" value="&quot;1003200102362AAD&quot;"/>
    <we:property name="creatorTenantId" value="&quot;fcf88a03-5fad-4fee-a29b-004f34d4e9d8&quot;"/>
    <we:property name="reportName" value="&quot;hotel  project&quot;"/>
    <we:property name="isFiltersActionButtonVisible" value="true"/>
    <we:property name="initialStateBookmark" value="&quot;H4sIAAAAAAAAA+1bW2/bOhL+K4GAxXkxFrxf+pYmPdjF6Q3JbvqwKAKKHCY6kS1DktN6C//3HV2cJrZje93EcbebB0ciqeE3V86I1LckZNU4d9P3bgjJq+R1UdwMXXlzRJNBMurbPnz4493x2R+X74/fvcHmYlxnxahKXn1LaldeQX2RVROXNxSw8V+fB4nL84/uqrmLLq9gkIyhrIqRy7N/QzcYu+pyArNBAl/HeVG6huR57WpoyN7icLzHuelfOc7ofJ3dwjn4ums9g3FR1vP7QVJ1Vy2kh33YELO8RnrNZTp983VcIsZvc95+bzu5MSESS33U3hlPhSYN//V03Iw5QVRXRZl5l2NjR66hdjFHyQbJ72UxbOn2cgw48s2ozuppc5MNL0PD2iD5R0uSzFBIn66hhPaZk2IUsjnc90Xd/GuAQlX1jX8fPWyr+ufyyXC0PPq8mJQeziB+v2khzVDcH8sCldHC+gRwczSaDFNkZ9YgunD5pFUh0n6bIZfIcMNn04zjOXvbjPs8a/4+d6q7N+tWaJZlshbUILkuvpyUgAND8oq2s962BoQyq1026hUrNRcRlI3CgGTAjJauaa+y0VXem1xrWO1Vp4SkunbjRidF+idaS0Nn1syojUyNAW+JVoJAiNroXWn5yKmTVBFu8ZKkkQW5K63UeOKcYgyISG1kTCi/My7FrFPgNWcQiY6KW7EzLmm1Vt4TnQZCHBjQ8LjfrfSpHzWksiiG1aIlNY2XPndVtWRIpDWk9czmmUcTvM9tMgSMds0FGq5ruRl302XQ9Reh7YaW2ZU+9NspPhGKL6Pfkt6NZvPwhtD/vBfH7pzxeQTyudUdGCukJpJQD4ZwFwDknnV3XdSQL2H1zYBfTm1rZdFpzGruiZXUuGCdl5ZZu29vWxW2h8Ph0fSgNPbaVZmfq6tJEfJ5SrBErqpRNPV5i/K8HbeBeJvV3LOEogxQvp62pE+zcj4RHSzI9Ill3fD19Ea4dsrOCL1o0qXUWGMZSSlTQcY9GmFEpi9TzFRRY4tI++ZLzGnrWJTDFSY5uIN0HG7dyENYwvMOXDUpYVtANzC9HPaPLOA5A8x6qza9PfrLS4M5Pj3bxUVzzLMwN/c3EDpFnRTDtDi5dmX9MB141BPYoic8n4AfdYre/qY7uMV/aXB9pOYgeVSU2BDSaDVRTm10khczgr3aYQkXH49fHMUH7ydjnGS63i/Xxa2/Zbg0lP56+hZuIV/GdNe/3DUHcuHKrKt++0Jth0jdF513pJLH1uZ7eJJTfProe0PT3XORvMPi6no39TxlFVjsGqxWhqanDgqbsXdxwBgKTIo0AubZCiLXghxAxhbc9LKd7P+xYPtY8GuE5005y0YfrF2aw5uvWyYHz5Qm3zPwLktXLDjDjcZ1mVElU+785qx1Pxo/+lR8OvLXbnQFTyjxhg63AvkWFiMQpanwMQh/CEzft7FnYf6lc9EFpjoTJFELKmNKQSvOgdpg7SFo4y78PZ8hQmQ6ghLMSK65IS769BBYPz0/e/98XFvGhdPKCJa6QHH5l+mBuN/t2JX/S563ip/O6UBJNDirAtXUi0AAfw9EBzCawNGX4sselbC02j47Q50WqHDGMSyHGeXRUVyFCTsELTyaf26Uu3dleHnLv8Pfixkg0ig58cxLBtpF4w5BzGsT7J9E1A946MQtODUy1T4II0AIGp09iPjerGo/r6B79J2IuQlWyRCDVExKHWVKD0LEO75MPQwJd+A7ARtGUpJa6Z0gLo3AHT+IzOyHy9DDEPXyC+pmgBReRucd14SoqLAmdfvcQlmz2zh/I3bIb2Q2qj4Uo0l9IDsUC8vG87yJ3KjM+faxhmCMCUxwqQCNDw6iAO1Tx5/Zy+cM9P4NHsuN4FKqjKbReiN+IA97/rNVv8hO/X62yxdO1rWeF7xsTpRZLrXS3kkl+Zr658HxRMGJMD6CAzQpjcsFKPH9eOJLvpN+ABOra2YDTSM3igjvgYLZL8xbVD8WnWe42PYbtesRM+W9kSqVVogAJjgQdK+IT5oJ8rxNDh7ZeXgA2DKwXDhqnNHGEAZOq8cOqu71YNYiUEzSI01VjBaU4UEbyvReJXv6emUBtIgTWIyOMjQBZUWQ1nnu9otzdaG2iFMprrD4MUxjKNDM0TRl+8X5z61wMp+mnKQY5HiKRio91sVb4Hwq6+xXi+llFrYAG70iJDDOLIYuJdGZBOzXm+7wtrg2I6bUa88kV+hPNhodhZR7NYMtjjM9BCxlEEK6YI3khiivwn4j7OOJ5RJUg8IlIY3aRu8CwUWM7xXqT7ATfng7v9vEgVn3ycLqxLWY1NXYefjoRrAi40Qxu1FouN8uz2y/T8hQCBseaL5+uctLZ7P/AOC6TWqIMwAA&quot;"/>
    <we:property name="bookmark" value="&quot;H4sIAAAAAAAAA+1bWW/bSBL+KwaBxbwIi76PvCV2BrNAJhvYu87DIjD6qLY5pkSBpJxoA/33bR5yrMOSR7FoZjN+sMlms/urqq+qq9jtr4lPy2lm5u/NGJJXyZs8vx2b4vYEJ6NkstpmtBYWnLcMuJAMCHYy9sqnVZpPyuTV16QyxTVUl2k5M1k9YGz8TwJKMy4RR9iBQtR4AJ58GiUmyz6Y67pPMFkJo2QKRZlPTJb+F9oh4qOqmMFilMCXaZYXpp7oojIV1JPdxe7xPgLEf6cRh3FVegcX4Kq29RymeVEt70dJ2V41QFefxYaQZlUcr76087dfpkVE/nWpgF+bh1QpH5DGLkhnlMNMolpJ1Xxa9zmNqK7zInUmi43tcPVol0uUZJT8WuTjZtxO2T72fDup0mpe36TjK1+LNkr+1QyJFlFJH2+ggOad03zi0yXc93lV/6mBQll2jf+YrLaV3XvZbDzZ7H2RzwoH5xC+3TSQFlHdH4o8GqOB9RHg9mQyG9sozqJGdGmyWWPYOPa7NEoZBa7lrJtjf0re1f0+LeqfT63pHsz6JDSbOtkJapTc5J9PC4gdffIKN7PeNQSKOqtMOukMyyVlAYQOTAEnQJTkpm4v08l11lGuIVZz1RohKW/MtLZJbv+IbKnHWdQzSsWtUuA0koIh8EEqeehYLlBsOBaI6niJbCCeHzqWVQ4ZIwgBxKwOhDDhDsYliDYCnKQEApJBUM0OxsW1lMI5JK1HyIACCY/73Vaf+l4iFXk+LteZVDdeucyU5QaRUEOk3cJmqYsUfChtMoYYA+uLSFzTSDNtp0uhfZ775jE0wm71oV/O4hs+/zz5JencaLEMbxH6Hw/i2L0zHkchnxrbbQ3g/druJq8g28Dq6g4/ndl26qK1mJbUIc2xMl4bxzXRum9v2xa2x+PxyXxQFntjytQtzVWnCNkyJdgYrqyiaqqLBuVF02/P4E1W84AJeeGheDNvhj5Li+VEeLSm02fWdS3X85Nw55QtCR2r0yWrtNIEWUyE56FHEoYo9JWNqWu02DrSrvkqJr5VyIvxFkqO7iG99ndm4sBv4PkdTDkr4KmAbmF+Ne5eWcNzDjHrLZv09uRvLw3m9dn5IS6axTwr5ubuFnxrqNN8bPPTG1NUq+nAo55A1j3heAp+1Ck6/s0PcIs/SbguUlPgNAiMtPc2aImEEXud5MVI0CsPC7j88PrFUfzTudk0TjLf7Ze74tZvaVwaCnczfwd3kG1iun+++WgJ5NIUaVv9doXaAZG6Kzrvh0oeW5sf4EnO4tsn3xrqx50Uye+xuLo5zDzPWQXmhwarraHpuYPCfuxtHFAKA+HMBoh5toBAJUMDyNi8mV81k/0VC54eC36O8LwvZ9nrg5WxGbz98sTk4Ehp8gOCt1m6IN4oqmRclwkW3FLj9met/Vj85GP+8cTdmMk1PKPG63GoZlFupmMEwtgyFzxzQxD6IceOIvxL56JrQrUUREEyzIPFIAWlgLXXegjWuA9/xyMiBCIDCEYUp5IqZIKzQxD97OL8/fGk1oQyI4VixBqP4/LP7UDc725qiv8nz9smT+t0IHgknBYeS+yYRxB/D8QGMJnByef8c49G2Fhtjy5QawXMjDIklsME02BwXIURGYIVHs0/9+rdmcK/PPPv8XdqBgg4cIoccZyANEGZIah5Z4L9g6h6RYZW3Yxixa10nikGjOFg9CDie72q/biK7tC3KqbKa8F98FwQzmXgFg9CxQd+TB2GhlvwrYIVQRZZzZ1hyNgA1NBBZGbfXYYOQ9WbH6jrDpw5HowzVCIkgog1qelzC2XHbuPyi9iQv8jsNb3PJ7NqIDsUa8vGcb5E7jXmcvtYgldKecIoFxDJB4MoQLvU8Uf28qUAnX+Di+WGNxYLJXHQTrHvyMOOf7bqJ9mp72e7fO1kXeN53vH6RJmmXArpDBec7qh/Vo4nMoqYcgEMRErJuFyAYN+OJ77kN+kVmLG6JtpjG6gSiDkHGFS/MO+i+WPReR4X226jdjdiIpxTXFiuGfOgvAGGe0V8Wk+QZU1y8MjOwwpgTUBTZrAySiqFCBgpHjuo2uvBrHWgMUkP2IoQNAhFvVSYyF41e/ZmawG0jhNICAaTSAGhmefaOGr6xbm9UFvHKQQVsfhRRMZQIInB1pJ+cf77STiJs5YiG4MctZGk3MW6+Ak4n4ud3Woxv0r9E8AGJxDyhBIdQ5fg0ZkY9OtN93gbXPsRY+ykI5yK6E86KBkY573S4AnHmVYBc+4Z48ZrxalCwgnfb4R9PLHcgKqicpG3QergjEdxEaO9Qv0BdsKHt/P7lDiwaP9lYXvims+qcmocfDAT2JJxRjWbia+l/xN55mLxPz/7tuF9MwAA&quot;"/>
    <we:property name="embedUrl" value="&quot;/reportEmbed?reportId=9c93345a-3d6a-40b7-b394-4f75b9dc95b9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6701517b-40d1-4e48-baaa-714e31f886aa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ratnesh kumar</cp:lastModifiedBy>
  <cp:revision>3</cp:revision>
  <dcterms:created xsi:type="dcterms:W3CDTF">2018-06-07T21:39:02Z</dcterms:created>
  <dcterms:modified xsi:type="dcterms:W3CDTF">2023-09-13T16:50:47Z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