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FB274D-4444-4CD6-95D2-91684066185A}"/>
              </a:ext>
            </a:extLst>
          </p:cNvPr>
          <p:cNvSpPr txBox="1"/>
          <p:nvPr/>
        </p:nvSpPr>
        <p:spPr>
          <a:xfrm>
            <a:off x="494522" y="1192852"/>
            <a:ext cx="584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Types Of Authentication - Authorization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45CB2E-F533-439B-ACA8-5E9F1C6D98FC}"/>
              </a:ext>
            </a:extLst>
          </p:cNvPr>
          <p:cNvSpPr txBox="1"/>
          <p:nvPr/>
        </p:nvSpPr>
        <p:spPr>
          <a:xfrm>
            <a:off x="584196" y="1805448"/>
            <a:ext cx="286809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API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Bearer Token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Basic Auth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Digest Auth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Auth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Auth 2. 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Hawk Authentication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AWS Signature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NTLM Authentication  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FB274D-4444-4CD6-95D2-91684066185A}"/>
              </a:ext>
            </a:extLst>
          </p:cNvPr>
          <p:cNvSpPr txBox="1"/>
          <p:nvPr/>
        </p:nvSpPr>
        <p:spPr>
          <a:xfrm>
            <a:off x="494522" y="1308262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What About JSON Web Tokens (JWT)  </a:t>
            </a:r>
          </a:p>
        </p:txBody>
      </p:sp>
    </p:spTree>
    <p:extLst>
      <p:ext uri="{BB962C8B-B14F-4D97-AF65-F5344CB8AC3E}">
        <p14:creationId xmlns:p14="http://schemas.microsoft.com/office/powerpoint/2010/main" val="11641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FB274D-4444-4CD6-95D2-91684066185A}"/>
              </a:ext>
            </a:extLst>
          </p:cNvPr>
          <p:cNvSpPr txBox="1"/>
          <p:nvPr/>
        </p:nvSpPr>
        <p:spPr>
          <a:xfrm>
            <a:off x="494522" y="1308262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What We Will Learn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7311BE-A814-4799-9CF9-AA51E15D7854}"/>
              </a:ext>
            </a:extLst>
          </p:cNvPr>
          <p:cNvSpPr txBox="1"/>
          <p:nvPr/>
        </p:nvSpPr>
        <p:spPr>
          <a:xfrm>
            <a:off x="496390" y="1867592"/>
            <a:ext cx="5599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encode json and create token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decode token and retrieve json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create auth middleware in express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How to apply auth middleware in route 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81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319</cp:revision>
  <dcterms:created xsi:type="dcterms:W3CDTF">2021-11-04T17:13:57Z</dcterms:created>
  <dcterms:modified xsi:type="dcterms:W3CDTF">2022-12-24T16:34:02Z</dcterms:modified>
</cp:coreProperties>
</file>