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26ED1-75F2-44D8-B3E0-2122831AF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A513A-4549-4931-ADA2-EF2F4879E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CFDC7-196A-46C8-B6E7-AA842BE3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21BE-3061-489D-8FC5-9076FBB64431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7ADFA-A6EA-4F77-9FAF-BA4A0609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4D3E2-EBEF-47EF-B243-D1C4A9C5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4788-3907-4A46-9700-826C4EEE1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57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383C-2DB0-4931-A753-F807B5E6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BF60B-3C20-4EE4-8BCD-201E799F8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90AF1-2695-4CB2-AB6B-FFBAE133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21BE-3061-489D-8FC5-9076FBB64431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58B0A-626A-494D-BE66-17922451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A865D-E099-409C-84CD-B2011C99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4788-3907-4A46-9700-826C4EEE1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77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45BDEF-F3BB-451E-A29F-958201B80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CD248-B080-47FA-838E-71DF821D7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452BD-AA0C-4A84-AB1C-0FD30ABDF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21BE-3061-489D-8FC5-9076FBB64431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82441-2127-4AAB-9550-7DB50286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E0F6-F5AA-4BE7-8A33-2DB45B2A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4788-3907-4A46-9700-826C4EEE1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11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EE1A2-9DBF-4B62-8CA1-9DA7D8D8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FC7B3-F62A-4024-BC64-73C903293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14278-C38B-41BF-8AC6-1D7C9FF5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21BE-3061-489D-8FC5-9076FBB64431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C35AE-1CE2-4188-9831-2195297B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49DBA-1669-4419-9D0A-823374A4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4788-3907-4A46-9700-826C4EEE1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10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330B-62FB-4CE5-BF16-19246DF29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FE9EC-65EB-4940-ACC0-426F6464B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FE13E-7E80-403C-9210-3A07B4F1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21BE-3061-489D-8FC5-9076FBB64431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94527-B85E-4505-B6D1-5648ACFD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DA355-574F-4F85-8B77-651E7C9F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4788-3907-4A46-9700-826C4EEE1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1ABC-1DAE-4C27-AEF8-B34BC4450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620BF-E5A2-485C-8AE3-5AEC1E696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CE48C-4A63-4A75-991D-262C3F39E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194E0-4C19-47F5-847C-0A4AA72E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21BE-3061-489D-8FC5-9076FBB64431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DA495-3732-4515-A673-598F1D194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53084-52A8-4EF2-8552-0807FDFF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4788-3907-4A46-9700-826C4EEE1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25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207B0-CE1C-4C3B-B76E-CEBD6DEDB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22B84-85F4-4622-86BD-35472FC69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8DAD3-E7E3-4AE2-89FC-848EF65D1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F763A-6505-48EB-B7F6-316BA5160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43D536-5770-4864-8D37-C7C38B0A0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A85EED-9E7A-4738-AE2F-26A34596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21BE-3061-489D-8FC5-9076FBB64431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695688-84D6-4586-A212-2D247055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4B829-3091-4A06-BD3D-68B59C09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4788-3907-4A46-9700-826C4EEE1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10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32B3-2B56-4E38-A370-30E4BDA6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16AA2-B71E-4332-950E-E085D2170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21BE-3061-489D-8FC5-9076FBB64431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378A40-E68C-43DD-B6E5-4A94293C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F9DBD-AC50-4405-8266-3CAF50C56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4788-3907-4A46-9700-826C4EEE1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59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CC7335-40F4-4A62-9530-116BBA496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21BE-3061-489D-8FC5-9076FBB64431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09743-7124-49BD-83DB-2E731444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49531-9236-4A89-91D7-BB9590F1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4788-3907-4A46-9700-826C4EEE1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75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2D7C-4B6A-4436-9A99-A275AA40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4231D-BDE8-445A-9CA1-CA6B42C02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03B0B-AA23-4E7B-931D-86C8327A3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8F611-B53D-447E-BE9B-013211090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21BE-3061-489D-8FC5-9076FBB64431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FBFB3-D852-4C91-A309-B07C942C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4B5F9-6B35-4C71-A4C2-37D8CF731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4788-3907-4A46-9700-826C4EEE1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01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E6A98-6540-48CC-B884-EEB8C976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1F313-E6B6-4C05-9075-3C1FCC17A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6D3D1-6D8E-4448-B698-A488640D6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71A82-A36C-499E-BCAA-A15C68F3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21BE-3061-489D-8FC5-9076FBB64431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A295A-88C8-4AB3-BA41-FC13A437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15B66-C50E-4E48-B2FC-21E42B15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4788-3907-4A46-9700-826C4EEE1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49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CEED90-DEE0-4D9E-8016-B3C1DDB90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E9586-D7DE-47EF-8430-2A1C8014A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E21BB-47DC-4BA3-80E9-530E55440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521BE-3061-489D-8FC5-9076FBB64431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AC8F1-299E-4DDD-9F5B-D7D808DBC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95AE4-A433-4D83-9B0A-C822FD7C0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04788-3907-4A46-9700-826C4EEE1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38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6C1D-3D90-4DEE-9204-0F5EB0E237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vishal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1F5C6-0011-431D-BBA8-CE2BA5D7D8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Thakur!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3896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vishal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vishal</dc:title>
  <dc:creator>NAGENDRA KUMAR THAKUR</dc:creator>
  <cp:lastModifiedBy>NAGENDRA KUMAR THAKUR</cp:lastModifiedBy>
  <cp:revision>3</cp:revision>
  <dcterms:created xsi:type="dcterms:W3CDTF">2022-02-23T13:35:05Z</dcterms:created>
  <dcterms:modified xsi:type="dcterms:W3CDTF">2022-02-23T13:43:33Z</dcterms:modified>
</cp:coreProperties>
</file>