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648" r:id="rId6"/>
  </p:sldMasterIdLst>
  <p:notesMasterIdLst>
    <p:notesMasterId r:id="rId9"/>
  </p:notesMasterIdLst>
  <p:handoutMasterIdLst>
    <p:handoutMasterId r:id="rId10"/>
  </p:handoutMasterIdLst>
  <p:sldIdLst>
    <p:sldId id="258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874"/>
    <a:srgbClr val="0B5574"/>
    <a:srgbClr val="BCCFEC"/>
    <a:srgbClr val="ADD1D7"/>
    <a:srgbClr val="F6F6F6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1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British Airways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Reviews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Take Off with solid fill">
            <a:extLst>
              <a:ext uri="{FF2B5EF4-FFF2-40B4-BE49-F238E27FC236}">
                <a16:creationId xmlns:a16="http://schemas.microsoft.com/office/drawing/2014/main" id="{E2F5751D-B83E-EA31-4395-06BEAD85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2469" y="34616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rgbClr val="E4787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Calisto MT" panose="02040603050505030304" pitchFamily="18" charset="0"/>
              </a:rPr>
              <a:t>predictive model to understand factors that influence buying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Calisto MT" panose="02040603050505030304" pitchFamily="18" charset="0"/>
              </a:rPr>
              <a:t>behaviour</a:t>
            </a:r>
            <a:endParaRPr lang="en-GB" sz="2000" b="1" dirty="0">
              <a:solidFill>
                <a:schemeClr val="bg1">
                  <a:lumMod val="1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4306149" cy="4266020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We have trained the data set with Random forest classifier model and received </a:t>
            </a:r>
          </a:p>
          <a:p>
            <a:r>
              <a:rPr lang="en-US" sz="1800" dirty="0">
                <a:latin typeface="Calisto MT" panose="02040603050505030304" pitchFamily="18" charset="0"/>
              </a:rPr>
              <a:t>ACCURACY: 83.36 </a:t>
            </a:r>
          </a:p>
          <a:p>
            <a:r>
              <a:rPr lang="en-US" sz="1800" dirty="0">
                <a:latin typeface="Calisto MT" panose="02040603050505030304" pitchFamily="18" charset="0"/>
              </a:rPr>
              <a:t>AUC score: 0.565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latin typeface="Calisto MT" panose="02040603050505030304" pitchFamily="18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Calisto MT" panose="02040603050505030304" pitchFamily="18" charset="0"/>
              </a:rPr>
              <a:t>booking_origin</a:t>
            </a:r>
            <a:endParaRPr lang="en-US" sz="1800" b="0" dirty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Calisto MT" panose="02040603050505030304" pitchFamily="18" charset="0"/>
              </a:rPr>
              <a:t>flight_duration</a:t>
            </a:r>
            <a:endParaRPr lang="en-US" sz="1800" b="0" dirty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Calisto MT" panose="02040603050505030304" pitchFamily="18" charset="0"/>
              </a:rPr>
              <a:t>wants_extra_baggage</a:t>
            </a:r>
            <a:endParaRPr lang="en-US" sz="1800" b="0" dirty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latin typeface="Calisto MT" panose="02040603050505030304" pitchFamily="18" charset="0"/>
              </a:rPr>
              <a:t>length_of_stay</a:t>
            </a:r>
            <a:endParaRPr lang="en-US" sz="1800" b="0" dirty="0">
              <a:latin typeface="Calisto MT" panose="02040603050505030304" pitchFamily="18" charset="0"/>
            </a:endParaRPr>
          </a:p>
          <a:p>
            <a:r>
              <a:rPr lang="en-US" sz="1800" b="0" dirty="0">
                <a:latin typeface="Calisto MT" panose="02040603050505030304" pitchFamily="18" charset="0"/>
              </a:rPr>
              <a:t>are the top 5 features which influence </a:t>
            </a:r>
          </a:p>
          <a:p>
            <a:r>
              <a:rPr lang="en-US" sz="1800" b="0" dirty="0">
                <a:latin typeface="Calisto MT" panose="02040603050505030304" pitchFamily="18" charset="0"/>
              </a:rPr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We should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5BFB5-7272-BB45-C5A3-0C5457CC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05" y="4552546"/>
            <a:ext cx="4038081" cy="222044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A92F0BA-8C02-3CB8-72EB-62137C99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85" y="1157619"/>
            <a:ext cx="4144058" cy="30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69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Calisto MT</vt:lpstr>
      <vt:lpstr>Century Gothic</vt:lpstr>
      <vt:lpstr>Mylius Modern</vt:lpstr>
      <vt:lpstr>Segoe UI Light</vt:lpstr>
      <vt:lpstr>Section Heading</vt:lpstr>
      <vt:lpstr>Slide Body - Curious Blue (ABBA)</vt:lpstr>
      <vt:lpstr>Office Theme</vt:lpstr>
      <vt:lpstr>British Airways Reviews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Vikas Kumar1 (U20210092)</dc:creator>
  <cp:keywords/>
  <dc:description/>
  <cp:lastModifiedBy>Vikas Kumar1 (U20210092)</cp:lastModifiedBy>
  <cp:revision>18</cp:revision>
  <cp:lastPrinted>2022-06-09T07:44:13Z</cp:lastPrinted>
  <dcterms:created xsi:type="dcterms:W3CDTF">2022-02-22T07:39:05Z</dcterms:created>
  <dcterms:modified xsi:type="dcterms:W3CDTF">2023-07-22T21:38:33Z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