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7" r:id="rId13"/>
    <p:sldId id="264" r:id="rId14"/>
    <p:sldId id="265" r:id="rId15"/>
    <p:sldId id="266" r:id="rId16"/>
    <p:sldId id="271" r:id="rId17"/>
    <p:sldId id="272" r:id="rId18"/>
    <p:sldId id="274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1200"/>
            <a:ext cx="9144000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LOGIC AND 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TRUTH 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TABLES</a:t>
            </a:r>
            <a:b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Lesson </a:t>
            </a:r>
            <a:r>
              <a:rPr lang="en-US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6324600"/>
            <a:ext cx="4572000" cy="53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By Prasad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Weerathunga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implication p   q can be equivalently read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p then q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 implies q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p, q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 only if q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 if p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 when p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 whenever p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 is a sufficient condition for q (p is sufficient for q)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 is a necessary condition for p (q is necessary for p)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 follows from 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Implications </a:t>
            </a:r>
            <a:endParaRPr lang="en-US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19034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Examples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you buy your air ticket in advance, it is cheaper.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x is a real number, then x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/>
                <a:cs typeface="Times New Roman"/>
              </a:rPr>
              <a:t>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0 .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it rains, the grass gets wet.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 sprinklers operate, the grass gets wet.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2 + 2 = 5 then all unicorns are pink.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  <a:endParaRPr lang="en-US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686800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of the following implications is true?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−1 is a positive number, then 2 + 2 = 5.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true: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hypothesis is obviously false, thus no matter what the conclusion, the implication holds.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−1 is a positive number, then 2 + 2 = 4.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true: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the same reason as above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sin x = 0 then x = 0.</a:t>
            </a: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false: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x can be any multiple of </a:t>
            </a:r>
            <a:r>
              <a:rPr lang="el-GR" sz="2400" dirty="0" smtClean="0">
                <a:latin typeface="Times New Roman"/>
                <a:cs typeface="Times New Roman"/>
              </a:rPr>
              <a:t>π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; i.e. if we let x = 2</a:t>
            </a:r>
            <a:r>
              <a:rPr lang="el-GR" sz="2400" dirty="0" smtClean="0">
                <a:latin typeface="Times New Roman"/>
                <a:cs typeface="Times New Roman"/>
              </a:rPr>
              <a:t>π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then clearly </a:t>
            </a:r>
          </a:p>
          <a:p>
            <a:pPr marL="60325" indent="-60325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sin x = 0, but x </a:t>
            </a:r>
            <a:r>
              <a:rPr lang="en-US" sz="2400" dirty="0" smtClean="0">
                <a:latin typeface="Times New Roman"/>
                <a:cs typeface="Times New Roman"/>
              </a:rPr>
              <a:t>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0. The implication “if sin x = 0 then x = k</a:t>
            </a:r>
            <a:r>
              <a:rPr lang="el-GR" sz="2400" dirty="0" smtClean="0">
                <a:latin typeface="Times New Roman"/>
                <a:cs typeface="Times New Roman"/>
              </a:rPr>
              <a:t> π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60325" indent="-60325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for some integer k” is true.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Bi conditional</a:t>
            </a:r>
            <a:endParaRPr lang="en-US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bi conditional  p    q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proposition that is true when p and q have the same truth values. It is false otherwise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0" y="1903412"/>
            <a:ext cx="304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9600" y="3200400"/>
            <a:ext cx="5434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Note that it is equivalent to (p   q) ^ (q   p)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43400" y="3505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4000" y="35036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4038600"/>
          <a:ext cx="269846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137"/>
                <a:gridCol w="335137"/>
                <a:gridCol w="690880"/>
                <a:gridCol w="640080"/>
                <a:gridCol w="6972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   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q   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    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733800" y="4267200"/>
            <a:ext cx="228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62200" y="4267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48000" y="4267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28600" y="3733800"/>
            <a:ext cx="1379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Truth table: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    q can be equivalently read as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 if and only if q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 is necessary and sufficient for q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p then q, and conversely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x&gt; 0 if and only if x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positive.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alarm goes off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burglar breaks in.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may have pudding if and only if you eat your meat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8600" y="1524000"/>
            <a:ext cx="304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of the following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biconditionals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true?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y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0 if and only if x = 0 and y = 0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true: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both implications hold.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+ 2 = 4 if and only if </a:t>
            </a:r>
            <a:r>
              <a:rPr lang="en-US" sz="2400" dirty="0" smtClean="0">
                <a:latin typeface="Algerian"/>
                <a:cs typeface="Times New Roman" pitchFamily="18" charset="0"/>
              </a:rPr>
              <a:t>√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&lt; 2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true: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the same reason above.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/>
                <a:cs typeface="Times New Roman"/>
              </a:rPr>
              <a:t>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 if and only if x </a:t>
            </a:r>
            <a:r>
              <a:rPr lang="en-US" sz="2400" dirty="0" smtClean="0">
                <a:latin typeface="Times New Roman"/>
                <a:cs typeface="Times New Roman"/>
              </a:rPr>
              <a:t>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0.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The converse holds. That is, “if x </a:t>
            </a:r>
            <a:r>
              <a:rPr lang="en-US" sz="2400" dirty="0" smtClean="0">
                <a:latin typeface="Times New Roman"/>
                <a:cs typeface="Times New Roman"/>
              </a:rPr>
              <a:t>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0 then x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/>
                <a:cs typeface="Times New Roman"/>
              </a:rPr>
              <a:t>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 ”. However, the implication is false; consider x = −1. Then the hypothesis is true, (−1)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0 but the conclusion fails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  <a:endParaRPr lang="en-US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Truth Tables </a:t>
            </a:r>
            <a:endParaRPr lang="en-US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Truth Tables are used to show the relationship between the truth values of individual propositions and the compound propositions based on them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743200"/>
            <a:ext cx="5181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Using Logical Equivalences</a:t>
            </a:r>
            <a:endParaRPr lang="en-US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Logical equivalences can be used to construct additional logical equivalences.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6400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Using Logical Equivalences</a:t>
            </a:r>
            <a:endParaRPr lang="en-US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6477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Using Logical Equivalences</a:t>
            </a:r>
            <a:endParaRPr lang="en-US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7162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>
              <a:tabLst>
                <a:tab pos="4227513" algn="l"/>
              </a:tabLst>
            </a:pP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229600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Propositional calculus (or logic) is the study of the logical relationship between objects called propositions and forms the basis of all mathematical reasoning and all automated reasoning.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A proposition is a statement that is either true or false, but not both (we usually denote a proposition by letters; p, q, r, s, . . .).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The value of a proposition is called its truth value; denoted by T or1 if it is true and F or 0 if it is false.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Opinions, interrogative and imperative sentences are not propositions.</a:t>
            </a:r>
          </a:p>
          <a:p>
            <a:pPr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5334000"/>
            <a:ext cx="1379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Truth table: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0" y="5486400"/>
          <a:ext cx="3527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229600" cy="213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(Propositions)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Today is Monday.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derivative of sin x 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x.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even number has at least two factors.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38100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(Not Propositions)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C++ is the best language.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is the pretest?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 your homework.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Logical Connectives</a:t>
            </a:r>
            <a:endParaRPr lang="en-US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Connectives are used to create a compound proposition from two or more other propositions.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Negation (denoted ¬ or !)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(denoted ^) or Logical Conjunction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(denoted _) or Logical Disjunction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Exclusive Or (XOR, denoted 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Implication (denoted !)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Biconditional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 “if and only if” (denoted $)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Negation</a:t>
            </a:r>
            <a:endParaRPr lang="en-US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proposition can be negated. This is also a proposition. We usually denote the negation of a proposition p by ¬p.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(Negated Propositions)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Today is not Monday.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is not the case that today is Monday.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is not the case that the derivative of sin x 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x.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4724400"/>
            <a:ext cx="1379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Truth table: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4800600"/>
          <a:ext cx="990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¬p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Logical And</a:t>
            </a:r>
            <a:endParaRPr lang="en-US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8392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logical connective And is true only if both of the propositions are true. It is also referred to as a conjunction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(Logical Connective: And)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raining and it is warm.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(2 + 3 = 5) ^ (</a:t>
            </a:r>
            <a:r>
              <a:rPr lang="en-US" sz="2400" dirty="0" smtClean="0">
                <a:latin typeface="Times New Roman"/>
                <a:cs typeface="Times New Roman"/>
              </a:rPr>
              <a:t>√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&lt; 2)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Cat is dead and Cat is not dead</a:t>
            </a:r>
            <a:r>
              <a:rPr lang="en-US" sz="2400" dirty="0" smtClean="0"/>
              <a:t>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1379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Truth table: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4648200"/>
          <a:ext cx="1752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^q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Logical Or</a:t>
            </a:r>
            <a:endParaRPr lang="en-US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logical disjunction (or logical or) is true if one or both of the propositions are true.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(Logical Connective: Or)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is raining or it is the second day of lecture.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(2 + 2 = 5) v (√2 &lt; 2)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may have cake or ice cream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1379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Truth table: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4648200"/>
          <a:ext cx="1752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Exclusive Or</a:t>
            </a:r>
            <a:endParaRPr lang="en-US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exclusive or of two propositions is true when exactly one of its propositions is true and the other one is false.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(Logical Connective: Exclusive Or)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circuit is either is on or off.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 0, then either a &lt; 0 or b &lt; 0 but not both.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may have cake or ice cream, but not both.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4572000"/>
            <a:ext cx="1379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Truth table: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4648200"/>
          <a:ext cx="18592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/>
                <a:gridCol w="584200"/>
                <a:gridCol w="690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ʘq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Implications </a:t>
            </a:r>
            <a:endParaRPr lang="en-US" sz="3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Let p and q be propositions. The implication p   q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proposition that is false when p is true and q is false and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true otherwise.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172200" y="2362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57200" y="3505200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Here, p is called the “hypothesis” (or “antecedent” or “premise”) and q is called the “conclusion” or “consequence</a:t>
            </a:r>
            <a:r>
              <a:rPr lang="en-US" dirty="0" smtClean="0"/>
              <a:t>”.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4724400"/>
            <a:ext cx="1379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Truth table: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0" y="4572000"/>
          <a:ext cx="136115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137"/>
                <a:gridCol w="335137"/>
                <a:gridCol w="690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    q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124200" y="48006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1183</Words>
  <Application>Microsoft Office PowerPoint</Application>
  <PresentationFormat>On-screen Show (4:3)</PresentationFormat>
  <Paragraphs>218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LOGIC AND TRUTH TABLES Lesson 4</vt:lpstr>
      <vt:lpstr>INTRODUCTION</vt:lpstr>
      <vt:lpstr>Examples</vt:lpstr>
      <vt:lpstr>Logical Connectives</vt:lpstr>
      <vt:lpstr>Negation</vt:lpstr>
      <vt:lpstr>Logical And</vt:lpstr>
      <vt:lpstr>Logical Or</vt:lpstr>
      <vt:lpstr>Exclusive Or</vt:lpstr>
      <vt:lpstr>Implications </vt:lpstr>
      <vt:lpstr>Implications </vt:lpstr>
      <vt:lpstr>Examples</vt:lpstr>
      <vt:lpstr>Exercise</vt:lpstr>
      <vt:lpstr>Bi conditional</vt:lpstr>
      <vt:lpstr>Examples</vt:lpstr>
      <vt:lpstr>Exercise</vt:lpstr>
      <vt:lpstr>Truth Tables </vt:lpstr>
      <vt:lpstr>Using Logical Equivalences</vt:lpstr>
      <vt:lpstr>Using Logical Equivalences</vt:lpstr>
      <vt:lpstr>Using Logical Equivalences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AND TRUTH TABLES</dc:title>
  <dc:creator>Prasad</dc:creator>
  <cp:lastModifiedBy>Prasad</cp:lastModifiedBy>
  <cp:revision>32</cp:revision>
  <dcterms:created xsi:type="dcterms:W3CDTF">2006-08-16T00:00:00Z</dcterms:created>
  <dcterms:modified xsi:type="dcterms:W3CDTF">2020-09-28T15:49:04Z</dcterms:modified>
</cp:coreProperties>
</file>