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96B"/>
    <a:srgbClr val="6E56FC"/>
    <a:srgbClr val="3C3799"/>
    <a:srgbClr val="3F386C"/>
    <a:srgbClr val="292D7B"/>
    <a:srgbClr val="613C70"/>
    <a:srgbClr val="66CCFF"/>
    <a:srgbClr val="3D516F"/>
    <a:srgbClr val="628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CF3F-B7B7-4724-A942-F6F79259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C57B9-6F33-4270-8D44-813C7E213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068-FFB4-4F5E-8CC4-D0B3A32D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2519-EC01-432A-B49A-C34A248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C8FF-51DB-4439-B8B1-6AD18C3C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030F-AB01-4DD6-B35D-84AEDE67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2220-9DF0-44E5-B2EF-A3D95CF3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187A-342B-45C7-97F9-914A670F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6269-4632-4CCC-A31A-A1A36944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6D5B-9188-4ABA-BE58-D6AC47BD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9A338-8807-4843-9444-E2DD91801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E6FA5-5119-439A-94B8-B41918E76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341E-99C7-4940-96EC-B704012D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D298-FB56-4479-B6E5-CE504157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21CB-E65E-4E2D-AC22-9D498868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38CF-F25E-4E56-B739-8374EA36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DA7B-93E0-4809-B3EC-8B9BD2A5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886D-B488-43AB-B582-44DA3072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C666-BAA0-44DC-93D6-5CD874C4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6497-EB63-4091-9D91-5F475668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42B5-BBBF-4817-A316-6E60A7C3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3369-D4AE-44C7-8FA2-D4E7A381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DC31-F2B7-4F2E-B6BA-E592608C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F362-E7E2-4F79-A0B7-B34C58B2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E765-8BD9-402F-A55D-3236A713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1D6C-BDE9-4262-9895-ECD84E9C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EFE7-FE3C-46D5-925E-2C0344DA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6AAD-168E-4ADA-8341-B9EED6DD2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27CA4-B034-466A-A532-D7EBAD3A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C558C-5598-4697-ADDC-B502A05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D8CC-D35D-4677-ACAF-B3A98F3F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A5C2-A3D8-48FE-ADD9-FF3719DE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9BC0-35F7-4BBB-A810-95E536CE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C6E71-9F9E-4BC0-A162-86E09E33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65185-F8B6-44F2-9086-9DB12365A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875A2-0C6A-4DF0-A628-92704A4C5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6EE85-710F-4A76-9A19-3221A666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8984-D0E4-47AB-ACE2-73B64751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833A7-9E90-4F0A-85EF-A4EC59E2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71E-F2FE-4FCB-9A49-7CAEAFBE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60366-C2AC-42F2-A56B-B1707184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2968E-B5CC-46EA-8340-1F6C89D8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CB8CF-CEED-4049-9ED7-474A876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788DC-0BA7-46E9-B22C-4D3111B1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A62A5-33F0-4A21-8871-85EC84E5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A5F34-E8F6-4C3E-90E4-2494E5D8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6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BF47-709F-4A1E-BCC4-3B2A0544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2D67-F2A5-45A7-ADFA-3ABE7794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6DC5A-7F94-41DC-8F86-75CECE5D9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5E19-6DD7-42D8-A5BA-5B1092B8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2D79B-0763-410E-B238-00A5670A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9057-9AF5-44CE-88E4-294F5345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66-13BD-471F-9D60-0A6CFE39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2C422-7A9F-4FA9-B129-584579CB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70EDE-4C4B-482D-ADF2-FA8B3FFCB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0161-071B-447E-ACC4-6DB3D7B2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DAEA-FDB3-47EE-9A5F-290E4EB6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C5478-F249-459C-B8D4-BA52EB80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84007-19AD-4F1E-BAFF-49A54803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96CE4-D646-4B8B-A7FB-782836B9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FEC9-A827-43A4-908B-8A4588C5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9294-4ACC-4A3B-B869-9E3AB99DD0F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E2D0-0EAE-488A-91EF-2D6A1C873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E248-FF28-482B-84E4-BA2352864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E28C-755D-40A8-A263-7385FD08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C3B0C9-69E3-4722-B13F-A22877CA6522}"/>
              </a:ext>
            </a:extLst>
          </p:cNvPr>
          <p:cNvSpPr/>
          <p:nvPr/>
        </p:nvSpPr>
        <p:spPr>
          <a:xfrm>
            <a:off x="5450541" y="3227297"/>
            <a:ext cx="1290917" cy="4034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16" name="Graphic 15" descr="Bank with solid fill">
            <a:extLst>
              <a:ext uri="{FF2B5EF4-FFF2-40B4-BE49-F238E27FC236}">
                <a16:creationId xmlns:a16="http://schemas.microsoft.com/office/drawing/2014/main" id="{C5D3FB2F-E3E9-42A8-9736-83F7FC6E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3030" y="914400"/>
            <a:ext cx="654423" cy="6544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9A5A402B-6C89-48A4-9610-4EF7174348D5}"/>
              </a:ext>
            </a:extLst>
          </p:cNvPr>
          <p:cNvSpPr txBox="1">
            <a:spLocks/>
          </p:cNvSpPr>
          <p:nvPr/>
        </p:nvSpPr>
        <p:spPr>
          <a:xfrm>
            <a:off x="697008" y="2084296"/>
            <a:ext cx="3393140" cy="65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SISTEM INFORMASI KASIR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AADB7-408D-4FE1-B244-6781B359F4CA}"/>
              </a:ext>
            </a:extLst>
          </p:cNvPr>
          <p:cNvSpPr/>
          <p:nvPr/>
        </p:nvSpPr>
        <p:spPr>
          <a:xfrm>
            <a:off x="4746812" y="0"/>
            <a:ext cx="7664823" cy="7180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3AA2C-7490-430A-B1A3-E4B66479C41C}"/>
              </a:ext>
            </a:extLst>
          </p:cNvPr>
          <p:cNvSpPr txBox="1"/>
          <p:nvPr/>
        </p:nvSpPr>
        <p:spPr>
          <a:xfrm>
            <a:off x="716837" y="914400"/>
            <a:ext cx="1676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76121F-F53A-4279-9769-705512CBB2C0}"/>
              </a:ext>
            </a:extLst>
          </p:cNvPr>
          <p:cNvSpPr/>
          <p:nvPr/>
        </p:nvSpPr>
        <p:spPr>
          <a:xfrm>
            <a:off x="403413" y="3173509"/>
            <a:ext cx="3980329" cy="654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E32BE-C50A-47FC-BEF9-6FAB07ACE794}"/>
              </a:ext>
            </a:extLst>
          </p:cNvPr>
          <p:cNvSpPr/>
          <p:nvPr/>
        </p:nvSpPr>
        <p:spPr>
          <a:xfrm>
            <a:off x="403412" y="4388226"/>
            <a:ext cx="3980329" cy="654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………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0346F6-6D28-4D18-8A7A-6E126E8A7D7E}"/>
              </a:ext>
            </a:extLst>
          </p:cNvPr>
          <p:cNvSpPr/>
          <p:nvPr/>
        </p:nvSpPr>
        <p:spPr>
          <a:xfrm>
            <a:off x="403412" y="5378824"/>
            <a:ext cx="4074459" cy="376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9011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5E692-4246-4D05-8DD1-423CC97A1342}"/>
              </a:ext>
            </a:extLst>
          </p:cNvPr>
          <p:cNvSpPr/>
          <p:nvPr/>
        </p:nvSpPr>
        <p:spPr>
          <a:xfrm>
            <a:off x="0" y="0"/>
            <a:ext cx="2460812" cy="6858000"/>
          </a:xfrm>
          <a:prstGeom prst="rect">
            <a:avLst/>
          </a:prstGeom>
          <a:solidFill>
            <a:srgbClr val="50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7CAE-4D87-46C9-9ABA-4C8F21145797}"/>
              </a:ext>
            </a:extLst>
          </p:cNvPr>
          <p:cNvSpPr/>
          <p:nvPr/>
        </p:nvSpPr>
        <p:spPr>
          <a:xfrm>
            <a:off x="2460812" y="5674659"/>
            <a:ext cx="9731188" cy="1183341"/>
          </a:xfrm>
          <a:prstGeom prst="rect">
            <a:avLst/>
          </a:prstGeom>
          <a:solidFill>
            <a:srgbClr val="50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 with solid fill">
            <a:extLst>
              <a:ext uri="{FF2B5EF4-FFF2-40B4-BE49-F238E27FC236}">
                <a16:creationId xmlns:a16="http://schemas.microsoft.com/office/drawing/2014/main" id="{42779EA8-81DB-4466-9A57-1D95865E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23" y="107576"/>
            <a:ext cx="425823" cy="425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18407-FE76-47A7-A8BE-225195E81681}"/>
              </a:ext>
            </a:extLst>
          </p:cNvPr>
          <p:cNvSpPr txBox="1"/>
          <p:nvPr/>
        </p:nvSpPr>
        <p:spPr>
          <a:xfrm>
            <a:off x="546846" y="164067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SISTEM KASIR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5A1EF1E-6685-43F0-B98F-2EA1EF2F7C41}"/>
              </a:ext>
            </a:extLst>
          </p:cNvPr>
          <p:cNvSpPr/>
          <p:nvPr/>
        </p:nvSpPr>
        <p:spPr>
          <a:xfrm>
            <a:off x="96369" y="697466"/>
            <a:ext cx="551330" cy="55133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EC13-1F04-498B-A3EA-4B8488362778}"/>
              </a:ext>
            </a:extLst>
          </p:cNvPr>
          <p:cNvSpPr txBox="1"/>
          <p:nvPr/>
        </p:nvSpPr>
        <p:spPr>
          <a:xfrm>
            <a:off x="647699" y="697466"/>
            <a:ext cx="163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HELLO,</a:t>
            </a:r>
          </a:p>
          <a:p>
            <a:r>
              <a:rPr lang="en-US" b="1" dirty="0"/>
              <a:t>(USERNAME)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21440-7CCF-447F-9449-AB2F821B395C}"/>
              </a:ext>
            </a:extLst>
          </p:cNvPr>
          <p:cNvSpPr txBox="1"/>
          <p:nvPr/>
        </p:nvSpPr>
        <p:spPr>
          <a:xfrm>
            <a:off x="0" y="1507864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MENU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3AD93-0E43-4B13-8586-B956137D2FA1}"/>
              </a:ext>
            </a:extLst>
          </p:cNvPr>
          <p:cNvSpPr txBox="1"/>
          <p:nvPr/>
        </p:nvSpPr>
        <p:spPr>
          <a:xfrm>
            <a:off x="1" y="1928714"/>
            <a:ext cx="2460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DASHBOARD</a:t>
            </a:r>
            <a:endParaRPr lang="en-US" sz="1400" b="1" dirty="0"/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EA4554E0-F5BA-4311-9519-EA16301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45" y="4436593"/>
            <a:ext cx="419190" cy="419190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52F9217B-B383-4B92-8D3D-97FA1CAFE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0" y="2913761"/>
            <a:ext cx="419190" cy="4191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C5E9E1-4895-4D0D-8573-510903438416}"/>
              </a:ext>
            </a:extLst>
          </p:cNvPr>
          <p:cNvSpPr txBox="1"/>
          <p:nvPr/>
        </p:nvSpPr>
        <p:spPr>
          <a:xfrm>
            <a:off x="614206" y="2990495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MASTER</a:t>
            </a:r>
            <a:endParaRPr lang="en-US" sz="1200" b="1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D5CBFBE1-37AF-4A4C-B317-9D41D8649BB2}"/>
              </a:ext>
            </a:extLst>
          </p:cNvPr>
          <p:cNvSpPr/>
          <p:nvPr/>
        </p:nvSpPr>
        <p:spPr>
          <a:xfrm rot="18901872">
            <a:off x="2065282" y="3055674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6227D7-BB16-4313-B677-2697BA6A62EF}"/>
              </a:ext>
            </a:extLst>
          </p:cNvPr>
          <p:cNvSpPr txBox="1"/>
          <p:nvPr/>
        </p:nvSpPr>
        <p:spPr>
          <a:xfrm>
            <a:off x="4085665" y="374300"/>
            <a:ext cx="648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58C3D-2DFE-4521-927B-2BC447412BF7}"/>
              </a:ext>
            </a:extLst>
          </p:cNvPr>
          <p:cNvSpPr txBox="1"/>
          <p:nvPr/>
        </p:nvSpPr>
        <p:spPr>
          <a:xfrm>
            <a:off x="10439399" y="164067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sz="1600" b="1" dirty="0"/>
              <a:t>USERNAME</a:t>
            </a:r>
            <a:r>
              <a:rPr lang="en-US" b="1" dirty="0"/>
              <a:t>)</a:t>
            </a:r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C9D7660A-73B9-4C57-8482-FC4791170F4D}"/>
              </a:ext>
            </a:extLst>
          </p:cNvPr>
          <p:cNvSpPr/>
          <p:nvPr/>
        </p:nvSpPr>
        <p:spPr>
          <a:xfrm rot="18901872">
            <a:off x="11856981" y="231777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8A841252-C9E1-49A6-BB21-0BA9795F5BD8}"/>
              </a:ext>
            </a:extLst>
          </p:cNvPr>
          <p:cNvSpPr/>
          <p:nvPr/>
        </p:nvSpPr>
        <p:spPr>
          <a:xfrm>
            <a:off x="9881346" y="98635"/>
            <a:ext cx="551330" cy="55133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5241B-A686-4EE4-A7AD-B87473CCEC39}"/>
              </a:ext>
            </a:extLst>
          </p:cNvPr>
          <p:cNvSpPr txBox="1"/>
          <p:nvPr/>
        </p:nvSpPr>
        <p:spPr>
          <a:xfrm>
            <a:off x="10870" y="2499453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</a:t>
            </a:r>
          </a:p>
        </p:txBody>
      </p:sp>
      <p:pic>
        <p:nvPicPr>
          <p:cNvPr id="29" name="Graphic 28" descr="Closed book with solid fill">
            <a:extLst>
              <a:ext uri="{FF2B5EF4-FFF2-40B4-BE49-F238E27FC236}">
                <a16:creationId xmlns:a16="http://schemas.microsoft.com/office/drawing/2014/main" id="{F2FA8A9D-7C8F-4C87-A1EA-AB70A73FA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0" y="3496735"/>
            <a:ext cx="419190" cy="4191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224109-8C0F-4CCC-935B-F0D58D2BB86A}"/>
              </a:ext>
            </a:extLst>
          </p:cNvPr>
          <p:cNvSpPr txBox="1"/>
          <p:nvPr/>
        </p:nvSpPr>
        <p:spPr>
          <a:xfrm>
            <a:off x="614206" y="3471262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BARANG</a:t>
            </a:r>
            <a:endParaRPr lang="en-US" sz="1200" b="1" dirty="0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4FA2A73A-4C9A-4866-92CB-056255886613}"/>
              </a:ext>
            </a:extLst>
          </p:cNvPr>
          <p:cNvSpPr/>
          <p:nvPr/>
        </p:nvSpPr>
        <p:spPr>
          <a:xfrm rot="18901872">
            <a:off x="2065282" y="3536441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01856-F0D1-4918-AFF8-A191E496911F}"/>
              </a:ext>
            </a:extLst>
          </p:cNvPr>
          <p:cNvSpPr txBox="1"/>
          <p:nvPr/>
        </p:nvSpPr>
        <p:spPr>
          <a:xfrm>
            <a:off x="10870" y="4021499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TRANSAKSI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B73E4-518F-41CD-8462-3DF7422F2C53}"/>
              </a:ext>
            </a:extLst>
          </p:cNvPr>
          <p:cNvSpPr txBox="1"/>
          <p:nvPr/>
        </p:nvSpPr>
        <p:spPr>
          <a:xfrm>
            <a:off x="647699" y="4404072"/>
            <a:ext cx="138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TRANSAKSI</a:t>
            </a:r>
            <a:endParaRPr lang="en-US" sz="1200" b="1" dirty="0"/>
          </a:p>
        </p:txBody>
      </p:sp>
      <p:sp>
        <p:nvSpPr>
          <p:cNvPr id="34" name="L-Shape 33">
            <a:extLst>
              <a:ext uri="{FF2B5EF4-FFF2-40B4-BE49-F238E27FC236}">
                <a16:creationId xmlns:a16="http://schemas.microsoft.com/office/drawing/2014/main" id="{D2F92BAE-319C-469C-94BA-6EE0332C3601}"/>
              </a:ext>
            </a:extLst>
          </p:cNvPr>
          <p:cNvSpPr/>
          <p:nvPr/>
        </p:nvSpPr>
        <p:spPr>
          <a:xfrm rot="18901872">
            <a:off x="2089812" y="4566650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5E692-4246-4D05-8DD1-423CC97A1342}"/>
              </a:ext>
            </a:extLst>
          </p:cNvPr>
          <p:cNvSpPr/>
          <p:nvPr/>
        </p:nvSpPr>
        <p:spPr>
          <a:xfrm>
            <a:off x="0" y="0"/>
            <a:ext cx="2460812" cy="6858000"/>
          </a:xfrm>
          <a:prstGeom prst="rect">
            <a:avLst/>
          </a:prstGeom>
          <a:solidFill>
            <a:srgbClr val="50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7CAE-4D87-46C9-9ABA-4C8F21145797}"/>
              </a:ext>
            </a:extLst>
          </p:cNvPr>
          <p:cNvSpPr/>
          <p:nvPr/>
        </p:nvSpPr>
        <p:spPr>
          <a:xfrm>
            <a:off x="2460812" y="5674659"/>
            <a:ext cx="9731188" cy="1183341"/>
          </a:xfrm>
          <a:prstGeom prst="rect">
            <a:avLst/>
          </a:prstGeom>
          <a:solidFill>
            <a:srgbClr val="50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 with solid fill">
            <a:extLst>
              <a:ext uri="{FF2B5EF4-FFF2-40B4-BE49-F238E27FC236}">
                <a16:creationId xmlns:a16="http://schemas.microsoft.com/office/drawing/2014/main" id="{42779EA8-81DB-4466-9A57-1D95865E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23" y="107576"/>
            <a:ext cx="425823" cy="425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18407-FE76-47A7-A8BE-225195E81681}"/>
              </a:ext>
            </a:extLst>
          </p:cNvPr>
          <p:cNvSpPr txBox="1"/>
          <p:nvPr/>
        </p:nvSpPr>
        <p:spPr>
          <a:xfrm>
            <a:off x="546846" y="164067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SISTEM KASIR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5A1EF1E-6685-43F0-B98F-2EA1EF2F7C41}"/>
              </a:ext>
            </a:extLst>
          </p:cNvPr>
          <p:cNvSpPr/>
          <p:nvPr/>
        </p:nvSpPr>
        <p:spPr>
          <a:xfrm>
            <a:off x="96369" y="697466"/>
            <a:ext cx="551330" cy="55133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EC13-1F04-498B-A3EA-4B8488362778}"/>
              </a:ext>
            </a:extLst>
          </p:cNvPr>
          <p:cNvSpPr txBox="1"/>
          <p:nvPr/>
        </p:nvSpPr>
        <p:spPr>
          <a:xfrm>
            <a:off x="647699" y="697466"/>
            <a:ext cx="163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HELLO,</a:t>
            </a:r>
          </a:p>
          <a:p>
            <a:r>
              <a:rPr lang="en-US" b="1" dirty="0"/>
              <a:t>(USERNAME)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21440-7CCF-447F-9449-AB2F821B395C}"/>
              </a:ext>
            </a:extLst>
          </p:cNvPr>
          <p:cNvSpPr txBox="1"/>
          <p:nvPr/>
        </p:nvSpPr>
        <p:spPr>
          <a:xfrm>
            <a:off x="0" y="1507864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MENU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3AD93-0E43-4B13-8586-B956137D2FA1}"/>
              </a:ext>
            </a:extLst>
          </p:cNvPr>
          <p:cNvSpPr txBox="1"/>
          <p:nvPr/>
        </p:nvSpPr>
        <p:spPr>
          <a:xfrm>
            <a:off x="1" y="1928714"/>
            <a:ext cx="2460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DASHBOARD</a:t>
            </a:r>
            <a:endParaRPr lang="en-US" sz="1400" b="1" dirty="0"/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EA4554E0-F5BA-4311-9519-EA16301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45" y="4436593"/>
            <a:ext cx="419190" cy="419190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52F9217B-B383-4B92-8D3D-97FA1CAFE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0" y="2913761"/>
            <a:ext cx="419190" cy="4191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C5E9E1-4895-4D0D-8573-510903438416}"/>
              </a:ext>
            </a:extLst>
          </p:cNvPr>
          <p:cNvSpPr txBox="1"/>
          <p:nvPr/>
        </p:nvSpPr>
        <p:spPr>
          <a:xfrm>
            <a:off x="614206" y="2990495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MASTER</a:t>
            </a:r>
            <a:endParaRPr lang="en-US" sz="1200" b="1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D5CBFBE1-37AF-4A4C-B317-9D41D8649BB2}"/>
              </a:ext>
            </a:extLst>
          </p:cNvPr>
          <p:cNvSpPr/>
          <p:nvPr/>
        </p:nvSpPr>
        <p:spPr>
          <a:xfrm rot="18901872">
            <a:off x="2065282" y="3055674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6227D7-BB16-4313-B677-2697BA6A62EF}"/>
              </a:ext>
            </a:extLst>
          </p:cNvPr>
          <p:cNvSpPr txBox="1"/>
          <p:nvPr/>
        </p:nvSpPr>
        <p:spPr>
          <a:xfrm>
            <a:off x="4085665" y="374300"/>
            <a:ext cx="648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58C3D-2DFE-4521-927B-2BC447412BF7}"/>
              </a:ext>
            </a:extLst>
          </p:cNvPr>
          <p:cNvSpPr txBox="1"/>
          <p:nvPr/>
        </p:nvSpPr>
        <p:spPr>
          <a:xfrm>
            <a:off x="10439399" y="164067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sz="1600" b="1" dirty="0"/>
              <a:t>USERNAME</a:t>
            </a:r>
            <a:r>
              <a:rPr lang="en-US" b="1" dirty="0"/>
              <a:t>)</a:t>
            </a:r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C9D7660A-73B9-4C57-8482-FC4791170F4D}"/>
              </a:ext>
            </a:extLst>
          </p:cNvPr>
          <p:cNvSpPr/>
          <p:nvPr/>
        </p:nvSpPr>
        <p:spPr>
          <a:xfrm rot="18901872">
            <a:off x="11856981" y="231777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8A841252-C9E1-49A6-BB21-0BA9795F5BD8}"/>
              </a:ext>
            </a:extLst>
          </p:cNvPr>
          <p:cNvSpPr/>
          <p:nvPr/>
        </p:nvSpPr>
        <p:spPr>
          <a:xfrm>
            <a:off x="9881346" y="98635"/>
            <a:ext cx="551330" cy="55133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5241B-A686-4EE4-A7AD-B87473CCEC39}"/>
              </a:ext>
            </a:extLst>
          </p:cNvPr>
          <p:cNvSpPr txBox="1"/>
          <p:nvPr/>
        </p:nvSpPr>
        <p:spPr>
          <a:xfrm>
            <a:off x="10870" y="2499453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</a:t>
            </a:r>
          </a:p>
        </p:txBody>
      </p:sp>
      <p:pic>
        <p:nvPicPr>
          <p:cNvPr id="29" name="Graphic 28" descr="Closed book with solid fill">
            <a:extLst>
              <a:ext uri="{FF2B5EF4-FFF2-40B4-BE49-F238E27FC236}">
                <a16:creationId xmlns:a16="http://schemas.microsoft.com/office/drawing/2014/main" id="{F2FA8A9D-7C8F-4C87-A1EA-AB70A73FA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0" y="3496735"/>
            <a:ext cx="419190" cy="4191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224109-8C0F-4CCC-935B-F0D58D2BB86A}"/>
              </a:ext>
            </a:extLst>
          </p:cNvPr>
          <p:cNvSpPr txBox="1"/>
          <p:nvPr/>
        </p:nvSpPr>
        <p:spPr>
          <a:xfrm>
            <a:off x="614206" y="3471262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BARANG</a:t>
            </a:r>
            <a:endParaRPr lang="en-US" sz="1200" b="1" dirty="0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4FA2A73A-4C9A-4866-92CB-056255886613}"/>
              </a:ext>
            </a:extLst>
          </p:cNvPr>
          <p:cNvSpPr/>
          <p:nvPr/>
        </p:nvSpPr>
        <p:spPr>
          <a:xfrm rot="18901872">
            <a:off x="2065282" y="3536441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01856-F0D1-4918-AFF8-A191E496911F}"/>
              </a:ext>
            </a:extLst>
          </p:cNvPr>
          <p:cNvSpPr txBox="1"/>
          <p:nvPr/>
        </p:nvSpPr>
        <p:spPr>
          <a:xfrm>
            <a:off x="10870" y="4021499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TRANSAKSI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B73E4-518F-41CD-8462-3DF7422F2C53}"/>
              </a:ext>
            </a:extLst>
          </p:cNvPr>
          <p:cNvSpPr txBox="1"/>
          <p:nvPr/>
        </p:nvSpPr>
        <p:spPr>
          <a:xfrm>
            <a:off x="647699" y="4404072"/>
            <a:ext cx="138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TRANSAKSI</a:t>
            </a:r>
            <a:endParaRPr lang="en-US" sz="1200" b="1" dirty="0"/>
          </a:p>
        </p:txBody>
      </p:sp>
      <p:sp>
        <p:nvSpPr>
          <p:cNvPr id="34" name="L-Shape 33">
            <a:extLst>
              <a:ext uri="{FF2B5EF4-FFF2-40B4-BE49-F238E27FC236}">
                <a16:creationId xmlns:a16="http://schemas.microsoft.com/office/drawing/2014/main" id="{D2F92BAE-319C-469C-94BA-6EE0332C3601}"/>
              </a:ext>
            </a:extLst>
          </p:cNvPr>
          <p:cNvSpPr/>
          <p:nvPr/>
        </p:nvSpPr>
        <p:spPr>
          <a:xfrm rot="18901872">
            <a:off x="2089812" y="4566650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1F8209-9909-4B88-ABDF-C294E4D9A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59925"/>
              </p:ext>
            </p:extLst>
          </p:nvPr>
        </p:nvGraphicFramePr>
        <p:xfrm>
          <a:off x="3127188" y="1588898"/>
          <a:ext cx="8128000" cy="273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53">
                  <a:extLst>
                    <a:ext uri="{9D8B030D-6E8A-4147-A177-3AD203B41FA5}">
                      <a16:colId xmlns:a16="http://schemas.microsoft.com/office/drawing/2014/main" val="634002318"/>
                    </a:ext>
                  </a:extLst>
                </a:gridCol>
                <a:gridCol w="2680447">
                  <a:extLst>
                    <a:ext uri="{9D8B030D-6E8A-4147-A177-3AD203B41FA5}">
                      <a16:colId xmlns:a16="http://schemas.microsoft.com/office/drawing/2014/main" val="2948307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0471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734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8340768"/>
                    </a:ext>
                  </a:extLst>
                </a:gridCol>
              </a:tblGrid>
              <a:tr h="682709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54187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39707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39794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643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66D98B-2977-44F6-BC49-AFE51CFE3B17}"/>
              </a:ext>
            </a:extLst>
          </p:cNvPr>
          <p:cNvSpPr txBox="1"/>
          <p:nvPr/>
        </p:nvSpPr>
        <p:spPr>
          <a:xfrm>
            <a:off x="3127188" y="991490"/>
            <a:ext cx="201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USER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823D44-22BD-4D92-9CAD-915AEC1574D4}"/>
              </a:ext>
            </a:extLst>
          </p:cNvPr>
          <p:cNvSpPr/>
          <p:nvPr/>
        </p:nvSpPr>
        <p:spPr>
          <a:xfrm>
            <a:off x="9700558" y="2413746"/>
            <a:ext cx="732118" cy="28238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B6641F-AB2A-43F9-95F3-29769CA5689B}"/>
              </a:ext>
            </a:extLst>
          </p:cNvPr>
          <p:cNvSpPr/>
          <p:nvPr/>
        </p:nvSpPr>
        <p:spPr>
          <a:xfrm>
            <a:off x="10567147" y="2413746"/>
            <a:ext cx="666375" cy="2823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EE546D-780F-42EA-B04C-2057287FA45E}"/>
              </a:ext>
            </a:extLst>
          </p:cNvPr>
          <p:cNvSpPr/>
          <p:nvPr/>
        </p:nvSpPr>
        <p:spPr>
          <a:xfrm>
            <a:off x="9700558" y="3157077"/>
            <a:ext cx="732118" cy="28238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5823DA7-F713-4A8A-9395-28755DE760FF}"/>
              </a:ext>
            </a:extLst>
          </p:cNvPr>
          <p:cNvSpPr/>
          <p:nvPr/>
        </p:nvSpPr>
        <p:spPr>
          <a:xfrm>
            <a:off x="10567147" y="3157077"/>
            <a:ext cx="666375" cy="2823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38C4DDA-F318-42CC-A461-55B73B21026E}"/>
              </a:ext>
            </a:extLst>
          </p:cNvPr>
          <p:cNvSpPr/>
          <p:nvPr/>
        </p:nvSpPr>
        <p:spPr>
          <a:xfrm>
            <a:off x="9700558" y="3810871"/>
            <a:ext cx="732118" cy="28238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A125BE-0121-4AD3-80E0-8D796E2E386F}"/>
              </a:ext>
            </a:extLst>
          </p:cNvPr>
          <p:cNvSpPr/>
          <p:nvPr/>
        </p:nvSpPr>
        <p:spPr>
          <a:xfrm>
            <a:off x="10567147" y="3810871"/>
            <a:ext cx="666375" cy="2823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50492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5E692-4246-4D05-8DD1-423CC97A1342}"/>
              </a:ext>
            </a:extLst>
          </p:cNvPr>
          <p:cNvSpPr/>
          <p:nvPr/>
        </p:nvSpPr>
        <p:spPr>
          <a:xfrm>
            <a:off x="0" y="0"/>
            <a:ext cx="2460812" cy="6858000"/>
          </a:xfrm>
          <a:prstGeom prst="rect">
            <a:avLst/>
          </a:prstGeom>
          <a:solidFill>
            <a:srgbClr val="50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7CAE-4D87-46C9-9ABA-4C8F21145797}"/>
              </a:ext>
            </a:extLst>
          </p:cNvPr>
          <p:cNvSpPr/>
          <p:nvPr/>
        </p:nvSpPr>
        <p:spPr>
          <a:xfrm>
            <a:off x="2460812" y="5674659"/>
            <a:ext cx="9731188" cy="1183341"/>
          </a:xfrm>
          <a:prstGeom prst="rect">
            <a:avLst/>
          </a:prstGeom>
          <a:solidFill>
            <a:srgbClr val="50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 with solid fill">
            <a:extLst>
              <a:ext uri="{FF2B5EF4-FFF2-40B4-BE49-F238E27FC236}">
                <a16:creationId xmlns:a16="http://schemas.microsoft.com/office/drawing/2014/main" id="{42779EA8-81DB-4466-9A57-1D95865E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23" y="107576"/>
            <a:ext cx="425823" cy="425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18407-FE76-47A7-A8BE-225195E81681}"/>
              </a:ext>
            </a:extLst>
          </p:cNvPr>
          <p:cNvSpPr txBox="1"/>
          <p:nvPr/>
        </p:nvSpPr>
        <p:spPr>
          <a:xfrm>
            <a:off x="546846" y="164067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SISTEM KASIR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5A1EF1E-6685-43F0-B98F-2EA1EF2F7C41}"/>
              </a:ext>
            </a:extLst>
          </p:cNvPr>
          <p:cNvSpPr/>
          <p:nvPr/>
        </p:nvSpPr>
        <p:spPr>
          <a:xfrm>
            <a:off x="96369" y="697466"/>
            <a:ext cx="551330" cy="55133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EC13-1F04-498B-A3EA-4B8488362778}"/>
              </a:ext>
            </a:extLst>
          </p:cNvPr>
          <p:cNvSpPr txBox="1"/>
          <p:nvPr/>
        </p:nvSpPr>
        <p:spPr>
          <a:xfrm>
            <a:off x="647699" y="697466"/>
            <a:ext cx="163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HELLO,</a:t>
            </a:r>
          </a:p>
          <a:p>
            <a:r>
              <a:rPr lang="en-US" b="1" dirty="0"/>
              <a:t>(USERNAME)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21440-7CCF-447F-9449-AB2F821B395C}"/>
              </a:ext>
            </a:extLst>
          </p:cNvPr>
          <p:cNvSpPr txBox="1"/>
          <p:nvPr/>
        </p:nvSpPr>
        <p:spPr>
          <a:xfrm>
            <a:off x="0" y="1507864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MENU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3AD93-0E43-4B13-8586-B956137D2FA1}"/>
              </a:ext>
            </a:extLst>
          </p:cNvPr>
          <p:cNvSpPr txBox="1"/>
          <p:nvPr/>
        </p:nvSpPr>
        <p:spPr>
          <a:xfrm>
            <a:off x="1" y="1928714"/>
            <a:ext cx="2460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DASHBOARD</a:t>
            </a:r>
            <a:endParaRPr lang="en-US" sz="1400" b="1" dirty="0"/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EA4554E0-F5BA-4311-9519-EA16301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45" y="4436593"/>
            <a:ext cx="419190" cy="419190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52F9217B-B383-4B92-8D3D-97FA1CAFE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0" y="2913761"/>
            <a:ext cx="419190" cy="4191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C5E9E1-4895-4D0D-8573-510903438416}"/>
              </a:ext>
            </a:extLst>
          </p:cNvPr>
          <p:cNvSpPr txBox="1"/>
          <p:nvPr/>
        </p:nvSpPr>
        <p:spPr>
          <a:xfrm>
            <a:off x="614206" y="2990495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MASTER</a:t>
            </a:r>
            <a:endParaRPr lang="en-US" sz="1200" b="1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D5CBFBE1-37AF-4A4C-B317-9D41D8649BB2}"/>
              </a:ext>
            </a:extLst>
          </p:cNvPr>
          <p:cNvSpPr/>
          <p:nvPr/>
        </p:nvSpPr>
        <p:spPr>
          <a:xfrm rot="18901872">
            <a:off x="2065282" y="3055674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6227D7-BB16-4313-B677-2697BA6A62EF}"/>
              </a:ext>
            </a:extLst>
          </p:cNvPr>
          <p:cNvSpPr txBox="1"/>
          <p:nvPr/>
        </p:nvSpPr>
        <p:spPr>
          <a:xfrm>
            <a:off x="4085665" y="374300"/>
            <a:ext cx="648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58C3D-2DFE-4521-927B-2BC447412BF7}"/>
              </a:ext>
            </a:extLst>
          </p:cNvPr>
          <p:cNvSpPr txBox="1"/>
          <p:nvPr/>
        </p:nvSpPr>
        <p:spPr>
          <a:xfrm>
            <a:off x="10439399" y="164067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sz="1600" b="1" dirty="0"/>
              <a:t>USERNAME</a:t>
            </a:r>
            <a:r>
              <a:rPr lang="en-US" b="1" dirty="0"/>
              <a:t>)</a:t>
            </a:r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C9D7660A-73B9-4C57-8482-FC4791170F4D}"/>
              </a:ext>
            </a:extLst>
          </p:cNvPr>
          <p:cNvSpPr/>
          <p:nvPr/>
        </p:nvSpPr>
        <p:spPr>
          <a:xfrm rot="18901872">
            <a:off x="11856981" y="231777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8A841252-C9E1-49A6-BB21-0BA9795F5BD8}"/>
              </a:ext>
            </a:extLst>
          </p:cNvPr>
          <p:cNvSpPr/>
          <p:nvPr/>
        </p:nvSpPr>
        <p:spPr>
          <a:xfrm>
            <a:off x="9881346" y="98635"/>
            <a:ext cx="551330" cy="55133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5241B-A686-4EE4-A7AD-B87473CCEC39}"/>
              </a:ext>
            </a:extLst>
          </p:cNvPr>
          <p:cNvSpPr txBox="1"/>
          <p:nvPr/>
        </p:nvSpPr>
        <p:spPr>
          <a:xfrm>
            <a:off x="10870" y="2499453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</a:t>
            </a:r>
          </a:p>
        </p:txBody>
      </p:sp>
      <p:pic>
        <p:nvPicPr>
          <p:cNvPr id="29" name="Graphic 28" descr="Closed book with solid fill">
            <a:extLst>
              <a:ext uri="{FF2B5EF4-FFF2-40B4-BE49-F238E27FC236}">
                <a16:creationId xmlns:a16="http://schemas.microsoft.com/office/drawing/2014/main" id="{F2FA8A9D-7C8F-4C87-A1EA-AB70A73FA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0" y="3496735"/>
            <a:ext cx="419190" cy="4191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224109-8C0F-4CCC-935B-F0D58D2BB86A}"/>
              </a:ext>
            </a:extLst>
          </p:cNvPr>
          <p:cNvSpPr txBox="1"/>
          <p:nvPr/>
        </p:nvSpPr>
        <p:spPr>
          <a:xfrm>
            <a:off x="614206" y="3471262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BARANG</a:t>
            </a:r>
            <a:endParaRPr lang="en-US" sz="1200" b="1" dirty="0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4FA2A73A-4C9A-4866-92CB-056255886613}"/>
              </a:ext>
            </a:extLst>
          </p:cNvPr>
          <p:cNvSpPr/>
          <p:nvPr/>
        </p:nvSpPr>
        <p:spPr>
          <a:xfrm rot="18901872">
            <a:off x="2065282" y="3536441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01856-F0D1-4918-AFF8-A191E496911F}"/>
              </a:ext>
            </a:extLst>
          </p:cNvPr>
          <p:cNvSpPr txBox="1"/>
          <p:nvPr/>
        </p:nvSpPr>
        <p:spPr>
          <a:xfrm>
            <a:off x="10870" y="4021499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TRANSAKSI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B73E4-518F-41CD-8462-3DF7422F2C53}"/>
              </a:ext>
            </a:extLst>
          </p:cNvPr>
          <p:cNvSpPr txBox="1"/>
          <p:nvPr/>
        </p:nvSpPr>
        <p:spPr>
          <a:xfrm>
            <a:off x="647699" y="4404072"/>
            <a:ext cx="138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TRANSAKSI</a:t>
            </a:r>
            <a:endParaRPr lang="en-US" sz="1200" b="1" dirty="0"/>
          </a:p>
        </p:txBody>
      </p:sp>
      <p:sp>
        <p:nvSpPr>
          <p:cNvPr id="34" name="L-Shape 33">
            <a:extLst>
              <a:ext uri="{FF2B5EF4-FFF2-40B4-BE49-F238E27FC236}">
                <a16:creationId xmlns:a16="http://schemas.microsoft.com/office/drawing/2014/main" id="{D2F92BAE-319C-469C-94BA-6EE0332C3601}"/>
              </a:ext>
            </a:extLst>
          </p:cNvPr>
          <p:cNvSpPr/>
          <p:nvPr/>
        </p:nvSpPr>
        <p:spPr>
          <a:xfrm rot="18901872">
            <a:off x="2089812" y="4566650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1F8209-9909-4B88-ABDF-C294E4D9A94C}"/>
              </a:ext>
            </a:extLst>
          </p:cNvPr>
          <p:cNvGraphicFramePr>
            <a:graphicFrameLocks noGrp="1"/>
          </p:cNvGraphicFramePr>
          <p:nvPr/>
        </p:nvGraphicFramePr>
        <p:xfrm>
          <a:off x="3127188" y="1588898"/>
          <a:ext cx="8128000" cy="273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53">
                  <a:extLst>
                    <a:ext uri="{9D8B030D-6E8A-4147-A177-3AD203B41FA5}">
                      <a16:colId xmlns:a16="http://schemas.microsoft.com/office/drawing/2014/main" val="634002318"/>
                    </a:ext>
                  </a:extLst>
                </a:gridCol>
                <a:gridCol w="2680447">
                  <a:extLst>
                    <a:ext uri="{9D8B030D-6E8A-4147-A177-3AD203B41FA5}">
                      <a16:colId xmlns:a16="http://schemas.microsoft.com/office/drawing/2014/main" val="2948307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0471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734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8340768"/>
                    </a:ext>
                  </a:extLst>
                </a:gridCol>
              </a:tblGrid>
              <a:tr h="682709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54187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39707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39794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643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66D98B-2977-44F6-BC49-AFE51CFE3B17}"/>
              </a:ext>
            </a:extLst>
          </p:cNvPr>
          <p:cNvSpPr txBox="1"/>
          <p:nvPr/>
        </p:nvSpPr>
        <p:spPr>
          <a:xfrm>
            <a:off x="3127187" y="991490"/>
            <a:ext cx="285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BARANG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B6641F-AB2A-43F9-95F3-29769CA5689B}"/>
              </a:ext>
            </a:extLst>
          </p:cNvPr>
          <p:cNvSpPr/>
          <p:nvPr/>
        </p:nvSpPr>
        <p:spPr>
          <a:xfrm>
            <a:off x="10163491" y="2413746"/>
            <a:ext cx="666375" cy="2823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5823DA7-F713-4A8A-9395-28755DE760FF}"/>
              </a:ext>
            </a:extLst>
          </p:cNvPr>
          <p:cNvSpPr/>
          <p:nvPr/>
        </p:nvSpPr>
        <p:spPr>
          <a:xfrm>
            <a:off x="10163491" y="3157077"/>
            <a:ext cx="666375" cy="2823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A125BE-0121-4AD3-80E0-8D796E2E386F}"/>
              </a:ext>
            </a:extLst>
          </p:cNvPr>
          <p:cNvSpPr/>
          <p:nvPr/>
        </p:nvSpPr>
        <p:spPr>
          <a:xfrm>
            <a:off x="10163491" y="3810871"/>
            <a:ext cx="666375" cy="282389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76944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5E692-4246-4D05-8DD1-423CC97A1342}"/>
              </a:ext>
            </a:extLst>
          </p:cNvPr>
          <p:cNvSpPr/>
          <p:nvPr/>
        </p:nvSpPr>
        <p:spPr>
          <a:xfrm>
            <a:off x="0" y="0"/>
            <a:ext cx="2460812" cy="6858000"/>
          </a:xfrm>
          <a:prstGeom prst="rect">
            <a:avLst/>
          </a:prstGeom>
          <a:solidFill>
            <a:srgbClr val="50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7CAE-4D87-46C9-9ABA-4C8F21145797}"/>
              </a:ext>
            </a:extLst>
          </p:cNvPr>
          <p:cNvSpPr/>
          <p:nvPr/>
        </p:nvSpPr>
        <p:spPr>
          <a:xfrm>
            <a:off x="2460812" y="5674659"/>
            <a:ext cx="9731188" cy="1183341"/>
          </a:xfrm>
          <a:prstGeom prst="rect">
            <a:avLst/>
          </a:prstGeom>
          <a:solidFill>
            <a:srgbClr val="504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 with solid fill">
            <a:extLst>
              <a:ext uri="{FF2B5EF4-FFF2-40B4-BE49-F238E27FC236}">
                <a16:creationId xmlns:a16="http://schemas.microsoft.com/office/drawing/2014/main" id="{42779EA8-81DB-4466-9A57-1D95865E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23" y="107576"/>
            <a:ext cx="425823" cy="4258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18407-FE76-47A7-A8BE-225195E81681}"/>
              </a:ext>
            </a:extLst>
          </p:cNvPr>
          <p:cNvSpPr txBox="1"/>
          <p:nvPr/>
        </p:nvSpPr>
        <p:spPr>
          <a:xfrm>
            <a:off x="546846" y="164067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SISTEM KASIR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5A1EF1E-6685-43F0-B98F-2EA1EF2F7C41}"/>
              </a:ext>
            </a:extLst>
          </p:cNvPr>
          <p:cNvSpPr/>
          <p:nvPr/>
        </p:nvSpPr>
        <p:spPr>
          <a:xfrm>
            <a:off x="96369" y="697466"/>
            <a:ext cx="551330" cy="55133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EC13-1F04-498B-A3EA-4B8488362778}"/>
              </a:ext>
            </a:extLst>
          </p:cNvPr>
          <p:cNvSpPr txBox="1"/>
          <p:nvPr/>
        </p:nvSpPr>
        <p:spPr>
          <a:xfrm>
            <a:off x="647699" y="697466"/>
            <a:ext cx="163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HELLO,</a:t>
            </a:r>
          </a:p>
          <a:p>
            <a:r>
              <a:rPr lang="en-US" b="1" dirty="0"/>
              <a:t>(USERNAME)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21440-7CCF-447F-9449-AB2F821B395C}"/>
              </a:ext>
            </a:extLst>
          </p:cNvPr>
          <p:cNvSpPr txBox="1"/>
          <p:nvPr/>
        </p:nvSpPr>
        <p:spPr>
          <a:xfrm>
            <a:off x="0" y="1507864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MENU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3AD93-0E43-4B13-8586-B956137D2FA1}"/>
              </a:ext>
            </a:extLst>
          </p:cNvPr>
          <p:cNvSpPr txBox="1"/>
          <p:nvPr/>
        </p:nvSpPr>
        <p:spPr>
          <a:xfrm>
            <a:off x="1" y="1928714"/>
            <a:ext cx="2460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DASHBOARD</a:t>
            </a:r>
            <a:endParaRPr lang="en-US" sz="1400" b="1" dirty="0"/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EA4554E0-F5BA-4311-9519-EA16301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45" y="4436593"/>
            <a:ext cx="419190" cy="419190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52F9217B-B383-4B92-8D3D-97FA1CAFE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0" y="2913761"/>
            <a:ext cx="419190" cy="4191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C5E9E1-4895-4D0D-8573-510903438416}"/>
              </a:ext>
            </a:extLst>
          </p:cNvPr>
          <p:cNvSpPr txBox="1"/>
          <p:nvPr/>
        </p:nvSpPr>
        <p:spPr>
          <a:xfrm>
            <a:off x="614206" y="2990495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MASTER</a:t>
            </a:r>
            <a:endParaRPr lang="en-US" sz="1200" b="1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D5CBFBE1-37AF-4A4C-B317-9D41D8649BB2}"/>
              </a:ext>
            </a:extLst>
          </p:cNvPr>
          <p:cNvSpPr/>
          <p:nvPr/>
        </p:nvSpPr>
        <p:spPr>
          <a:xfrm rot="18901872">
            <a:off x="2065282" y="3055674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6227D7-BB16-4313-B677-2697BA6A62EF}"/>
              </a:ext>
            </a:extLst>
          </p:cNvPr>
          <p:cNvSpPr txBox="1"/>
          <p:nvPr/>
        </p:nvSpPr>
        <p:spPr>
          <a:xfrm>
            <a:off x="4085665" y="374300"/>
            <a:ext cx="648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58C3D-2DFE-4521-927B-2BC447412BF7}"/>
              </a:ext>
            </a:extLst>
          </p:cNvPr>
          <p:cNvSpPr txBox="1"/>
          <p:nvPr/>
        </p:nvSpPr>
        <p:spPr>
          <a:xfrm>
            <a:off x="10439399" y="164067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sz="1600" b="1" dirty="0"/>
              <a:t>USERNAME</a:t>
            </a:r>
            <a:r>
              <a:rPr lang="en-US" b="1" dirty="0"/>
              <a:t>)</a:t>
            </a:r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C9D7660A-73B9-4C57-8482-FC4791170F4D}"/>
              </a:ext>
            </a:extLst>
          </p:cNvPr>
          <p:cNvSpPr/>
          <p:nvPr/>
        </p:nvSpPr>
        <p:spPr>
          <a:xfrm rot="18901872">
            <a:off x="11856981" y="231777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8A841252-C9E1-49A6-BB21-0BA9795F5BD8}"/>
              </a:ext>
            </a:extLst>
          </p:cNvPr>
          <p:cNvSpPr/>
          <p:nvPr/>
        </p:nvSpPr>
        <p:spPr>
          <a:xfrm>
            <a:off x="9881346" y="98635"/>
            <a:ext cx="551330" cy="55133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5241B-A686-4EE4-A7AD-B87473CCEC39}"/>
              </a:ext>
            </a:extLst>
          </p:cNvPr>
          <p:cNvSpPr txBox="1"/>
          <p:nvPr/>
        </p:nvSpPr>
        <p:spPr>
          <a:xfrm>
            <a:off x="10870" y="2499453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</a:t>
            </a:r>
          </a:p>
        </p:txBody>
      </p:sp>
      <p:pic>
        <p:nvPicPr>
          <p:cNvPr id="29" name="Graphic 28" descr="Closed book with solid fill">
            <a:extLst>
              <a:ext uri="{FF2B5EF4-FFF2-40B4-BE49-F238E27FC236}">
                <a16:creationId xmlns:a16="http://schemas.microsoft.com/office/drawing/2014/main" id="{F2FA8A9D-7C8F-4C87-A1EA-AB70A73FA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0" y="3496735"/>
            <a:ext cx="419190" cy="4191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8224109-8C0F-4CCC-935B-F0D58D2BB86A}"/>
              </a:ext>
            </a:extLst>
          </p:cNvPr>
          <p:cNvSpPr txBox="1"/>
          <p:nvPr/>
        </p:nvSpPr>
        <p:spPr>
          <a:xfrm>
            <a:off x="614206" y="3471262"/>
            <a:ext cx="138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BARANG</a:t>
            </a:r>
            <a:endParaRPr lang="en-US" sz="1200" b="1" dirty="0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4FA2A73A-4C9A-4866-92CB-056255886613}"/>
              </a:ext>
            </a:extLst>
          </p:cNvPr>
          <p:cNvSpPr/>
          <p:nvPr/>
        </p:nvSpPr>
        <p:spPr>
          <a:xfrm rot="18901872">
            <a:off x="2065282" y="3536441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01856-F0D1-4918-AFF8-A191E496911F}"/>
              </a:ext>
            </a:extLst>
          </p:cNvPr>
          <p:cNvSpPr txBox="1"/>
          <p:nvPr/>
        </p:nvSpPr>
        <p:spPr>
          <a:xfrm>
            <a:off x="10870" y="4021499"/>
            <a:ext cx="138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TRANSAKSI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B73E4-518F-41CD-8462-3DF7422F2C53}"/>
              </a:ext>
            </a:extLst>
          </p:cNvPr>
          <p:cNvSpPr txBox="1"/>
          <p:nvPr/>
        </p:nvSpPr>
        <p:spPr>
          <a:xfrm>
            <a:off x="647699" y="4404072"/>
            <a:ext cx="138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TRANSAKSI</a:t>
            </a:r>
            <a:endParaRPr lang="en-US" sz="1200" b="1" dirty="0"/>
          </a:p>
        </p:txBody>
      </p:sp>
      <p:sp>
        <p:nvSpPr>
          <p:cNvPr id="34" name="L-Shape 33">
            <a:extLst>
              <a:ext uri="{FF2B5EF4-FFF2-40B4-BE49-F238E27FC236}">
                <a16:creationId xmlns:a16="http://schemas.microsoft.com/office/drawing/2014/main" id="{D2F92BAE-319C-469C-94BA-6EE0332C3601}"/>
              </a:ext>
            </a:extLst>
          </p:cNvPr>
          <p:cNvSpPr/>
          <p:nvPr/>
        </p:nvSpPr>
        <p:spPr>
          <a:xfrm rot="18901872">
            <a:off x="2089812" y="4566650"/>
            <a:ext cx="177223" cy="177418"/>
          </a:xfrm>
          <a:prstGeom prst="corner">
            <a:avLst>
              <a:gd name="adj1" fmla="val 21428"/>
              <a:gd name="adj2" fmla="val 2238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1F8209-9909-4B88-ABDF-C294E4D9A94C}"/>
              </a:ext>
            </a:extLst>
          </p:cNvPr>
          <p:cNvGraphicFramePr>
            <a:graphicFrameLocks noGrp="1"/>
          </p:cNvGraphicFramePr>
          <p:nvPr/>
        </p:nvGraphicFramePr>
        <p:xfrm>
          <a:off x="3127188" y="1588898"/>
          <a:ext cx="8128000" cy="273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53">
                  <a:extLst>
                    <a:ext uri="{9D8B030D-6E8A-4147-A177-3AD203B41FA5}">
                      <a16:colId xmlns:a16="http://schemas.microsoft.com/office/drawing/2014/main" val="634002318"/>
                    </a:ext>
                  </a:extLst>
                </a:gridCol>
                <a:gridCol w="2680447">
                  <a:extLst>
                    <a:ext uri="{9D8B030D-6E8A-4147-A177-3AD203B41FA5}">
                      <a16:colId xmlns:a16="http://schemas.microsoft.com/office/drawing/2014/main" val="2948307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0471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8734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8340768"/>
                    </a:ext>
                  </a:extLst>
                </a:gridCol>
              </a:tblGrid>
              <a:tr h="682709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54187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39707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39794"/>
                  </a:ext>
                </a:extLst>
              </a:tr>
              <a:tr h="682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643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66D98B-2977-44F6-BC49-AFE51CFE3B17}"/>
              </a:ext>
            </a:extLst>
          </p:cNvPr>
          <p:cNvSpPr txBox="1"/>
          <p:nvPr/>
        </p:nvSpPr>
        <p:spPr>
          <a:xfrm>
            <a:off x="3127187" y="991490"/>
            <a:ext cx="285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TABLE PEMBELIAN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49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123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PC26</dc:creator>
  <cp:lastModifiedBy>PC26</cp:lastModifiedBy>
  <cp:revision>14</cp:revision>
  <dcterms:created xsi:type="dcterms:W3CDTF">2024-02-28T03:15:18Z</dcterms:created>
  <dcterms:modified xsi:type="dcterms:W3CDTF">2024-02-29T07:30:56Z</dcterms:modified>
</cp:coreProperties>
</file>