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658232c15db69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658232c15db69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d07a2afbd4bd2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d07a2afbd4bd2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658232c15db69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658232c15db69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658232c15db69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658232c15db69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d07a2afbd4bd2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d07a2afbd4bd2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d07a2afbd4bd2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d07a2afbd4bd2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4234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2925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378199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3794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180606" cy="382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326" y="0"/>
            <a:ext cx="32013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