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6" d="100"/>
          <a:sy n="66" d="100"/>
        </p:scale>
        <p:origin x="96" y="21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en-US" altLang="en-US"/>
              <a:t>Introduction</a:t>
            </a:r>
          </a:p>
          <a:p>
            <a:pPr lvl="0"/>
            <a:r>
              <a:rPr lang="en-US" altLang="en-US"/>
              <a:t>Body 1</a:t>
            </a:r>
          </a:p>
          <a:p>
            <a:pPr lvl="0"/>
            <a:r>
              <a:rPr lang="en-US" altLang="en-US"/>
              <a:t>Body 2</a:t>
            </a:r>
          </a:p>
          <a:p>
            <a:pPr lvl="0"/>
            <a:r>
              <a:rPr lang="en-US" altLang="en-US"/>
              <a:t>Body 3</a:t>
            </a:r>
          </a:p>
          <a:p>
            <a:pPr lvl="0"/>
            <a:r>
              <a:rPr lang="en-US" altLang="en-US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Proclamation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altLang="en-US"/>
              <a:t>Click the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en-US"/>
              <a:t>Click the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en-US" altLang="en-US" smtClean="0"/>
              <a:pPr/>
              <a:t>11/5/2023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0" hangingPunct="1">
        <a:defRPr>
          <a:solidFill>
            <a:schemeClr val="tx2"/>
          </a:solidFill>
        </a:defRPr>
      </a:lvl2pPr>
      <a:lvl3pPr rtl="0" eaLnBrk="1" latinLnBrk="0" hangingPunct="1">
        <a:defRPr>
          <a:solidFill>
            <a:schemeClr val="tx2"/>
          </a:solidFill>
        </a:defRPr>
      </a:lvl3pPr>
      <a:lvl4pPr rtl="0" eaLnBrk="1" latinLnBrk="0" hangingPunct="1">
        <a:defRPr>
          <a:solidFill>
            <a:schemeClr val="tx2"/>
          </a:solidFill>
        </a:defRPr>
      </a:lvl4pPr>
      <a:lvl5pPr rtl="0" eaLnBrk="1" latinLnBrk="0" hangingPunct="1">
        <a:defRPr>
          <a:solidFill>
            <a:schemeClr val="tx2"/>
          </a:solidFill>
        </a:defRPr>
      </a:lvl5pPr>
      <a:lvl6pPr rtl="0" eaLnBrk="1" latinLnBrk="0" hangingPunct="1">
        <a:defRPr>
          <a:solidFill>
            <a:schemeClr val="tx2"/>
          </a:solidFill>
        </a:defRPr>
      </a:lvl6pPr>
      <a:lvl7pPr rtl="0" eaLnBrk="1" latinLnBrk="0" hangingPunct="1">
        <a:defRPr>
          <a:solidFill>
            <a:schemeClr val="tx2"/>
          </a:solidFill>
        </a:defRPr>
      </a:lvl7pPr>
      <a:lvl8pPr rtl="0" eaLnBrk="1" latinLnBrk="0" hangingPunct="1">
        <a:defRPr>
          <a:solidFill>
            <a:schemeClr val="tx2"/>
          </a:solidFill>
        </a:defRPr>
      </a:lvl8pPr>
      <a:lvl9pPr rtl="0" eaLnBrk="1" latinLnBrk="0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inchinsol.github.io/" TargetMode="External"/><Relationship Id="rId2" Type="http://schemas.openxmlformats.org/officeDocument/2006/relationships/hyperlink" Target="https://bchxn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쇠검은머리쑥새 서식지 확인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티처블머신으로 쇠검은머리쑥새의 울음소리와 생김새로 서식지를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만들게 된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/>
              <a:t> </a:t>
            </a:r>
            <a:r>
              <a:rPr lang="ko-KR" altLang="en-US" sz="9090"/>
              <a:t>수라를 감상한 뒤에 수라에 나오는 새들 중 쇠검은머리쑥새라는 멸종위기 </a:t>
            </a:r>
            <a:r>
              <a:rPr lang="en-US" altLang="ko-KR" sz="9090"/>
              <a:t>2</a:t>
            </a:r>
            <a:r>
              <a:rPr lang="ko-KR" altLang="en-US" sz="9090"/>
              <a:t>급 동물을 알게되었다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만들게 된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4000"/>
              <a:t>이 동물은 갯벌 등에 서식하는데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4000"/>
              <a:t>대규모 간척 사업으로 인해 사라지는 갯벌을 멸종위기 동물이 살고 있다는 사실을 증명하여 구해야겠다는 생각이 들었다</a:t>
            </a:r>
            <a:r>
              <a:rPr lang="en-US" altLang="ko-KR" sz="4000"/>
              <a:t>.</a:t>
            </a:r>
            <a:r>
              <a:rPr lang="ko-KR" altLang="en-US" sz="40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만들게 된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10972798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/>
              <a:t> </a:t>
            </a:r>
            <a:r>
              <a:rPr lang="ko-KR" altLang="en-US" sz="5405"/>
              <a:t>하지만 이 새는 멸종위기 동물인 만큼 까마귀</a:t>
            </a:r>
            <a:r>
              <a:rPr lang="en-US" altLang="ko-KR" sz="5405"/>
              <a:t>,</a:t>
            </a:r>
            <a:r>
              <a:rPr lang="ko-KR" altLang="en-US" sz="5405"/>
              <a:t> 참새와 같이 흔히 접할 수 없어 우리가 생김새와 울음소리를 잘 알 수 없다</a:t>
            </a:r>
            <a:r>
              <a:rPr lang="en-US" altLang="ko-KR" sz="5405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660300" y="2817684"/>
            <a:ext cx="6096000" cy="3733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4976" y="274638"/>
            <a:ext cx="6239306" cy="4158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만들게 된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15323"/>
            <a:ext cx="10972798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4000"/>
              <a:t>그래서 이번 캠프를 통해 알게된 티처블머신을 통해 쇠검은머리쑥새를 찾아낼 수 있는 티처블머신을 만들어야겠다는 생각을 했다</a:t>
            </a:r>
            <a:r>
              <a:rPr lang="en-US" altLang="ko-KR" sz="4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만들게 된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/>
              <a:t> </a:t>
            </a:r>
            <a:r>
              <a:rPr lang="ko-KR" altLang="en-US" sz="4000"/>
              <a:t>어떠한 새의 울음소리 그리고 생김새를 통해 이 새의 종류가 쇠검은머리쑥새 맞는지를 판단할 수 있게 티처블머신을 이용한 사이트를 만들었다</a:t>
            </a:r>
            <a:r>
              <a:rPr lang="en-US" altLang="ko-KR" sz="4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https://bchxn.github.io/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사운드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https://chinchinsol.github.io/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한컴오피스</vt:lpstr>
      <vt:lpstr>쇠검은머리쑥새 서식지 확인</vt:lpstr>
      <vt:lpstr>만들게 된 배경</vt:lpstr>
      <vt:lpstr>만들게 된 배경</vt:lpstr>
      <vt:lpstr>만들게 된 배경</vt:lpstr>
      <vt:lpstr>PowerPoint 프레젠테이션</vt:lpstr>
      <vt:lpstr>만들게 된 배경</vt:lpstr>
      <vt:lpstr>만들게 된 배경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쇠검은머리쑥새 서식지 확인</dc:title>
  <dc:creator>ubuntu</dc:creator>
  <cp:lastModifiedBy>이태훈</cp:lastModifiedBy>
  <cp:revision>21</cp:revision>
  <dcterms:created xsi:type="dcterms:W3CDTF">2023-02-28T13:45:49Z</dcterms:created>
  <dcterms:modified xsi:type="dcterms:W3CDTF">2023-11-04T17:19:04Z</dcterms:modified>
  <cp:version>1100.0100.06</cp:version>
</cp:coreProperties>
</file>