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49:2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24575,'-2'793'-1231,"5"881"586,26-925 770,-9-535 346,9 204 809,-28-336-1280,13 100 0,-5-35 0,3 12 0,11 35 0,-15-110 0,0 82 0,-5-44 0,0-100 0,0-1 0,2 1 0,7 21 0,-4-17 0,5 34 0,3 59 0,1 131 0,-4-54 0,1 14 0,-13-168 0,10 54 0,2 31 0,1 61 0,-3-72 0,-1-1 0,7 173 0,-18 436-1365,1-702-5461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24575,'4'5'0,"6"1"0,6-1 0,5 0 0,2-2 0,3-1 0,1-1 0,-1-1 0,1 0 0,0 0 0,0 0 0,-1 0 0,-4-1-8191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5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24575,'4'0'0,"7"0"0,4 0 0,6 0 0,2 0 0,-1 5 0,-2 0 0,2 1 0,0-2 0,2 0 0,0-2 0,-3-1-8191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0,4 0 0,4 0 0,1 0 0,2 0 0,0 0 0,0 0 0,0 0 0,-1 0 0,1 0 0,-6 5 0,-5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1:1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0:3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24575,'3'90'0,"20"123"0,-8-93 0,10 95-741,145 1399 238,-148-1011 1745,-19-365-1240,9 29-2,1 46 0,-14 584 0,14-727 0,1-3 0,-14-163 0,0 69 0,14 108 0,-5-53 0,-8-88 0,11 67 0,-3-36-52,-2 0 0,-6 133 0,-3-106-1157,2-74-5617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0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24575,'2307'0'-3367,"-1559"26"3805,-4 32 0,117-37 1992,-772-21-2369,12-5-61,160-30 0,44-3 0,388-46 0,-186 15 0,-442 63 0,47-4 0,0-5 0,112-30 0,-172 34 0,1 2 0,0 3 0,104 0 0,35-3 0,477-8 0,-435 19 0,850-2 0,-1023 3 0,0 3 0,99 23 0,51 6 0,98-4 0,-220-20 0,-47-4 0,59 1 0,103-9-1365,-181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0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24575,'0'484'-1365,"0"-473"-5461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0:4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6 150 24575,'3'-3'0,"1"0"0,-1 1 0,1 0 0,0 0 0,0 0 0,0 0 0,0 0 0,0 1 0,6-2 0,-5 2 0,0-1 0,0 1 0,0-1 0,-1 0 0,1-1 0,7-4 0,125-87 0,-134 92 0,0 0 0,1 1 0,-1-1 0,0 0 0,1 1 0,-1 0 0,1 0 0,-1 0 0,1 0 0,0 1 0,-1-1 0,1 1 0,7 0 0,-9 1 0,0-1 0,0 1 0,-1 0 0,1-1 0,0 1 0,0 0 0,-1 0 0,1 0 0,-1 1 0,1-1 0,-1 0 0,1 1 0,-1-1 0,0 1 0,0-1 0,0 1 0,0-1 0,0 1 0,0 0 0,0 0 0,0-1 0,-1 1 0,1 0 0,0 0 0,-1 0 0,0 0 0,1 3 0,1 7 0,0 1 0,-1-1 0,0 0 0,0 0 0,-2 0 0,1 1 0,-2-1 0,1 0 0,-2 0 0,0 0 0,0 0 0,-1-1 0,0 1 0,-1-1 0,-1 0 0,1 0 0,-2 0 0,1-1 0,-2 0 0,1-1 0,-1 1 0,-1-2 0,-18 16 0,17-15 0,-1-1 0,-1-1 0,1 1 0,-1-2 0,-25 11 0,33-16 0,1 0 0,0 0 0,-1 0 0,1-1 0,-1 1 0,1-1 0,0 1 0,-1-1 0,1 0 0,-1-1 0,1 1 0,-1-1 0,1 1 0,-1-1 0,1 0 0,0 0 0,0 0 0,-1-1 0,1 1 0,0-1 0,0 0 0,0 0 0,0 0 0,1 0 0,-1 0 0,1-1 0,-1 1 0,-3-6 0,2 2 0,1 1 0,0-2 0,0 1 0,0 0 0,1 0 0,0-1 0,0 0 0,0 1 0,1-1 0,0 0 0,1 0 0,-1 1 0,1-1 0,1 0 0,-1 0 0,1 0 0,0 1 0,1-1 0,0 0 0,0 1 0,0-1 0,1 1 0,0 0 0,0 0 0,0 0 0,1 0 0,0 0 0,0 1 0,0 0 0,1 0 0,6-6 0,-10 10 0,7-6 0,1 0 0,0 1 0,17-10 0,-25 15 0,1 0 0,-1 0 0,0 1 0,0-1 0,0 0 0,0 1 0,0-1 0,1 1 0,-1 0 0,0-1 0,0 1 0,1 0 0,-1 0 0,0 0 0,1 0 0,-1 0 0,0 0 0,1 0 0,-1 0 0,0 1 0,0-1 0,1 0 0,-1 1 0,0-1 0,0 1 0,0-1 0,1 1 0,-1 0 0,0-1 0,0 1 0,0 0 0,0 0 0,0 0 0,0 0 0,-1 0 0,1 0 0,0 0 0,0 0 0,-1 0 0,1 0 0,0 0 0,-1 0 0,1 3 0,0-1 0,-1 0 0,0 1 0,1-1 0,-1 1 0,-1-1 0,1 0 0,0 1 0,-1-1 0,0 0 0,0 1 0,0-1 0,0 0 0,0 0 0,-1 0 0,1 0 0,-1 0 0,0 0 0,0 0 0,0-1 0,0 1 0,-1-1 0,1 1 0,-5 3 0,1-1 0,0 0 0,0 0 0,-1-1 0,1 0 0,-1 0 0,0 0 0,0-1 0,-1 0 0,-9 3 0,17-6 0,-1 1 0,0-1 0,0 0 0,0 1 0,0-1 0,-1 0 0,1 0 0,0 1 0,0-1 0,0 0 0,0 0 0,0 0 0,0 0 0,0-1 0,0 1 0,0 0 0,0 0 0,0-1 0,0 1 0,0 0 0,0-1 0,0 1 0,0-1 0,0 1 0,0-1 0,0 0 0,1 1 0,-1-1 0,0 0 0,0 0 0,1 1 0,-1-1 0,0 0 0,1 0 0,-1 0 0,1 0 0,-1 0 0,1 0 0,0 0 0,-1 0 0,1 0 0,0 0 0,-1 0 0,1 0 0,0 0 0,0-2 0,0 0 0,1 0 0,-1 0 0,1-1 0,0 1 0,0 0 0,0 0 0,0 0 0,0 0 0,1 0 0,-1 0 0,1 0 0,0 0 0,4-4 0,-1 1 0,0 1 0,1 0 0,0 1 0,0 0 0,1 0 0,-1 0 0,1 0 0,0 1 0,11-3 0,-17 5 0,1 0 0,0 1 0,-1 0 0,1-1 0,0 1 0,0 0 0,-1 0 0,1 0 0,0 0 0,0 0 0,-1 0 0,1 0 0,0 1 0,0-1 0,-1 1 0,1-1 0,0 1 0,-1 0 0,1-1 0,-1 1 0,1 0 0,-1 0 0,1 0 0,-1 0 0,0 1 0,1-1 0,-1 0 0,0 0 0,0 1 0,0-1 0,0 1 0,0-1 0,0 1 0,0-1 0,-1 1 0,1 0 0,0-1 0,-1 1 0,0 0 0,1-1 0,-1 1 0,0 0 0,0 0 0,0 0 0,0 1 0,0 6 0,-1 1 0,1-1 0,-2 0 0,1 0 0,-2 0 0,1 0 0,-1 0 0,0 0 0,-7 12 0,10-20 0,0-1 0,-1 1 0,1-1 0,0 1 0,0 0 0,-1-1 0,1 1 0,0-1 0,-1 1 0,1-1 0,-1 1 0,1-1 0,0 0 0,-1 1 0,1-1 0,-1 0 0,1 1 0,-1-1 0,1 0 0,-1 1 0,0-1 0,1 0 0,-1 0 0,1 0 0,-1 1 0,1-1 0,-2 0 0,-6-13 0,2-25 0,6 29 0,0 0 0,1-1 0,-1 1 0,2 0 0,-1-1 0,1 1 0,1 0 0,0 0 0,6-12 0,-8 17 0,1 0 0,0 0 0,0 1 0,1-1 0,-1 1 0,1 0 0,0 0 0,0 0 0,0 0 0,0 0 0,0 1 0,1-1 0,-1 1 0,1 0 0,0 0 0,-1 0 0,1 0 0,0 1 0,0 0 0,0-1 0,0 1 0,0 1 0,8-1 0,-11 1 0,1 0 0,0 0 0,0 0 0,0 0 0,0 0 0,0 1 0,-1-1 0,1 1 0,0 0 0,0-1 0,-1 1 0,1 0 0,0 0 0,-1 0 0,1 0 0,-1 0 0,1 1 0,-1-1 0,0 0 0,0 1 0,1-1 0,-1 1 0,0-1 0,0 1 0,0-1 0,1 3 0,-1-1 0,0-1 0,1 0 0,-1 0 0,1 0 0,-1 0 0,1 0 0,0 0 0,0 0 0,0-1 0,0 1 0,3 1 0,-4-2 0,0-1 0,0 0 0,0 0 0,0 0 0,0 0 0,1 0 0,-1 0 0,0-1 0,0 1 0,0 0 0,0 0 0,0-1 0,0 1 0,-1-1 0,1 1 0,0-1 0,0 1 0,0-1 0,0 1 0,0-1 0,-1 0 0,1 0 0,0 1 0,0-1 0,-1 0 0,1 0 0,-1 0 0,1 0 0,0-1 0,16-30 0,-14 25 0,10-26 0,-8 27 0,-5 20 0,-2-3 0,-1 1 0,-1-1 0,0 0 0,-1 0 0,0 0 0,0 0 0,-1-1 0,0 0 0,-1 0 0,0-1 0,-1 0 0,0 0 0,0 0 0,-1-1 0,-19 13 0,22-16 0,0 0 0,0 0 0,1 0 0,-9 11 0,-13 13 0,26-29 0,1 0 0,-1 1 0,1-1 0,0 1 0,-1-1 0,1 0 0,-1 1 0,1-1 0,-1 0 0,1 0 0,-1 1 0,1-1 0,-1 0 0,1 0 0,-1 0 0,1 0 0,-1 0 0,1 1 0,-1-1 0,0 0 0,1 0 0,-1-1 0,1 1 0,-1 0 0,1 0 0,-1 0 0,1 0 0,-1 0 0,1 0 0,-1-1 0,1 1 0,-1 0 0,1 0 0,-1-1 0,1 1 0,-1-1 0,0-1 0,-1 1 0,1-1 0,0 0 0,0 0 0,1 0 0,-1 0 0,0 0 0,1 0 0,-1 0 0,1-2 0,-3-50 0,4 47-273,0 1 0,0-1 0,0 0 0,5-11 0,0 6-6553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0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45 280 24575,'0'-275'0,"2"270"0,3 11 0,4 13 0,-2 8 0,-3-10 0,1 0 0,0 0 0,11 19 0,-1-5 0,-5-15 0,-1 1 0,-1 0 0,-1 0 0,0 1 0,-1 0 0,-1 0 0,-1 1 0,3 30 0,-7-45 0,2 22 0,-2-25 0,0-1 0,0 1 0,0 0 0,0 0 0,0-1 0,0 1 0,0 0 0,0 0 0,1-1 0,-1 1 0,0 0 0,0-1 0,1 1 0,-1 0 0,0-1 0,1 1 0,-1 0 0,1-1 0,-1 1 0,1-1 0,-1 1 0,1-1 0,0 1 0,-1-1 0,2 1 0,-2-1 0,1-1 0,-1 1 0,1 0 0,0-1 0,-1 1 0,1-1 0,-1 1 0,0-1 0,1 1 0,-1-1 0,1 0 0,-1 1 0,0-1 0,1 1 0,-1-1 0,0 0 0,0 1 0,1-1 0,-1 0 0,0 1 0,0-1 0,0 0 0,0-1 0,3-20 0,-3 19 0,2-13 0,0 0 0,-2 0 0,0 0 0,-1 0 0,0 0 0,-5-20 0,5 31 0,-1 1 0,1 0 0,-1 0 0,0-1 0,0 1 0,0 0 0,0 1 0,-1-1 0,1 0 0,-1 1 0,0-1 0,0 1 0,0 0 0,-1 0 0,1 0 0,-1 1 0,0-1 0,0 1 0,1 0 0,-2 0 0,1 0 0,0 0 0,0 1 0,0 0 0,-1 0 0,1 0 0,-6-1 0,7 2 0,1-1 0,-1 1 0,0-1 0,1 1 0,-1 0 0,0 0 0,1 0 0,-1 0 0,0 1 0,1-1 0,-1 1 0,0-1 0,1 1 0,-1 0 0,1 0 0,-1 0 0,1 1 0,0-1 0,-1 0 0,1 1 0,0 0 0,0-1 0,0 1 0,0 0 0,0 0 0,0 0 0,1 0 0,-1 1 0,1-1 0,0 0 0,-1 1 0,0 2 0,-1 6 0,1 1 0,0-1 0,0 1 0,1 0 0,1-1 0,1 16 0,-1-15 0,0 0 0,0 0 0,-4 18 0,-2-19 0,2-14 0,1-20 0,5 12 0,11-61 0,-12 66 0,1 0 0,0 1 0,1-1 0,-1 1 0,1-1 0,0 1 0,1 0 0,-1 0 0,9-8 0,-8 9 0,19-22 0,-22 26 0,-1-1 0,1 0 0,0 1 0,-1-1 0,1 0 0,-1 0 0,0 1 0,1-1 0,-1 0 0,0 0 0,1 0 0,-1 0 0,0 0 0,0 0 0,0 1 0,1-1 0,-1 0 0,0 0 0,0 0 0,-1 0 0,1 0 0,0 0 0,0 0 0,0 0 0,-1 1 0,1-1 0,0 0 0,-1 0 0,1 0 0,-1 0 0,0 0 0,1 1 0,-1 0 0,0-1 0,0 1 0,1 0 0,-1 0 0,0-1 0,0 1 0,1 0 0,-1 0 0,0 0 0,0 0 0,1 0 0,-1 0 0,0 0 0,0 0 0,0 0 0,1 1 0,-1-1 0,0 0 0,0 0 0,1 1 0,-1-1 0,0 0 0,1 1 0,-1-1 0,0 1 0,1-1 0,-1 1 0,1-1 0,-1 1 0,1 0 0,-1-1 0,1 1 0,-1-1 0,1 1 0,0 0 0,-1 0 0,-18 28 0,15-16 0,-1 0 0,2 1 0,0-1 0,0 1 0,1 0 0,0 22 0,3 3 0,4 43 0,-5-81 0,0 1 0,0 0 0,0 0 0,1 0 0,-1 0 0,0-1 0,1 1 0,-1 0 0,1 0 0,-1 0 0,1-1 0,0 1 0,0 0 0,0-1 0,0 1 0,0-1 0,0 1 0,0-1 0,1 0 0,-1 1 0,0-1 0,1 0 0,-1 0 0,1 0 0,-1 0 0,1 0 0,0 0 0,-1 0 0,1 0 0,0-1 0,0 1 0,0-1 0,-1 0 0,1 1 0,0-1 0,0 0 0,0 0 0,0 0 0,0 0 0,-1 0 0,4-1 0,-1 0 0,0 0 0,0-1 0,0 0 0,0 1 0,0-1 0,0 0 0,-1-1 0,1 1 0,-1-1 0,1 1 0,-1-1 0,0 0 0,0 0 0,0-1 0,-1 1 0,1-1 0,2-5 0,-2 3 0,-1 0 0,0 0 0,0 0 0,0-1 0,-1 1 0,0 0 0,0 0 0,-1-1 0,0-11 0,0 16 0,0 0 0,0-1 0,-1 1 0,1 0 0,-1-1 0,1 1 0,-1 0 0,0 0 0,0-1 0,0 1 0,0 0 0,0 0 0,-1 0 0,1 0 0,0 0 0,-1 1 0,0-1 0,1 0 0,-1 1 0,0-1 0,0 1 0,0-1 0,0 1 0,0 0 0,0 0 0,0 0 0,0 0 0,-4-1 0,5 2 0,1 0 0,0 0 0,0 0 0,-1 0 0,1 0 0,0 0 0,-1 0 0,1 0 0,0 0 0,0 0 0,-1 0 0,1 0 0,0 0 0,-1 0 0,1 0 0,0 0 0,0 0 0,-1 0 0,1 0 0,0 1 0,0-1 0,-1 0 0,1 0 0,0 0 0,0 0 0,-1 1 0,1-1 0,0 0 0,0 0 0,0 0 0,0 1 0,-1-1 0,1 0 0,0 0 0,0 1 0,0-1 0,0 0 0,0 1 0,0-1 0,0 0 0,0 0 0,0 1 0,-1-1 0,1 0 0,0 1 0,0-1 0,1 0 0,-1 0 0,0 1 0,0-1 0,0 0 0,0 0 0,0 1 0,0-1 0,0 0 0,0 1 0,0-1 0,1 0 0,-1 0 0,0 0 0,0 1 0,0-1 0,1 0 0,-1 0 0,0 0 0,0 1 0,14 22 0,-11-19 0,7 14-1365,-2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0:5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55 163 24575,'-1'14'0,"-1"0"0,0 0 0,-5 16 0,4-21 0,1 0 0,0-1 0,0 1 0,1 0 0,0 0 0,1 0 0,0 1 0,0-1 0,3 14 0,-2-21 0,0 0 0,0 0 0,0 0 0,0 0 0,0-1 0,1 1 0,-1 0 0,0 0 0,1-1 0,0 1 0,-1-1 0,1 1 0,0-1 0,0 0 0,0 1 0,0-1 0,0 0 0,0 0 0,0-1 0,0 1 0,4 1 0,6 0 0,0 1 0,25 0 0,0 1 0,-23 0 0,-1-2 0,0 0 0,1-1 0,-1 0 0,1-1 0,15-1 0,-23 0 0,1 0 0,-1-1 0,1 0 0,-1 0 0,0 0 0,0-1 0,0 0 0,0 0 0,-1 0 0,1-1 0,-1 0 0,0 0 0,0 0 0,7-9 0,-1 0 0,0 0 0,-1-1 0,-1-1 0,0 0 0,-2 0 0,10-25 0,-2 7 0,-10 23 0,0 1 0,-1-2 0,0 1 0,-1 0 0,4-17 0,-7 24 0,0-1 0,0 1 0,0-1 0,0 1 0,0-1 0,-1 1 0,0-1 0,0 1 0,0-1 0,0 1 0,0 0 0,-1 0 0,1 0 0,-1-1 0,0 1 0,0 1 0,0-1 0,0 0 0,0 0 0,-1 1 0,-4-4 0,0 1 0,1 1 0,-1 0 0,0 1 0,0 0 0,0 0 0,0 0 0,0 1 0,-1 0 0,1 1 0,-1-1 0,0 2 0,-13-1 0,-12 1 0,-49 6 0,80-6 0,-14 1 0,1 2 0,-1 0 0,1 0 0,-1 2 0,-15 6 0,22-7 0,1 0 0,0 1 0,0 0 0,0 0 0,1 1 0,-1 0 0,1 0 0,1 0 0,-12 15 0,13-13 0,0 0 0,0 0 0,1 0 0,0 0 0,0 1 0,1 0 0,0 0 0,1 0 0,0 0 0,-1 11 0,2-17 0,1 1 0,0-1 0,0 0 0,0 0 0,0 0 0,0 1 0,1-1 0,-1 0 0,1 0 0,0 0 0,0 0 0,0 0 0,0 0 0,1 0 0,-1 0 0,1 0 0,0-1 0,0 1 0,0-1 0,0 1 0,0-1 0,0 0 0,1 1 0,-1-1 0,1 0 0,-1-1 0,1 1 0,0 0 0,0-1 0,0 0 0,0 1 0,5 0 0,6 1 0,0-1 0,0 0 0,0-1 0,1-1 0,-1 0 0,0-1 0,0 0 0,0-1 0,0-1 0,0 0 0,21-9 0,-29 9 0,-1-1 0,0 1 0,0-1 0,0-1 0,0 1 0,-1-1 0,1 0 0,-1 0 0,-1 0 0,1 0 0,-1-1 0,1 0 0,3-11 0,17-23 0,-17 31 0,-1 0 0,0 0 0,0-1 0,-1 1 0,0-1 0,-1 0 0,0-1 0,5-16 0,-9 26 0,0 0 0,0 0 0,0 0 0,0 0 0,0 0 0,0 0 0,0 0 0,0 0 0,0 0 0,-1 0 0,1 0 0,0 0 0,-1 0 0,1 1 0,0-1 0,-1 0 0,1 0 0,-1 0 0,1 0 0,-1 1 0,0-1 0,1 0 0,-1 1 0,0-1 0,-1 0 0,1 0 0,-1 0 0,0 0 0,0 1 0,0-1 0,0 1 0,0-1 0,0 1 0,1 0 0,-1 0 0,0 0 0,-4 0 0,0 1 0,0-1 0,1 2 0,-1-1 0,1 0 0,-1 1 0,1 0 0,-10 6 0,-4 5 0,1 1 0,-26 24 0,37-30 0,0-1 0,0 2 0,0-1 0,1 1 0,0 0 0,1 0 0,-7 16 0,6-8 0,3-12 0,1 1 0,-1-1 0,1 1 0,1 0 0,-1-1 0,1 1 0,0 0 0,0 0 0,1 0 0,-1 0 0,2 10 0,-1-16 0,0 0 0,0 1 0,0-1 0,0 0 0,0 0 0,0 1 0,0-1 0,0 0 0,0 0 0,0 1 0,0-1 0,0 0 0,0 0 0,0 0 0,0 1 0,0-1 0,0 0 0,1 0 0,-1 1 0,0-1 0,0 0 0,0 0 0,0 0 0,0 1 0,1-1 0,-1 0 0,0 0 0,0 0 0,0 0 0,1 0 0,-1 1 0,0-1 0,0 0 0,1 0 0,-1 0 0,0 0 0,0 0 0,0 0 0,1 0 0,-1 0 0,0 0 0,0 0 0,1 0 0,-1 0 0,0 0 0,0 0 0,1 0 0,-1 0 0,9-13 0,5-23 0,2-6 0,-11 31 0,-1 0 0,0-1 0,-1 1 0,0 0 0,3-20 0,-6 30 0,0 0 0,0 1 0,-1-1 0,1 1 0,0-1 0,0 0 0,0 1 0,-1-1 0,1 1 0,0-1 0,0 1 0,-1-1 0,1 1 0,-1-1 0,1 1 0,0-1 0,-1 1 0,1-1 0,-1 1 0,1 0 0,-1-1 0,1 1 0,-1 0 0,1-1 0,-1 1 0,0 0 0,1 0 0,-1-1 0,1 1 0,-1 0 0,0 0 0,1 0 0,-1 0 0,0 0 0,-26 0 0,21 1 0,-24-1 0,-32 2 0,58-1 0,0-1 0,0 1 0,1-1 0,-1 1 0,0 0 0,1 1 0,-1-1 0,1 1 0,-1-1 0,1 1 0,0 0 0,-4 3 0,6-4 0,0 1 0,0-1 0,0 1 0,0 0 0,0 0 0,1-1 0,-1 1 0,0 0 0,1 0 0,-1 0 0,1 0 0,0-1 0,0 1 0,-1 0 0,1 0 0,0 0 0,1 0 0,-1 0 0,0 0 0,0 0 0,1 0 0,0-1 0,-1 1 0,1 0 0,0 0 0,0-1 0,-1 1 0,3 2 0,-1 1 0,1-1 0,0 0 0,0 1 0,0-1 0,1 0 0,0 0 0,-1-1 0,1 1 0,5 3 0,-3-4 0,-1 0 0,1-1 0,0 1 0,-1-1 0,1 0 0,0-1 0,1 1 0,-1-1 0,0 0 0,0-1 0,0 1 0,1-1 0,-1-1 0,0 1 0,12-3 0,-6-1 0,0 0 0,0 0 0,-1-1 0,1 0 0,-1-1 0,-1 0 0,11-8 0,-2 3 0,-16 10 0,0 0 0,0-1 0,0 1 0,0-1 0,0 0 0,0 0 0,-1 0 0,1 0 0,-1 0 0,0 0 0,1-1 0,-1 1 0,2-4 0,-5 6 0,1-1 0,0 0 0,0 1 0,0-1 0,0 0 0,-1 1 0,1-1 0,0 0 0,-1 1 0,1-1 0,-1 1 0,1-1 0,0 1 0,-1-1 0,1 1 0,-1-1 0,0 1 0,1-1 0,-1 1 0,1-1 0,-1 1 0,0 0 0,1-1 0,-1 1 0,0 0 0,1 0 0,-1 0 0,0-1 0,1 1 0,-1 0 0,0 0 0,1 0 0,-1 0 0,0 0 0,0 0 0,-32-3 0,31 3 0,-7 0 0,-1 0 0,1 0 0,0 1 0,0 0 0,-1 1 0,-12 3 0,20-4 0,0 0 0,0-1 0,0 1 0,0 0 0,1 0 0,-1 0 0,0 0 0,1 0 0,-1 0 0,1 0 0,-1 1 0,1-1 0,0 0 0,-1 1 0,1-1 0,0 1 0,0 0 0,0-1 0,0 1 0,0 0 0,0 0 0,1 0 0,-1-1 0,1 1 0,-1 0 0,1 0 0,0 0 0,-1 0 0,1 0 0,0 0 0,0 0 0,1 0 0,-1 0 0,0 0 0,1 0 0,-1 0 0,2 3 0,0-2 0,-1-1 0,1 1 0,0-1 0,0 1 0,0-1 0,0 1 0,0-1 0,1 0 0,-1 0 0,1 0 0,-1-1 0,1 1 0,0 0 0,0-1 0,0 0 0,0 0 0,0 0 0,0 0 0,0 0 0,0 0 0,0-1 0,0 0 0,6 1 0,7 0 0,1-1 0,-1 0 0,19-3 0,-30 2 0,0 0 0,-1 0 0,1-1 0,-1 1 0,1-1 0,-1 0 0,0-1 0,5-2 0,-7 4 0,0-1 0,0 1 0,-1 0 0,1 0 0,-1-1 0,1 1 0,-1-1 0,1 1 0,-1-1 0,0 0 0,0 1 0,0-1 0,0 0 0,0 0 0,0 0 0,0 0 0,-1 0 0,1 0 0,-1 0 0,1-4 0,-1 6 0,0-1 0,0 0 0,0 0 0,0 0 0,0 1 0,-1-1 0,1 0 0,0 0 0,0 1 0,-1-1 0,1 0 0,0 0 0,-1 1 0,1-1 0,-1 0 0,1 1 0,-1-1 0,1 0 0,-1 1 0,0-1 0,1 1 0,-1-1 0,0 1 0,1 0 0,-1-1 0,-1 0 0,0 1 0,0-1 0,0 1 0,1 0 0,-1 0 0,0 0 0,0 0 0,0 0 0,0 0 0,0 0 0,0 1 0,-2 0 0,-2 1 0,0 0 0,0 0 0,0 1 0,0 0 0,-10 7 0,0 1 0,-23 19 0,37-28 0,0 0 0,0 0 0,0 0 0,0 0 0,0 0 0,0 0 0,1 1 0,-1-1 0,1 1 0,0-1 0,0 1 0,0-1 0,-1 4 0,2-6 0,0 1 0,0-1 0,0 0 0,0 0 0,0 1 0,0-1 0,0 0 0,0 1 0,0-1 0,0 0 0,0 0 0,0 1 0,0-1 0,0 0 0,0 0 0,0 1 0,0-1 0,0 0 0,0 1 0,0-1 0,0 0 0,1 0 0,-1 0 0,0 1 0,0-1 0,0 0 0,1 0 0,-1 1 0,0-1 0,0 0 0,0 0 0,1 0 0,-1 0 0,0 0 0,1 1 0,10-4 0,11-12 0,-4-6 0,-8 9 0,1 0 0,16-14 0,-24 23 0,0 0 0,1 1 0,0 0 0,-1-1 0,1 1 0,0 1 0,0-1 0,0 0 0,0 1 0,1 0 0,-1 0 0,0 0 0,6 0 0,-9 1 0,-1 0 0,0 0 0,1 0 0,-1 0 0,0 0 0,0 0 0,1 0 0,-1 0 0,0 0 0,1 0 0,-1 0 0,0 0 0,1 0 0,-1 0 0,0 0 0,0 0 0,1 0 0,-1 0 0,0 1 0,0-1 0,1 0 0,-1 0 0,0 0 0,0 0 0,1 1 0,-1-1 0,0 0 0,0 0 0,0 1 0,1-1 0,-1 0 0,0 0 0,0 1 0,0-1 0,0 1 0,-5 9 0,-16 9 0,8-14 18,-1 0-1,1-1 0,-1-1 1,0 0-1,0-1 0,-20 1 0,-42 7-1503,58-5-5340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49:2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24575,'680'13'0,"-71"0"0,13 3 0,278-4 0,-567-14 0,-94-14 0,-152 8 0,19-2 0,164-9 0,307-30 0,-294 17 0,136-12 0,83-23 0,-41 3 0,159 35 0,568 30 0,-876 12 0,17 0 0,1023-14 0,-730 2 0,-526 3 0,115 21 0,176 42 0,-335-56-45,68 10-1275,-95-19-5506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11:0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 24575,'-1'11'0,"0"-1"0,-1 1 0,0-1 0,0 0 0,-1 1 0,-1-1 0,-6 13 0,-6 20 0,15-41 0,1 0 0,-1 0 0,0 0 0,1 0 0,-1 0 0,1 0 0,0 0 0,-1 1 0,1-1 0,0 0 0,0 0 0,1 0 0,-1 0 0,0 0 0,1 0 0,-1 0 0,1 0 0,0 0 0,0 0 0,-1 0 0,1 0 0,0 0 0,1-1 0,-1 1 0,0 0 0,0-1 0,1 1 0,-1-1 0,1 1 0,0-1 0,-1 0 0,1 1 0,0-1 0,0 0 0,-1 0 0,1 0 0,0-1 0,0 1 0,0 0 0,0-1 0,0 1 0,0-1 0,1 0 0,-1 0 0,0 0 0,0 0 0,0 0 0,0 0 0,0 0 0,0-1 0,0 1 0,0-1 0,3 0 0,3-2 0,-1 1 0,0-1 0,1 0 0,-1-1 0,0 0 0,0 0 0,-1 0 0,1-1 0,-1 0 0,0 0 0,-1-1 0,1 0 0,-1 0 0,0 0 0,0 0 0,-1-1 0,0 0 0,0 0 0,-1 0 0,1 0 0,-2-1 0,1 1 0,-1-1 0,0 0 0,0 0 0,-1 0 0,0 1 0,-1-13 0,0 18 0,0 1 0,0-1 0,0 0 0,0 0 0,0 0 0,0 0 0,-1 0 0,1 0 0,-1 1 0,1-1 0,-1 0 0,0 0 0,0 0 0,0 1 0,0-1 0,0 1 0,0-1 0,0 1 0,0-1 0,-1 1 0,1 0 0,0-1 0,-1 1 0,0 0 0,1 0 0,-1 0 0,1 0 0,-1 0 0,0 0 0,0 1 0,1-1 0,-1 1 0,0-1 0,0 1 0,0 0 0,0-1 0,0 1 0,0 0 0,-3 1 0,0-1 0,-1 1 0,1 0 0,-1 0 0,1 1 0,-1-1 0,1 1 0,0 1 0,0-1 0,0 1 0,0 0 0,0 0 0,-6 5 0,5-3 0,0 1 0,1 1 0,-1-1 0,1 1 0,1 0 0,-1 0 0,1 0 0,-4 10 0,7-15 0,0-1 0,1 1 0,-1 0 0,1 0 0,0 0 0,-1-1 0,1 1 0,0 0 0,0 0 0,0 0 0,0 0 0,1-1 0,-1 1 0,0 0 0,1 0 0,-1 0 0,2 2 0,-1-2 0,1-1 0,-1 1 0,0-1 0,1 1 0,-1-1 0,1 0 0,0 0 0,0 0 0,-1 0 0,1 0 0,0 0 0,0 0 0,0 0 0,0-1 0,0 1 0,0-1 0,0 1 0,0-1 0,4 0 0,-4 0 0,-1 0 0,1 0 0,0 0 0,0 0 0,0 0 0,0 0 0,-1 0 0,1-1 0,0 1 0,0-1 0,-1 0 0,1 1 0,0-1 0,-1 0 0,1 0 0,0 0 0,-1 0 0,0 0 0,1 0 0,-1-1 0,1 1 0,-1 0 0,2-4 0,0 1 0,-1-1 0,1 0 0,-1 0 0,0 0 0,0-1 0,1-7 0,-3 13 0,0 0 0,1 0 0,-1 0 0,0 0 0,0 0 0,0 0 0,0 0 0,0 0 0,0 0 0,0 0 0,0-1 0,0 1 0,0 0 0,0 0 0,0 0 0,0 0 0,0 0 0,0 0 0,0 0 0,0 0 0,0-1 0,0 1 0,0 0 0,0 0 0,0 0 0,0 0 0,0 0 0,0 0 0,0 0 0,0 0 0,0-1 0,0 1 0,0 0 0,0 0 0,0 0 0,0 0 0,0 0 0,0 0 0,0 0 0,0 0 0,-1 0 0,1 0 0,0 0 0,0-1 0,0 1 0,0 0 0,0 0 0,0 0 0,0 0 0,0 0 0,0 0 0,-1 0 0,1 0 0,0 0 0,0 0 0,0 0 0,0 0 0,0 0 0,0 0 0,0 0 0,0 0 0,-1 0 0,1 0 0,0 0 0,0 0 0,0 0 0,-10 8 0,-9 12 0,10-6-455,0 0 0,-12 30 0,14-26-6371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23:1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8972 24575,'-128'-819'-912,"96"128"694,33-4 477,55 18 492,-22 374-631,-7-97-120,-19 250 0,18-445 0,48-388 0,-64 844 0,-6 58 0,20-107 0,110-449 0,-123 588 0,33-183 0,-19 43 0,-4 42 0,4-246 0,-27 379 0,0 0 0,-1 0 0,-1 0 0,0 0 0,-1 1 0,0-1 0,-1 1 0,0 0 0,-10-12 0,8 10 0,0 1 0,1-1 0,0 0 0,1 0 0,1-1 0,-5-27 0,7 26 0,-1 0 0,-1 0 0,0 0 0,-1 0 0,-1 1 0,-9-17 0,4 9 0,7 12 0,0-1 0,2 1 0,-1-1 0,2 1 0,-1-1 0,0-21 0,5-83 0,0 55 0,-2-345 0,0 405 0,0 0 0,0-1 0,0 1 0,0 0 0,1 0 0,-1-1 0,1 1 0,-1 0 0,1 0 0,0 0 0,0 0 0,0 0 0,0 0 0,0 0 0,0 0 0,0 0 0,1 0 0,-1 1 0,1-1 0,1-1 0,2 0 0,-1 1 0,1-1 0,0 1 0,-1 0 0,1 1 0,0-1 0,0 1 0,9-1 0,62-8 0,0 3 0,103 5 0,-88 2 0,1586 1-1123,-600 3 2246,-745-6-1123,372 4 0,-302 24 0,56 1 0,973-29 0,-525-34 0,-585 18 0,-39 2 0,543-18 0,157 76 0,-94 22-206,-530-43-1292,1048 45 1170,-821-43 186,167-5-842,-253-17 3230,-196-18-1334,-168 7-912,85-14 0,42-2 0,155 24 0,243-18 0,-329-13 0,89-11 0,206-14 0,-297 32 0,740-28 0,-769 56 0,314-3 0,-239-21 0,406-76 0,-660 75 0,75-11 0,-106 26 0,120-17 0,-202 24 0,0 0 0,0-1 0,-1 0 0,1 0 0,-1-1 0,0 0 0,1 0 0,-1-1 0,12-8 0,-15 10 0,0-1 0,0 1 0,1 0 0,-1 0 0,1 0 0,-1 1 0,1-1 0,0 1 0,-1 0 0,1 1 0,0-1 0,0 1 0,6 0 0,7 2 0,-1 0 0,26 7 0,-23-5 0,525 137 0,-410-104 0,158 29 0,76 22 0,-352-83-341,1 0 0,-1-2-1,36 3 1,-32-5-6485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8:28.0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6772 24575,'10'-1'0,"-1"0"0,1-1 0,0 0 0,-1 0 0,0-1 0,1 0 0,-1 0 0,9-6 0,1 1 0,1784-771-3890,-1174 502 4326,-432 191-470,900-417-479,-599 236 451,-391 202 41,-4-4 0,145-126 1,-155 101 1343,-3-4 1,91-128 0,-38 22-1273,-9-5 1,128-272-1,-175 281-51,13-25 0,-20 67 0,67-120 0,-110 216 0,-3-1 0,29-75 0,98-240 0,-56 134 0,93-242 0,-173 416 0,100-324 0,-120 373 0,2-7 0,17-45 0,-3 22 0,48-80 0,-42 82 0,-20 33 0,2 0 0,0 1 0,19-23 0,-25 34 0,2 0 0,-1-1 0,0 2 0,1-1 0,0 1 0,0-1 0,0 1 0,0 1 0,0-1 0,1 1 0,-1 0 0,1 0 0,0 0 0,-1 1 0,8-1 0,5 0-136,0 0-1,0 2 1,0 0-1,1 1 1,-1 0-1,0 2 1,0 0-1,-1 1 0,26 9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8:30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24575,'8'1'0,"1"2"0,-1-1 0,0 1 0,1 0 0,-1 1 0,-1 0 0,1 0 0,11 9 0,-9-7 0,130 78 0,-123-75 0,18 13 0,-35-22 0,1 1 0,0-1 0,-1 1 0,1 0 0,0-1 0,-1 1 0,1 0 0,-1 0 0,1-1 0,-1 1 0,1 0 0,-1 0 0,0 0 0,0 0 0,1-1 0,-1 1 0,0 0 0,0 0 0,0 0 0,0 0 0,0 0 0,0 0 0,0 0 0,0-1 0,0 1 0,0 0 0,0 0 0,-1 0 0,1 0 0,0 0 0,-1-1 0,1 1 0,-1 0 0,1 0 0,-1 0 0,0 0 0,-8 9 0,0-1 0,0 0 0,-1-1 0,0 0 0,-1 0 0,0-1 0,0-1 0,-14 7 0,10-5 0,0 0 0,1 1 0,0 0 0,-20 18 0,25-19-227,1 0-1,0 1 1,1-1-1,-1 2 1,-9 17-1,10-10-6598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8:44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1325 0 24575,'-1'6'0,"-1"-1"0,0 1 0,0-1 0,0 0 0,0 1 0,-1-1 0,0 0 0,-5 7 0,-4 8 0,4-2 0,0 1 0,2 1 0,0-1 0,1 1 0,1 0 0,1 0 0,-1 29 0,-7 33 0,5-45 0,-1 53 0,9 69 0,-4 126 0,-18-134 0,17-133 0,-4 16 0,-2 0 0,-17 42 0,13-39 0,-12 49 0,20-65 0,-2 1 0,-1-2 0,-20 39 0,-11 27 0,-66 175 0,40-157 0,55-84 0,-5 11 0,-19 48 0,26-54 0,-2 1 0,-1-1 0,-1-1 0,-16 25 0,14-31 0,-2-1 0,-34 30 0,42-41 0,-1 0 0,1 0 0,-1-1 0,-1-1 0,-17 7 0,16-7 0,0 1 0,0 0 0,0 1 0,-10 7 0,7 0 0,1 0 0,0 1 0,1 1 0,0 0 0,2 1 0,-1 0 0,2 0 0,-11 26 0,-7 0 0,22-37 0,2 0 0,-1 0 0,0 0 0,1 0 0,0 1 0,0-1 0,1 1 0,0 0 0,0 0 0,-2 7 0,1 14 0,1 0 0,3 41 0,1-50 0,-2 0 0,0 0 0,-1 0 0,0 0 0,-2-1 0,0 1 0,-1 0 0,-7 20 0,4-17 0,1 0 0,1 0 0,1 0 0,0 1 0,2-1 0,1 1 0,2 40 0,0-32 0,-1 0 0,-2-1 0,-6 39 0,-7 5 0,3 1 0,3 0 0,2 93 0,7-143 0,-3 155 0,0-146 0,-1 1 0,-2-1 0,-13 44 0,10-47 0,-92 312 0,51-76 0,31-144 0,6-18 0,5 2 0,8 152 0,2-103 0,-2 804 0,0-955-47,0 0 0,0 0 0,0 0 0,0 0 0,1 0 0,0 0 0,0 0 0,0 0 0,0 0-1,0-1 1,1 1 0,-1 0 0,1-1 0,0 1 0,0-1 0,1 1 0,-1-1 0,1 0 0,-1 0 0,1 0 0,0-1 0,0 1-1,0-1 1,1 1 0,-1-1 0,1 0 0,-1 0 0,5 1 0,9 3-6779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8:47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 24575,'-1'8'0,"1"1"0,1-1 0,-1 1 0,1 0 0,1-1 0,0 0 0,0 1 0,1-1 0,0 0 0,0 0 0,0 0 0,1-1 0,1 1 0,-1-1 0,1 0 0,0 0 0,1 0 0,0-1 0,9 9 0,99 106 0,-113-120 0,0 0 0,0 0 0,0 0 0,-1 0 0,1 0 0,0 0 0,0 0 0,-1 0 0,1 0 0,-1 0 0,1 1 0,-1-1 0,1 0 0,-1 0 0,0 1 0,0-1 0,1 0 0,-1 0 0,0 1 0,0-1 0,0 0 0,0 1 0,-1-1 0,1 0 0,0 0 0,-1 1 0,1-1 0,0 0 0,-1 0 0,1 1 0,-1-1 0,0 0 0,1 0 0,-1 0 0,0 0 0,0 0 0,0 0 0,0 0 0,0 0 0,0-1 0,0 1 0,0 0 0,0 0 0,0-1 0,-2 2 0,-8 4 0,-1-1 0,0 0 0,0 0 0,-13 3 0,-1 0 0,7 1-195,-1-2 0,-1 0 0,1-1 0,-1-1 0,0-1 0,-39 2 0,38-6-6631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01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2493 1 24575,'-7'9'0,"-1"0"0,2 1 0,-1 0 0,2 0 0,-1 0 0,1 1 0,1 0 0,-4 12 0,-21 44 0,10-34 0,-62 122 0,72-137 0,-1 0 0,-1-1 0,-15 20 0,-7 10 0,10-6 0,2 1 0,-23 65 0,26-62 0,-52 125 0,22-44 0,-50 55 0,47-92 0,24-45 0,-1-1 0,-43 50 0,31-50 0,-76 64 0,-12 10 0,-56 50 0,89-85 0,72-61 0,-13 10 0,2 2 0,-35 42 0,13-13 0,36-41 0,-27 34 0,37-42 0,0-1 0,-1-1 0,-25 20 0,-13 13 0,9-9 0,33-30 0,0 0 0,0 1 0,0 0 0,1 1 0,0-1 0,0 1 0,-6 10 0,4-4 0,-1-1 0,0 0 0,-1 0 0,0-1 0,-1-1 0,0 0 0,-20 14 0,-14 14 0,31-23 0,1 1 0,1 0 0,0 1 0,2 1 0,0-1 0,-9 22 0,-2 2 0,-53 111 0,6 4 0,-74 254 0,125-352 0,-21 118 0,32-135 0,-1 1 0,-19 55 0,19-72 0,2-1 0,0 1 0,1 0 0,1 27 0,4 105 0,2-57 0,-3 315 0,1-392 0,2 1 0,6 30 0,-4-27 0,2 34 0,-6-47 0,15 183 0,-10-128 0,-4 127 0,0 19 0,10-135 0,-6-52 0,2 46 0,-6-45 0,9 45 0,-5-45 0,2 46 0,-8-51 0,1 12 0,0 0 0,3 0 0,10 46 0,3-16 0,-6-29 0,-2 1 0,-1 0 0,-2 0 0,1 51 0,-5-42 0,9 50 0,1 40 0,-14-14 0,4 93 0,-1-202 0,1 1 0,1 0 0,1-1 0,0 0 0,0 1 0,2-2 0,0 1 0,0-1 0,10 15 0,-14-25 0,1 0 0,0-1 0,-1 1 0,1-1 0,0 0 0,0 0 0,0 0 0,0 0 0,1-1 0,-1 1 0,0-1 0,1 0 0,-1 0 0,1 0 0,-1 0 0,1-1 0,-1 0 0,1 1 0,0-1 0,-1 0 0,1-1 0,6 0 0,7-3 0,1 0 0,-1-1 0,25-11 0,0 1 0,82-17-1365,-104 29-5461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05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24575,'10'1'0,"1"0"0,-1 0 0,0 1 0,0 0 0,0 1 0,0 0 0,-1 1 0,1 0 0,-1 0 0,0 1 0,0 0 0,12 10 0,97 47 0,-112-60 0,0 1 0,0-1 0,1 0 0,-1 0 0,1-1 0,10 1 0,-13-2 0,1 1 0,0-1 0,-1 1 0,1 0 0,-1 0 0,1 1 0,-1-1 0,1 1 0,-1 0 0,0 0 0,0 0 0,4 4 0,-7-5 0,0 0 0,0 0 0,0 0 0,-1 0 0,1 0 0,-1 1 0,1-1 0,-1 0 0,1 0 0,-1 1 0,0-1 0,0 0 0,1 1 0,-1-1 0,0 0 0,0 0 0,0 1 0,0-1 0,-1 0 0,1 1 0,0-1 0,0 0 0,-1 0 0,1 1 0,-1-1 0,1 0 0,-1 0 0,0 0 0,1 1 0,-1-1 0,0 0 0,0 0 0,0 0 0,-1 1 0,-6 6 0,0 0 0,0 0 0,-11 7 0,8-6 0,-90 64 0,98-71 0,0 1 0,0 0 0,0 0 0,1 0 0,-1 1 0,1-1 0,0 1 0,0-1 0,0 1 0,0 0 0,1-1 0,-1 1 0,1 0 0,0 0 0,0 0 0,0 5 0,-8 25 0,8-31-91,0-1 0,0-1 0,0 1 0,-1 0 0,1 0 0,0 0 0,-1-1 0,1 1 0,-1 0 0,0-1 0,1 0 0,-1 1 0,0-1 0,-2 1 0,-10 5-6735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10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6277 24575,'857'0'0,"-833"-2"0,0-1 0,-1-1 0,1-2 0,-1 0 0,1-1 0,34-16 0,-30 11 0,1 2 0,0 0 0,46-7 0,-66 16 0,27-3 0,-1-2 0,1-1 0,-1-2 0,36-13 0,118-44 0,-140 51 0,-35 11 0,1 0 0,-1-2 0,0 1 0,19-12 0,90-74 0,-86 61 0,67-41 0,-68 46 0,-1-1 0,-1-1 0,-1-2 0,38-44 0,-41 42 0,57-61 0,52-50 0,-93 93 0,66-89 0,-59 70 0,184-256 0,-142 155 0,-44 72 0,154-283-369,190-498 0,-338 698 361,-36 110 139,-3 17 187,44-86 1,-5 14-341,115-319 22,-92 272 0,-28 67 0,97-232 0,-122 281 0,3 3 0,40-54 0,22-39 0,-43 50 0,-27 51 0,54-84 0,-27 69 0,2 2 0,87-74 0,-46 45 0,-71 67 0,2 1 0,0 1 0,46-27 0,84-29 0,-111 55 0,16-7 0,0 2 0,2 3 0,63-13 0,76-15 0,-126 30 0,-47 13 0,21-6 0,69-27 0,-66 21 0,1 2 0,58-10 0,-29 7 0,12-10 0,-60 18 0,62-14 0,8-1 0,-4 1 0,-51 16 0,-15 3 0,1 0 0,52-1 0,-60 8 0,0-2 0,0-1 0,25-5 0,15-2-27,1 2-1,-1 3 0,78 6 0,-37 0-1226,-84-2-5572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13.6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24575,'12'0'0,"-1"2"0,1 0 0,-1 0 0,0 1 0,0 0 0,21 10 0,-19-7 0,1-1 0,0 0 0,26 4 0,-26-7 0,-1 1 0,1 1 0,-1 0 0,0 1 0,20 10 0,60 40 0,-56-31 0,-4-9 0,-26-13 0,0 1 0,0 1 0,0-1 0,-1 1 0,1 0 0,7 7 0,-13-10 0,0 0 0,1 1 0,-1-1 0,0 1 0,0-1 0,-1 1 0,1-1 0,0 1 0,0-1 0,-1 1 0,1 0 0,-1-1 0,0 1 0,1 0 0,-1 0 0,0-1 0,0 1 0,0 0 0,0 0 0,0 0 0,0-1 0,-1 1 0,1 0 0,-1-1 0,1 1 0,-1 0 0,0-1 0,1 1 0,-1-1 0,0 1 0,0-1 0,-2 3 0,-3 4 0,-1-1 0,0-1 0,0 1 0,-1-1 0,1 0 0,-1-1 0,-1 0 0,1 0 0,-1 0 0,-18 5 0,4 1 0,-53 17 0,62-25 0,1 2 0,0-1 0,-1 2 0,2-1 0,-1 2 0,1 0 0,-20 15 0,17-9-1365,1-3-5461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134 108 24575,'21'-1'0,"12"0"0,-26 3 0,-13 3 0,-20 7 0,0-2 0,-53 15 0,77-25 0,0 1 0,0-1 0,-1 1 0,1-1 0,0 1 0,0 0 0,0 0 0,0 0 0,0 1 0,0-1 0,0 0 0,-2 2 0,4-2 0,0-1 0,0 0 0,0 0 0,0 0 0,-1 1 0,1-1 0,0 0 0,0 0 0,0 0 0,0 1 0,0-1 0,0 0 0,0 0 0,0 0 0,0 1 0,0-1 0,0 0 0,0 0 0,0 0 0,0 1 0,0-1 0,1 0 0,-1 0 0,0 0 0,0 1 0,0-1 0,0 0 0,0 0 0,0 0 0,0 0 0,1 0 0,-1 1 0,0-1 0,0 0 0,0 0 0,0 0 0,1 0 0,-1 0 0,0 0 0,0 1 0,20 3 0,-14-3 0,1-1 0,-1 0 0,1-1 0,-1 1 0,0-1 0,1-1 0,-1 1 0,0-1 0,9-4 0,-13 5 0,0 1 0,0-1 0,0 0 0,0 0 0,0 0 0,-1-1 0,1 1 0,0 0 0,-1-1 0,1 1 0,-1-1 0,1 1 0,-1-1 0,0 0 0,1 0 0,-1 0 0,0 1 0,0-1 0,-1 0 0,1 0 0,0 0 0,-1 0 0,1-1 0,-1 1 0,1 0 0,-1 0 0,0 0 0,0 0 0,0 0 0,0 0 0,-1-5 0,1 6 0,-1 0 0,1 0 0,0 0 0,-1 0 0,1 0 0,-1 0 0,1 0 0,-1 0 0,1 0 0,-1 0 0,0 0 0,0 0 0,1 0 0,-1 0 0,0 1 0,0-1 0,0 0 0,0 0 0,0 1 0,0-1 0,0 1 0,0-1 0,-2 0 0,1 1 0,-1-1 0,1 1 0,-1 0 0,1 0 0,-1 0 0,1 0 0,-1 0 0,1 1 0,-1-1 0,-3 2 0,-2 1 0,0 0 0,0 1 0,1-1 0,-1 2 0,-11 7 0,15-9 0,1 1 0,-1-1 0,1 1 0,-1 0 0,1 0 0,0 0 0,1 0 0,-1 0 0,1 0 0,0 1 0,0-1 0,0 1 0,0 0 0,1 0 0,0-1 0,0 1 0,0 0 0,1 0 0,0 0 0,0 0 0,1 8 0,-1-12 0,0-1 0,0 1 0,0 0 0,0-1 0,1 1 0,-1-1 0,0 1 0,0 0 0,1-1 0,-1 1 0,0-1 0,1 1 0,-1-1 0,1 0 0,-1 1 0,1-1 0,-1 1 0,1-1 0,-1 0 0,1 1 0,-1-1 0,1 0 0,-1 1 0,1-1 0,0 0 0,-1 0 0,1 0 0,-1 0 0,1 0 0,0 1 0,0-1 0,26-7 0,20-20 0,-43 24 0,-1-1 0,1 1 0,-1-1 0,1 0 0,-1 0 0,0 0 0,-1 0 0,1-1 0,-1 1 0,0-1 0,0 1 0,0-1 0,0 0 0,-1 0 0,0 0 0,1-8 0,-1-3 0,0 0 0,-1 0 0,-3-32 0,3 47 0,0-1 0,0 1 0,0-1 0,0 1 0,-1 0 0,1-1 0,0 1 0,0-1 0,-1 1 0,1 0 0,-1-1 0,1 1 0,-1 0 0,0 0 0,1-1 0,-1 1 0,0 0 0,0 0 0,0 0 0,0 0 0,0 0 0,0 0 0,-2-1 0,1 2 0,1 0 0,0 0 0,0 0 0,-1 0 0,1 1 0,0-1 0,0 1 0,0-1 0,-1 1 0,1-1 0,0 1 0,0 0 0,0-1 0,0 1 0,0 0 0,0 0 0,1 0 0,-1 0 0,0 0 0,-1 1 0,-4 6 0,1-1 0,1 0 0,-1 1 0,1 0 0,0 0 0,-4 14 0,3 7 0,2-1 0,1 1 0,1 0 0,4 33 0,-1-14 0,-2-48 0,0 0 0,0 0 0,0 0 0,0 1 0,1-1 0,-1 0 0,0 0 0,0 0 0,0 0 0,0 0 0,0 0 0,0 0 0,0 0 0,0 0 0,0 0 0,1 0 0,-1 0 0,0 0 0,0 1 0,0-1 0,0 0 0,0 0 0,0 0 0,0 0 0,1 0 0,-1 0 0,0 0 0,0 0 0,0 0 0,0-1 0,0 1 0,0 0 0,1 0 0,-1 0 0,0 0 0,0 0 0,0 0 0,0 0 0,0 0 0,0 0 0,0 0 0,0 0 0,0 0 0,1 0 0,-1 0 0,0-1 0,0 1 0,0 0 0,0 0 0,0 0 0,0 0 0,0 0 0,0 0 0,0 0 0,0-1 0,0 1 0,0 0 0,0 0 0,0 0 0,12-13 0,8-18 0,-12 14 0,-1 0 0,-1-1 0,-1 0 0,0-1 0,-1 1 0,-1-1 0,1-34 0,-4 51 0,0 0 0,0 0 0,0 0 0,0 0 0,-1 0 0,1 0 0,-1 0 0,1 0 0,-1 0 0,0 0 0,0 0 0,0 0 0,0 1 0,0-1 0,0 0 0,0 1 0,0-1 0,-1 1 0,1-1 0,-1 1 0,1 0 0,-1-1 0,0 1 0,1 0 0,-1 0 0,0 0 0,0 0 0,0 1 0,0-1 0,1 0 0,-1 1 0,0-1 0,0 1 0,0 0 0,0 0 0,0 0 0,0 0 0,-1 0 0,1 0 0,-2 1 0,0-1 0,0 1 0,1 0 0,-1 0 0,1 0 0,-1 0 0,1 1 0,-1-1 0,1 1 0,0 0 0,0 0 0,0 0 0,0 0 0,0 1 0,0-1 0,1 1 0,-1 0 0,1 0 0,-1-1 0,1 2 0,0-1 0,-3 6 0,0 13-1365,2-1-5461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3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3245 1 24575,'-1'28'0,"-2"1"0,-2-1 0,-11 44 0,7-39 0,-7 63 0,13-65 0,-3-1 0,0 1 0,-2-1 0,-1-1 0,-21 46 0,25-60 0,0 1 0,-4 28 0,7-29 0,-1-1 0,-1 1 0,0-1 0,-8 16 0,2-6 0,0 1 0,1-1 0,2 1 0,-7 38 0,11-50 0,0 1 0,-1-1 0,-1 0 0,0 0 0,-1 0 0,0-1 0,-1 1 0,0-1 0,-1-1 0,0 0 0,-1 0 0,0 0 0,-1-1 0,0-1 0,0 0 0,-15 10 0,18-15 0,0-1 0,0 0 0,-1 0 0,1 0 0,-1-1 0,0 0 0,0-1 0,0 0 0,0 0 0,0 0 0,0-1 0,0-1 0,0 1 0,0-1 0,0 0 0,0-1 0,1 0 0,-1 0 0,-12-6 0,6 0 0,-1 2 0,0 0 0,0 0 0,0 2 0,0 0 0,-1 0 0,0 2 0,-15-2 0,-23 2 0,-56 5 0,23 0 0,35-5 0,-54-9 0,-38-2 0,92 10 0,0-2 0,0-2 0,1-2 0,-73-23 0,98 25 0,-1 0 0,0 2 0,-1 2 0,1 0 0,-1 2 0,1 1 0,-1 1 0,1 1 0,-52 11 0,44-3 0,-1 1 0,2 2 0,-54 28 0,70-30 0,1 1 0,0 1 0,1 0 0,0 1 0,2 1 0,-1 1 0,-17 24 0,-75 130 0,72-109 0,7-10 0,2 1 0,2 1 0,-23 78 0,-31 97 0,70-203 0,-6 39 0,10-40 0,-2 0 0,-9 24 0,1-4 0,-13 65 0,19-70 0,-2 0 0,-23 57 0,-2 0 0,-7 16 0,-28 69 0,7-62 0,44-86 0,1 0 0,1 1 0,2 1 0,-14 49 0,25-59 0,0 0 0,1 44 0,2-38 0,-6 36 0,-5 76 0,8-62 0,0-55 0,0-1 0,-13 39 0,9-38 0,2 0 0,-5 33 0,10-33 0,-2-1 0,-1 1 0,-1-1 0,-1 0 0,-1-1 0,-1 1 0,-15 28 0,16-35 0,1-1 0,0 1 0,1 1 0,-3 22 0,1-5 0,-18 94 0,19-99 0,2 1 0,2 0 0,0 1 0,4 35 0,0-33 0,-2 0 0,-2 0 0,-6 41 0,-2-1 0,3 0 0,3 0 0,7 77 0,-1-25 0,-2 402 0,3-495 0,0 1 0,3-2 0,0 1 0,20 55 0,-3-6 0,-17-51 0,-1 1 0,1 35 0,1 10 0,42 220 0,2-45 0,-35-167 0,-3 1 0,-4 0 0,-3 118 0,-8-107 0,4 159 0,3-217 0,16 64 0,-13-72 0,-2 1 0,0 0 0,0 45 0,-6-58 0,0-9 0,-1 0 0,2-1 0,0 1 0,0 0 0,5 21 0,-5-29 0,1 0 0,-1 0 0,1 0 0,-1-1 0,1 1 0,0 0 0,0-1 0,0 1 0,1-1 0,-1 1 0,0-1 0,1 0 0,0 0 0,-1 0 0,1-1 0,0 1 0,0-1 0,0 1 0,0-1 0,0 0 0,0 0 0,0 0 0,1-1 0,4 1 0,12 2 0,1-2 0,-1-1 0,22-2 0,-26 1 0,1 0 0,0 1 0,0 1 0,0 0 0,23 6 0,43 8 0,-64-12 0,1 0 0,-1 1 0,0 1 0,28 11 0,-34-11-170,1 0-1,0-2 0,0 1 1,0-2-1,1 0 0,-1-1 1,27 0-1,-19-1-6655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33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24575,'5'2'0,"-1"-1"0,1 1 0,-1-1 0,1 1 0,-1 0 0,0 1 0,6 4 0,-1-2 0,18 11 0,0 1 0,-1 1 0,34 30 0,-49-38 0,1 0 0,1-1 0,15 8 0,-14-9 0,0 1 0,16 13 0,-28-20 0,0 0 0,0 0 0,0 0 0,0 1 0,-1-1 0,1 0 0,-1 1 0,1-1 0,-1 1 0,0-1 0,0 1 0,0-1 0,0 1 0,0 0 0,-1 0 0,1-1 0,-1 1 0,0 0 0,1 0 0,-2 3 0,1-1 0,-1 0 0,-1 0 0,1 0 0,-1 0 0,0 0 0,0 0 0,0 0 0,-1-1 0,1 1 0,-6 5 0,1-1 0,0-1 0,-1 1 0,0-1 0,0-1 0,-1 0 0,0 0 0,0-1 0,0 0 0,-20 9 0,-44 3 103,57-15-592,-1 0-1,-31 12 1,34-8-6337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37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7787 24575,'53'-15'0,"62"-9"0,-17 5 0,626-118 0,-619 119 0,26 0 0,-74 12 0,0-3 0,82-22 0,-71 8 0,170-49 0,-63 23 0,210-90 0,-25 8 0,-300 113 0,0-2 0,-1-3 0,99-54 0,-148 70 0,1-1 0,-1 0 0,0-1 0,-1 0 0,16-20 0,37-59 0,-21 28 0,206-267 0,44-61 0,-223 293 0,182-269 0,-23 25 0,-99 153 0,-76 109 0,77-119 0,-29 39 0,23-37 0,-99 152 0,-3-1 0,29-84 0,52-156 0,-78 220 0,164-388 0,-168 404 0,-1-2 0,20-84 0,9-105 0,-47 232 0,10-70 0,2-109 0,-14-81 0,-2 85 0,2 57 0,-6 0 0,-31-174 0,25 221 0,-4-114 0,15-79 0,2 245 0,1 6 0,1 0 0,0-1 0,2 1 0,0 0 0,7-20 0,41-88 0,-18 47 0,-33 79 0,39-102 0,82-148 0,-96 213 0,2 0 0,2 2 0,37-37 0,-46 52 0,12-16 0,-11 13 0,41-37 0,-55 55 0,0 1 0,1 0 0,0 0 0,0 1 0,0 0 0,1 1 0,-1 0 0,19-3 0,80-6 0,-107 12 0,445-4 0,-234 7 0,253-3 0,-444-2 0,1 0 0,34-8 0,26-3 0,-35 7-1365,-31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40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24575,'6'2'0,"1"0"0,-1 1 0,0-1 0,0 1 0,0 0 0,-1 1 0,1-1 0,-1 1 0,1 1 0,5 5 0,-11-10 0,184 174 0,-147-130 0,-28-31 0,1-1 0,19 19 0,-20-23 0,-1-2 0,0 1 0,-1 0 0,0 0 0,0 1 0,6 9 0,-12-15 0,0-1 0,0 0 0,0 1 0,-1-1 0,1 1 0,0-1 0,-1 1 0,1-1 0,-1 1 0,0 0 0,0-1 0,1 1 0,-1 0 0,0-1 0,0 1 0,0 0 0,-1-1 0,1 1 0,0-1 0,-1 1 0,1 0 0,-1-1 0,1 1 0,-1-1 0,0 1 0,1-1 0,-1 1 0,0-1 0,0 0 0,0 0 0,0 1 0,-1-1 0,1 0 0,0 0 0,0 0 0,-1 0 0,1 0 0,-3 1 0,-11 6 0,-1-1 0,1-1 0,-1 0 0,0-1 0,0-1 0,-32 4 0,3 0 0,-24 1-1365,48-8-5461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39:5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11625 24575,'14'-30'0,"0"2"0,34-48 0,-23 39 0,96-140-204,212-238 0,189-123-210,-91 125 697,-186 163-13,300-397-1,-210 241-269,-297 361 0,26-29 0,9-8 0,79-118 0,-13 15 0,-111 152 0,-1-7 0,-1 0 0,-2-2 0,-1-1 0,19-55 0,-9 24 0,172-404-642,103-218 94,-242 559 546,-7 11 598,102-157 0,10 36-596,116-182 0,188-274 0,-413 617 0,371-563-986,-97 137 967,17-22 144,-92 136 743,-163 249-856,152-212-12,388-393 0,-313 421 0,-186 195 0,-74 72 0,4 3 0,3 2 0,2 4 0,2 3 0,3 4 0,108-53 0,-163 94 0,0 1 0,0 0 0,0 2 0,1 1 0,0 0 0,28 0 0,155 5 0,-116 2 0,475 11 23,343-1-928,-765-16 822,1278-15-10,-814 21 78,1126-4 254,-614-67-1237,-609 4 1097,-486 61 77,1 1 0,-1 1 0,29 2 0,253 19 870,-243-14-1063,261 18-520,89 1-1610,79-3 911,302 9-2056,1080 22 2705,-1450-43-950,-62 2 971,-354-11 547,606 26-860,-210 7 3170,-132-14 5586,-156-18-7245,35-10-632,254-48 0,12-3 0,-118 33 0,642-30 0,-158 59-1365,-758-2-5461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3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24575,'-1'8'0,"1"0"0,0-1 0,1 1 0,-1 0 0,1 0 0,1 0 0,0-1 0,0 1 0,0-1 0,1 1 0,0-1 0,0 0 0,1 0 0,0 0 0,0-1 0,10 12 0,-7-10 0,0 1 0,0 1 0,-1-1 0,0 1 0,-1 0 0,0 0 0,-1 1 0,5 16 0,-8-24 0,0 1 0,0 0 0,-1 0 0,0 0 0,1 0 0,-1-1 0,-1 1 0,1 0 0,0 0 0,-1 0 0,0 0 0,-1 4 0,0-6 0,1 1 0,0-1 0,-1 1 0,1-1 0,-1 0 0,0 0 0,0 0 0,0 0 0,0 0 0,0 0 0,0-1 0,0 1 0,-1-1 0,1 1 0,-1-1 0,1 0 0,-1 0 0,1 0 0,-4 1 0,3-2 0,0 1 0,0-1 0,0 1 0,0-1 0,0 0 0,0 0 0,0-1 0,0 1 0,0 0 0,0-1 0,0 0 0,0 0 0,0 0 0,0 0 0,0 0 0,1 0 0,-1-1 0,1 1 0,-1-1 0,1 0 0,-1 0 0,1 0 0,0 0 0,-3-4 0,1 2 0,0-1 0,0 0 0,1-1 0,-1 1 0,1-1 0,1 1 0,-1-1 0,1 0 0,0 0 0,-2-11 0,2 2 0,0 0 0,2 0 0,0 0 0,0 1 0,4-19 0,-4 30 0,1-1 0,0 1 0,0-1 0,0 1 0,0 0 0,1 0 0,-1 0 0,1 0 0,0 0 0,0 0 0,0 0 0,4-4 0,-5 6 0,1 0 0,0 0 0,-1 0 0,1 0 0,0 0 0,0 1 0,0-1 0,0 0 0,0 1 0,0-1 0,0 1 0,0 0 0,0 0 0,0-1 0,0 2 0,0-1 0,0 0 0,0 0 0,0 0 0,0 1 0,0-1 0,-1 1 0,4 1 0,-3-1 0,1 0 0,-1 0 0,0 1 0,0-1 0,0 1 0,0-1 0,0 1 0,0 0 0,0 0 0,-1 0 0,1 0 0,0 0 0,-1 0 0,0 0 0,1 0 0,-1 1 0,0-1 0,0 0 0,-1 1 0,1-1 0,0 1 0,-1-1 0,1 1 0,-1-1 0,0 1 0,0 0 0,0 2 0,0 1 0,0 0 0,-1 0 0,0 0 0,0 0 0,0 0 0,-1 0 0,0-1 0,0 1 0,0 0 0,-5 7 0,2-3 0,0 0 0,0 0 0,2 0 0,-4 11 0,5-13 0,-1 0 0,1 0 0,-1-1 0,-1 1 0,1-1 0,-1 0 0,-7 10 0,10-17 0,1 1 0,0-1 0,-1 0 0,1 1 0,0-1 0,-1 1 0,1-1 0,0 0 0,-1 1 0,1-1 0,-1 0 0,1 1 0,-1-1 0,1 0 0,0 0 0,-1 1 0,1-1 0,-1 0 0,0 0 0,1 0 0,-1 0 0,1 0 0,-1 0 0,1 0 0,-1 0 0,1 0 0,-1 0 0,1 0 0,-1 0 0,1 0 0,-2 0 0,-6-16 0,2-24 0,5 28 0,2 1 0,0-1 0,0 0 0,1 0 0,0 0 0,1 1 0,0-1 0,1 1 0,9-18 0,-14 30-20,1 0 1,0 0-1,0 0 0,0 0 0,0 0 1,0 0-1,0 0 0,0 0 0,0 0 0,0 0 1,0 0-1,1 0 0,-1 0 0,0 0 0,1 0 1,-1 0-1,1-1 0,-1 1 0,1 0 1,-1 0-1,1 0 0,-1-1 0,1 1 0,0 0 1,0-1-1,-1 1 0,1 0 0,0-1 0,0 1 1,0-1-1,-1 1 0,1-1 0,0 0 1,0 1-1,0-1 0,0 0 0,0 0 0,0 1 1,0-1-1,0 0 0,0 0 0,0 0 0,0 0 1,0 0-1,0-1 0,0 1 0,0 0 1,0 0-1,0-1 0,-1 1 0,1 0 0,0-1 1,0 1-1,0-1 0,0 1 0,-1-1 0,1 1 1,0-1-1,0 0 0,-1 1 0,1-1 0,0 0 1,-1 0-1,1 1 0,-1-1 0,1 0 1,-1 0-1,1-1 0,-3 16-6806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4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24575,'4'0'0,"2"4"0,4 2 0,5 0 0,0 3 0,1 0 0,3-1 0,3-2 0,1-3 0,2-1 0,1-1 0,-4 4 0,-6 5 0,-6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4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24575,'5'0'0,"5"0"0,2 4 0,2 2 0,4 4 0,3 0 0,3-1 0,1-2 0,1 2 0,0-1 0,1-1 0,-5 2 0,-6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4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24575,'4'0'0,"7"0"0,0 5 0,4 1 0,3 3 0,3 2 0,-2 2 0,0 0 0,1-3 0,2 1 0,2-1 0,0 2 0,2 0 0,0-4 0,0-2 0,-5 2 0,0 0 0,-5-2-8191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4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24575,'5'0'0,"5"0"0,6 0 0,4 0 0,4 0 0,1 0 0,2 0 0,0 0 0,0 0 0,0 0 0,-1 0 0,1 0 0,-1 0 0,0 0 0,-5 4 0,-1 2 0,1 0 0,-4-2-8191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3:50:5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24575,'4'0'0,"6"0"0,2 4 0,2 2 0,4 0 0,3-1 0,-2 3 0,1 0 0,0-2 0,-3 3 0,1 0 0,1-1 0,2-3 0,2-2 0,1-1 0,1-1 0,-4-1-8191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AFE-4FBE-47D2-2CAE-F9D9EF61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A77F-3D81-8DF0-895C-67CB80E5E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922A-5462-2B0D-A259-301D82C4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07C9-9623-C5B2-081F-A40AC2B3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533D-7FD1-BFEA-397D-A8DE07B5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7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9D6F-E0F9-E8A0-2EB2-9F27FA74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0C40-67A1-17A3-1684-28E017E6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32C2-E5D0-D0B8-AFCB-4E40BC53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12E5-8E0A-784B-98BE-F768C9DB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46E8-8526-BC1E-5873-C1D7E52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9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76EC4-47C8-F68A-5053-5803094E7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2E657-1CA6-3E23-E355-F9B3119B9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53E4-DA58-8F08-EF13-31ED0F33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609F-5234-B2AA-6C6F-B5BCBDF7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1765-3976-F185-FE6B-4F2E05C7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42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FE6-96A6-006F-7F10-8D9D8407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844-AF1C-B602-BD4F-F407257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9D0E-B4A1-E917-F4D4-76A4F4F2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100FD-80B8-D62E-A0CD-FE1607CD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FFCE-878F-C7B4-672F-B7BF6BDE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70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035C-B268-B651-2A07-DA8FC16D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F1245-8DE9-45B1-56C7-4881B582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D46-41CF-95AC-D143-1069C39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705D-7071-14AA-0E7D-FE5DCD18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6052-32C4-4D16-F02E-1B8F8A15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1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3AA2-711B-2FC8-30C0-4672AA7A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8BC9-94A8-FC2D-9F0A-8C91BEF82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D857C-BC69-9CC6-5146-A067D576F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B4063-163C-6376-85BC-88A1A3D6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1331-53B1-598D-1CB2-824ED3C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424F-4B47-83B0-438D-137543E7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3CFC-0B8A-2B37-1CAA-121E1801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7469-3A31-8C92-48F1-1AC91E3A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96DD-B381-9E7F-D0FA-AC08BDB0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14867-4C47-B6E3-90D4-F33DAB489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2B7AF-67F5-41E7-DC3D-7FE828E4B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8208A-D973-888C-134C-B265C3A8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1E9D2-453D-34EE-E1BB-531000A8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84AD5-1445-0E01-11DA-C0420BB5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98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3835-91FA-7DEA-E392-04488EA4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CDB01-5EE7-E082-A6CD-D3755F60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59CDD-3B74-19DD-4BDC-4E6A126C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B9EB8-A450-738C-6FFA-41B4103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7076B-DECA-A5D6-791B-A1BED5C2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D6E17-7969-5B2B-C1B8-FBBB6258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1743-31E4-7B37-2CC8-42D949E7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317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3F16-B56C-468D-A07C-F9EDBC6F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54CC-8786-7FA1-C6D6-C12EC83F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4290B-8EAA-734D-1A0F-0232444F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F433-1943-D450-CA67-9A82BCF5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68E37-B9F4-D962-3934-CBE2C9E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E211-8444-B5DE-0D1A-0D17D67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61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FD57-46DB-D3EE-3C40-D846F714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AD22-B983-9500-0BE6-C33056666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9C4DB-8E92-47E7-C476-E06D5547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4D6F-A571-7942-7CD2-F12CD61F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35EAC-4D3E-AA61-6181-9F325DD9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ED3D-595A-E07D-2F5B-E397AF9B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164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4672-7F46-EEA4-F3EA-29D8BA68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659F-3AA4-1BD1-7D01-35EBA35C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A64C-8817-A843-49D8-4E6227F84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93DE-DE98-4B2E-A026-95DF3EB6663B}" type="datetimeFigureOut">
              <a:rPr lang="id-ID" smtClean="0"/>
              <a:t>16/10/2023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AB06-3425-A646-5108-7DA29D645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77C1-3A08-200D-1454-E34A17C02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DF06-53DB-467B-91FC-6892D83540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8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9.png"/><Relationship Id="rId14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9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27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8.png"/><Relationship Id="rId24" Type="http://schemas.openxmlformats.org/officeDocument/2006/relationships/customXml" Target="../ink/ink33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image" Target="../media/image37.png"/><Relationship Id="rId10" Type="http://schemas.openxmlformats.org/officeDocument/2006/relationships/customXml" Target="../ink/ink26.xml"/><Relationship Id="rId19" Type="http://schemas.openxmlformats.org/officeDocument/2006/relationships/image" Target="../media/image32.png"/><Relationship Id="rId4" Type="http://schemas.openxmlformats.org/officeDocument/2006/relationships/customXml" Target="../ink/ink23.xml"/><Relationship Id="rId9" Type="http://schemas.openxmlformats.org/officeDocument/2006/relationships/image" Target="../media/image27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9885-585D-0EAF-9E99-853F6CA0A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Segmentation using K-means Clustering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F2E5-EDD7-37C9-39FB-838DEB85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Dion Budi Riyanto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041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DDD7D034-A13F-953F-4E52-2FC92327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29" y="2404595"/>
            <a:ext cx="3713584" cy="2088891"/>
          </a:xfrm>
          <a:prstGeom prst="rect">
            <a:avLst/>
          </a:prstGeom>
        </p:spPr>
      </p:pic>
      <p:pic>
        <p:nvPicPr>
          <p:cNvPr id="5" name="Picture 4" descr="A mountain with a blue sky&#10;&#10;Description automatically generated">
            <a:extLst>
              <a:ext uri="{FF2B5EF4-FFF2-40B4-BE49-F238E27FC236}">
                <a16:creationId xmlns:a16="http://schemas.microsoft.com/office/drawing/2014/main" id="{F04B1059-3365-1F0E-AFD0-55C8A4D16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97" y="2404595"/>
            <a:ext cx="3636174" cy="204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E67A0-2B4D-2D46-90CF-51917C9BBC1A}"/>
              </a:ext>
            </a:extLst>
          </p:cNvPr>
          <p:cNvSpPr txBox="1"/>
          <p:nvPr/>
        </p:nvSpPr>
        <p:spPr>
          <a:xfrm>
            <a:off x="2664763" y="4652308"/>
            <a:ext cx="84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Before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3E57E-5040-F8CC-D389-232FB6F6A2A6}"/>
              </a:ext>
            </a:extLst>
          </p:cNvPr>
          <p:cNvSpPr txBox="1"/>
          <p:nvPr/>
        </p:nvSpPr>
        <p:spPr>
          <a:xfrm>
            <a:off x="8686124" y="4652308"/>
            <a:ext cx="84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After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7255F-70BF-7356-FD80-662D89C84C03}"/>
              </a:ext>
            </a:extLst>
          </p:cNvPr>
          <p:cNvSpPr txBox="1"/>
          <p:nvPr/>
        </p:nvSpPr>
        <p:spPr>
          <a:xfrm>
            <a:off x="5005533" y="717900"/>
            <a:ext cx="2180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Perbandingan</a:t>
            </a:r>
            <a:r>
              <a:rPr lang="en-US" sz="2400" dirty="0"/>
              <a:t> Hasil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15490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D9C1B54E-2863-5FBE-A00E-B82E7C93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1438079"/>
            <a:ext cx="3713584" cy="2088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DCA1B-A969-9C93-BD33-DA31512789F1}"/>
              </a:ext>
            </a:extLst>
          </p:cNvPr>
          <p:cNvSpPr txBox="1"/>
          <p:nvPr/>
        </p:nvSpPr>
        <p:spPr>
          <a:xfrm>
            <a:off x="681135" y="3638938"/>
            <a:ext cx="371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150 x 100px</a:t>
            </a:r>
            <a:endParaRPr lang="id-ID" dirty="0"/>
          </a:p>
        </p:txBody>
      </p:sp>
      <p:pic>
        <p:nvPicPr>
          <p:cNvPr id="7" name="Picture 6" descr="A mountain range with snow on the top&#10;&#10;Description automatically generated">
            <a:extLst>
              <a:ext uri="{FF2B5EF4-FFF2-40B4-BE49-F238E27FC236}">
                <a16:creationId xmlns:a16="http://schemas.microsoft.com/office/drawing/2014/main" id="{2A25D14E-CC77-6FB3-8F2A-DD25345F2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12" b="94844"/>
          <a:stretch/>
        </p:blipFill>
        <p:spPr>
          <a:xfrm>
            <a:off x="5517505" y="482275"/>
            <a:ext cx="155509" cy="10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880EE-C5FD-C96D-53EC-A5D15FC6E895}"/>
              </a:ext>
            </a:extLst>
          </p:cNvPr>
          <p:cNvSpPr txBox="1"/>
          <p:nvPr/>
        </p:nvSpPr>
        <p:spPr>
          <a:xfrm>
            <a:off x="5722776" y="309856"/>
            <a:ext cx="552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1 pixel,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[100,20,50] </a:t>
            </a:r>
            <a:endParaRPr lang="id-ID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84F07EF-837F-F7DD-696D-E4A5FF4B76C3}"/>
              </a:ext>
            </a:extLst>
          </p:cNvPr>
          <p:cNvCxnSpPr/>
          <p:nvPr/>
        </p:nvCxnSpPr>
        <p:spPr>
          <a:xfrm flipV="1">
            <a:off x="681135" y="536121"/>
            <a:ext cx="4114800" cy="901958"/>
          </a:xfrm>
          <a:prstGeom prst="curvedConnector3">
            <a:avLst>
              <a:gd name="adj1" fmla="val -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33E4B5-F5BB-987C-5FC2-AC445BA73530}"/>
              </a:ext>
            </a:extLst>
          </p:cNvPr>
          <p:cNvSpPr txBox="1"/>
          <p:nvPr/>
        </p:nvSpPr>
        <p:spPr>
          <a:xfrm>
            <a:off x="5517505" y="1186727"/>
            <a:ext cx="5529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150 x 100 pixel </a:t>
            </a:r>
            <a:r>
              <a:rPr lang="en-US" dirty="0" err="1"/>
              <a:t>dengan</a:t>
            </a:r>
            <a:r>
              <a:rPr lang="en-US" dirty="0"/>
              <a:t> masing-masing pixel </a:t>
            </a:r>
            <a:r>
              <a:rPr lang="en-US" dirty="0" err="1"/>
              <a:t>mempunyai</a:t>
            </a:r>
            <a:r>
              <a:rPr lang="en-US" dirty="0"/>
              <a:t> 3 data </a:t>
            </a:r>
            <a:r>
              <a:rPr lang="en-US" dirty="0" err="1"/>
              <a:t>rgb</a:t>
            </a:r>
            <a:endParaRPr lang="en-US" dirty="0"/>
          </a:p>
          <a:p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150 x 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157E4-F558-6CED-CCFF-80975AE0365C}"/>
              </a:ext>
            </a:extLst>
          </p:cNvPr>
          <p:cNvSpPr/>
          <p:nvPr/>
        </p:nvSpPr>
        <p:spPr>
          <a:xfrm>
            <a:off x="5595259" y="2724539"/>
            <a:ext cx="1290733" cy="7044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897E3-475A-ED06-29B1-3CDC6E76656B}"/>
              </a:ext>
            </a:extLst>
          </p:cNvPr>
          <p:cNvSpPr/>
          <p:nvPr/>
        </p:nvSpPr>
        <p:spPr>
          <a:xfrm>
            <a:off x="7151916" y="2724329"/>
            <a:ext cx="1290733" cy="7044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C494F-1CE3-FC0B-F99C-7627BA5CE09B}"/>
              </a:ext>
            </a:extLst>
          </p:cNvPr>
          <p:cNvSpPr/>
          <p:nvPr/>
        </p:nvSpPr>
        <p:spPr>
          <a:xfrm>
            <a:off x="8714795" y="2733450"/>
            <a:ext cx="1290733" cy="7044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19535B-A16F-1DCB-CAED-15A1310FA51C}"/>
              </a:ext>
            </a:extLst>
          </p:cNvPr>
          <p:cNvSpPr txBox="1"/>
          <p:nvPr/>
        </p:nvSpPr>
        <p:spPr>
          <a:xfrm>
            <a:off x="5517505" y="3507306"/>
            <a:ext cx="552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array/matrix </a:t>
            </a:r>
            <a:r>
              <a:rPr lang="en-US" b="1" dirty="0"/>
              <a:t>150 x 100 x 3</a:t>
            </a:r>
            <a:r>
              <a:rPr lang="en-US" dirty="0"/>
              <a:t> (data 3 </a:t>
            </a:r>
            <a:r>
              <a:rPr lang="en-US" dirty="0" err="1"/>
              <a:t>dimensi</a:t>
            </a:r>
            <a:r>
              <a:rPr lang="en-US" dirty="0"/>
              <a:t>)</a:t>
            </a:r>
          </a:p>
          <a:p>
            <a:r>
              <a:rPr lang="en-US" dirty="0"/>
              <a:t>(150 baris, 100 </a:t>
            </a:r>
            <a:r>
              <a:rPr lang="en-US" dirty="0" err="1"/>
              <a:t>kolom</a:t>
            </a:r>
            <a:r>
              <a:rPr lang="en-US" dirty="0"/>
              <a:t>, 3 kali)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11CA1-B06B-9EAF-6D13-6152ABBA719D}"/>
              </a:ext>
            </a:extLst>
          </p:cNvPr>
          <p:cNvSpPr txBox="1"/>
          <p:nvPr/>
        </p:nvSpPr>
        <p:spPr>
          <a:xfrm>
            <a:off x="710683" y="4719889"/>
            <a:ext cx="1033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Namun</a:t>
            </a:r>
            <a:r>
              <a:rPr lang="en-US" sz="2400" dirty="0"/>
              <a:t>, K-means clustering </a:t>
            </a:r>
            <a:r>
              <a:rPr lang="en-US" sz="2400" dirty="0" err="1"/>
              <a:t>membutuhkan</a:t>
            </a:r>
            <a:r>
              <a:rPr lang="en-US" sz="2400" dirty="0"/>
              <a:t> data 2 </a:t>
            </a:r>
            <a:r>
              <a:rPr lang="en-US" sz="2400" dirty="0" err="1"/>
              <a:t>dimensi</a:t>
            </a:r>
            <a:endParaRPr lang="en-US" sz="2400" dirty="0"/>
          </a:p>
          <a:p>
            <a:pPr algn="ctr"/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sederhanakan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array 2 </a:t>
            </a:r>
            <a:r>
              <a:rPr lang="en-US" sz="2400" dirty="0" err="1"/>
              <a:t>dimensi</a:t>
            </a:r>
            <a:r>
              <a:rPr lang="en-US" sz="2400" dirty="0"/>
              <a:t> </a:t>
            </a:r>
            <a:r>
              <a:rPr lang="en-US" sz="2400" b="1" dirty="0"/>
              <a:t>15000 x 3</a:t>
            </a:r>
          </a:p>
          <a:p>
            <a:pPr algn="ctr"/>
            <a:r>
              <a:rPr lang="en-US" sz="2400" dirty="0"/>
              <a:t>(15000 baris, 3 </a:t>
            </a:r>
            <a:r>
              <a:rPr lang="en-US" sz="2400" dirty="0" err="1"/>
              <a:t>kolom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4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1033F-F5C6-5474-58B2-ECB3D351A1CD}"/>
              </a:ext>
            </a:extLst>
          </p:cNvPr>
          <p:cNvSpPr txBox="1"/>
          <p:nvPr/>
        </p:nvSpPr>
        <p:spPr>
          <a:xfrm>
            <a:off x="2267339" y="513183"/>
            <a:ext cx="3713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tama</a:t>
            </a:r>
            <a:r>
              <a:rPr lang="en-US" dirty="0"/>
              <a:t>, </a:t>
            </a:r>
            <a:r>
              <a:rPr lang="en-US" dirty="0" err="1"/>
              <a:t>inisialisasi</a:t>
            </a:r>
            <a:r>
              <a:rPr lang="en-US" dirty="0"/>
              <a:t> centroid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(</a:t>
            </a:r>
            <a:r>
              <a:rPr lang="en-US" dirty="0" err="1"/>
              <a:t>misalkan</a:t>
            </a:r>
            <a:r>
              <a:rPr lang="en-US" dirty="0"/>
              <a:t> 3),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random </a:t>
            </a:r>
            <a:r>
              <a:rPr lang="en-US" dirty="0" err="1"/>
              <a:t>dari</a:t>
            </a:r>
            <a:r>
              <a:rPr lang="en-US" dirty="0"/>
              <a:t> 15000 data </a:t>
            </a:r>
            <a:r>
              <a:rPr lang="en-US" dirty="0" err="1"/>
              <a:t>tersebut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8877A-D1AC-146E-D9FB-C0978EC1F832}"/>
              </a:ext>
            </a:extLst>
          </p:cNvPr>
          <p:cNvSpPr txBox="1"/>
          <p:nvPr/>
        </p:nvSpPr>
        <p:spPr>
          <a:xfrm>
            <a:off x="6273282" y="513183"/>
            <a:ext cx="371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 = </a:t>
            </a:r>
            <a:r>
              <a:rPr lang="en-US" dirty="0" err="1"/>
              <a:t>pusat</a:t>
            </a:r>
            <a:r>
              <a:rPr lang="en-US" dirty="0"/>
              <a:t> cluster/</a:t>
            </a:r>
            <a:r>
              <a:rPr lang="en-US" dirty="0" err="1"/>
              <a:t>kelompok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42796-0262-F371-5524-95BAAF22449D}"/>
              </a:ext>
            </a:extLst>
          </p:cNvPr>
          <p:cNvSpPr txBox="1"/>
          <p:nvPr/>
        </p:nvSpPr>
        <p:spPr>
          <a:xfrm>
            <a:off x="4015273" y="2121159"/>
            <a:ext cx="4516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367, 1403, dan 12906</a:t>
            </a:r>
          </a:p>
          <a:p>
            <a:endParaRPr lang="en-US" dirty="0"/>
          </a:p>
          <a:p>
            <a:r>
              <a:rPr lang="en-US" dirty="0"/>
              <a:t>Masing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di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367 (centroid 1) = [100,200,60]</a:t>
            </a:r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1403 (centroid 2) = [255,30,192]</a:t>
            </a:r>
            <a:endParaRPr lang="id-ID" dirty="0"/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12906 (centroid 3) = [110,50,123]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ADE4C-2CF3-DB89-B71C-F0FB705E83F1}"/>
              </a:ext>
            </a:extLst>
          </p:cNvPr>
          <p:cNvSpPr txBox="1"/>
          <p:nvPr/>
        </p:nvSpPr>
        <p:spPr>
          <a:xfrm>
            <a:off x="710683" y="4719889"/>
            <a:ext cx="1033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Inti </a:t>
            </a:r>
            <a:r>
              <a:rPr lang="en-US" sz="2400" dirty="0" err="1"/>
              <a:t>dari</a:t>
            </a:r>
            <a:r>
              <a:rPr lang="en-US" sz="2400" dirty="0"/>
              <a:t> K-means clustering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centroid </a:t>
            </a:r>
            <a:r>
              <a:rPr lang="en-US" sz="2400" dirty="0" err="1"/>
              <a:t>terbaik</a:t>
            </a:r>
            <a:r>
              <a:rPr lang="en-US" sz="2400" dirty="0"/>
              <a:t>, yang mana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membagi</a:t>
            </a:r>
            <a:r>
              <a:rPr lang="en-US" sz="2400" dirty="0"/>
              <a:t> 15000 data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3 </a:t>
            </a:r>
            <a:r>
              <a:rPr lang="en-US" sz="2400" dirty="0" err="1"/>
              <a:t>kelompok</a:t>
            </a:r>
            <a:r>
              <a:rPr lang="en-US" sz="2400" dirty="0"/>
              <a:t>/cluster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data yang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rebutan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(masing-masing data </a:t>
            </a:r>
            <a:r>
              <a:rPr lang="en-US" sz="2400" dirty="0" err="1"/>
              <a:t>hanya</a:t>
            </a:r>
            <a:r>
              <a:rPr lang="en-US" sz="2400" dirty="0"/>
              <a:t> punya 1 </a:t>
            </a:r>
            <a:r>
              <a:rPr lang="en-US" sz="2400" dirty="0" err="1"/>
              <a:t>kelompok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36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54EEA-FA57-D03E-C347-50DBA64DF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10583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CHECKPOINT ITERASI/LOOP GUYS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419638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0411B-331D-2714-1199-D4D51267EC75}"/>
              </a:ext>
            </a:extLst>
          </p:cNvPr>
          <p:cNvSpPr txBox="1"/>
          <p:nvPr/>
        </p:nvSpPr>
        <p:spPr>
          <a:xfrm>
            <a:off x="952504" y="950062"/>
            <a:ext cx="4093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masing-masing centroid,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centroidnya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3x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15000)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C1490C-80DE-81E8-1033-01B7C9518E58}"/>
                  </a:ext>
                </a:extLst>
              </p:cNvPr>
              <p:cNvSpPr txBox="1"/>
              <p:nvPr/>
            </p:nvSpPr>
            <p:spPr>
              <a:xfrm>
                <a:off x="7146468" y="906803"/>
                <a:ext cx="4093028" cy="5044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Dimana </a:t>
                </a:r>
              </a:p>
              <a:p>
                <a:pPr/>
                <a:r>
                  <a:rPr lang="en-US" dirty="0"/>
                  <a:t>x : </a:t>
                </a:r>
                <a:r>
                  <a:rPr lang="en-US" dirty="0" err="1"/>
                  <a:t>nilai</a:t>
                </a:r>
                <a:r>
                  <a:rPr lang="en-US" dirty="0"/>
                  <a:t> data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endParaRPr lang="en-US" dirty="0"/>
              </a:p>
              <a:p>
                <a:pPr/>
                <a:r>
                  <a:rPr lang="en-US" dirty="0"/>
                  <a:t>c : </a:t>
                </a:r>
                <a:r>
                  <a:rPr lang="en-US" dirty="0" err="1"/>
                  <a:t>nilai</a:t>
                </a:r>
                <a:r>
                  <a:rPr lang="en-US" dirty="0"/>
                  <a:t> centroid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data </a:t>
                </a:r>
                <a:r>
                  <a:rPr lang="en-US" dirty="0" err="1"/>
                  <a:t>ke</a:t>
                </a:r>
                <a:r>
                  <a:rPr lang="en-US" dirty="0"/>
                  <a:t> 1 </a:t>
                </a:r>
                <a:r>
                  <a:rPr lang="en-US" dirty="0" err="1"/>
                  <a:t>dengan</a:t>
                </a:r>
                <a:r>
                  <a:rPr lang="en-US" dirty="0"/>
                  <a:t> centroid </a:t>
                </a:r>
                <a:r>
                  <a:rPr lang="en-US" dirty="0" err="1"/>
                  <a:t>ke</a:t>
                </a:r>
                <a:r>
                  <a:rPr lang="en-US" dirty="0"/>
                  <a:t> 1</a:t>
                </a:r>
              </a:p>
              <a:p>
                <a:pPr/>
                <a:r>
                  <a:rPr lang="en-US" dirty="0"/>
                  <a:t>Data 1 : [200,189,65]</a:t>
                </a:r>
              </a:p>
              <a:p>
                <a:pPr/>
                <a:r>
                  <a:rPr lang="en-US" dirty="0"/>
                  <a:t>Centroid 1 : [100,200,60] (</a:t>
                </a:r>
                <a:r>
                  <a:rPr lang="en-US" dirty="0" err="1"/>
                  <a:t>lihat</a:t>
                </a:r>
                <a:r>
                  <a:rPr lang="en-US" dirty="0"/>
                  <a:t> slide 3)</a:t>
                </a:r>
              </a:p>
              <a:p>
                <a:pPr/>
                <a:endParaRPr lang="en-US" dirty="0"/>
              </a:p>
              <a:p>
                <a:pPr/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  <a:p>
                <a:pPr/>
                <a:r>
                  <a:rPr lang="en-US" sz="1400" dirty="0"/>
                  <a:t>x1 = 200</a:t>
                </a:r>
              </a:p>
              <a:p>
                <a:pPr/>
                <a:r>
                  <a:rPr lang="en-US" sz="1400" dirty="0"/>
                  <a:t>x2 = 189</a:t>
                </a:r>
              </a:p>
              <a:p>
                <a:pPr/>
                <a:r>
                  <a:rPr lang="en-US" sz="1400" dirty="0"/>
                  <a:t>x3 = 65</a:t>
                </a:r>
              </a:p>
              <a:p>
                <a:pPr/>
                <a:r>
                  <a:rPr lang="en-US" sz="1400" dirty="0"/>
                  <a:t>c1 = 100</a:t>
                </a:r>
              </a:p>
              <a:p>
                <a:pPr/>
                <a:r>
                  <a:rPr lang="en-US" sz="1400" dirty="0"/>
                  <a:t>c2 = 200</a:t>
                </a:r>
              </a:p>
              <a:p>
                <a:pPr/>
                <a:r>
                  <a:rPr lang="en-US" sz="1400" dirty="0"/>
                  <a:t>c3 = 60 </a:t>
                </a:r>
                <a:endParaRPr lang="id-ID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C1490C-80DE-81E8-1033-01B7C95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468" y="906803"/>
                <a:ext cx="4093028" cy="5044394"/>
              </a:xfrm>
              <a:prstGeom prst="rect">
                <a:avLst/>
              </a:prstGeom>
              <a:blipFill>
                <a:blip r:embed="rId2"/>
                <a:stretch>
                  <a:fillRect l="-1190" t="-726" b="-3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466458-5064-0972-AE22-085891958F83}"/>
                  </a:ext>
                </a:extLst>
              </p14:cNvPr>
              <p14:cNvContentPartPr/>
              <p14:nvPr/>
            </p14:nvContentPartPr>
            <p14:xfrm>
              <a:off x="1051349" y="3189277"/>
              <a:ext cx="122760" cy="2761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466458-5064-0972-AE22-085891958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349" y="3180637"/>
                <a:ext cx="140400" cy="27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635F15-BBCE-8603-6229-D9E530F1AA8C}"/>
                  </a:ext>
                </a:extLst>
              </p14:cNvPr>
              <p14:cNvContentPartPr/>
              <p14:nvPr/>
            </p14:nvContentPartPr>
            <p14:xfrm>
              <a:off x="436109" y="5558797"/>
              <a:ext cx="4105080" cy="122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635F15-BBCE-8603-6229-D9E530F1A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109" y="5550157"/>
                <a:ext cx="4122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D43979-D8BE-D301-B243-CB9852A9AB3F}"/>
                  </a:ext>
                </a:extLst>
              </p14:cNvPr>
              <p14:cNvContentPartPr/>
              <p14:nvPr/>
            </p14:nvContentPartPr>
            <p14:xfrm>
              <a:off x="1619789" y="4260637"/>
              <a:ext cx="70200" cy="11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D43979-D8BE-D301-B243-CB9852A9AB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1149" y="4251997"/>
                <a:ext cx="87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E4C7C0-5BC9-6128-FF3F-9919916B0454}"/>
                  </a:ext>
                </a:extLst>
              </p14:cNvPr>
              <p14:cNvContentPartPr/>
              <p14:nvPr/>
            </p14:nvContentPartPr>
            <p14:xfrm>
              <a:off x="3401429" y="4654117"/>
              <a:ext cx="57960" cy="12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E4C7C0-5BC9-6128-FF3F-9919916B04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2789" y="4645477"/>
                <a:ext cx="7560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338F3B1-490C-688D-23D6-29E230CD6A59}"/>
              </a:ext>
            </a:extLst>
          </p:cNvPr>
          <p:cNvGrpSpPr/>
          <p:nvPr/>
        </p:nvGrpSpPr>
        <p:grpSpPr>
          <a:xfrm>
            <a:off x="1742189" y="4355317"/>
            <a:ext cx="1563120" cy="396360"/>
            <a:chOff x="1473928" y="4860830"/>
            <a:chExt cx="15631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A6BA82-1458-A2ED-2580-FF0F2BECE9B4}"/>
                    </a:ext>
                  </a:extLst>
                </p14:cNvPr>
                <p14:cNvContentPartPr/>
                <p14:nvPr/>
              </p14:nvContentPartPr>
              <p14:xfrm>
                <a:off x="1473928" y="4860830"/>
                <a:ext cx="83160" cy="2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A6BA82-1458-A2ED-2580-FF0F2BECE9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65288" y="4852190"/>
                  <a:ext cx="10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844D81-4CE1-12FF-948F-2B314E8E7BB7}"/>
                    </a:ext>
                  </a:extLst>
                </p14:cNvPr>
                <p14:cNvContentPartPr/>
                <p14:nvPr/>
              </p14:nvContentPartPr>
              <p14:xfrm>
                <a:off x="1642048" y="4907630"/>
                <a:ext cx="8892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844D81-4CE1-12FF-948F-2B314E8E7B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33048" y="4898990"/>
                  <a:ext cx="106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19851A-2294-9B99-187F-64D0F4261AFF}"/>
                    </a:ext>
                  </a:extLst>
                </p14:cNvPr>
                <p14:cNvContentPartPr/>
                <p14:nvPr/>
              </p14:nvContentPartPr>
              <p14:xfrm>
                <a:off x="1800808" y="4954430"/>
                <a:ext cx="124200" cy="5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19851A-2294-9B99-187F-64D0F4261A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91808" y="4945430"/>
                  <a:ext cx="141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EC4F24-8AFF-5132-ADE2-97021C98DA83}"/>
                    </a:ext>
                  </a:extLst>
                </p14:cNvPr>
                <p14:cNvContentPartPr/>
                <p14:nvPr/>
              </p14:nvContentPartPr>
              <p14:xfrm>
                <a:off x="2015368" y="5047670"/>
                <a:ext cx="141120" cy="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EC4F24-8AFF-5132-ADE2-97021C98DA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06368" y="503903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667517-798F-127A-DBBE-2DDCF1D8B726}"/>
                    </a:ext>
                  </a:extLst>
                </p14:cNvPr>
                <p14:cNvContentPartPr/>
                <p14:nvPr/>
              </p14:nvContentPartPr>
              <p14:xfrm>
                <a:off x="2304448" y="5084750"/>
                <a:ext cx="110520" cy="2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667517-798F-127A-DBBE-2DDCF1D8B7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95808" y="5076110"/>
                  <a:ext cx="12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E8A262-72C8-C1C4-7585-113AC124AC78}"/>
                    </a:ext>
                  </a:extLst>
                </p14:cNvPr>
                <p14:cNvContentPartPr/>
                <p14:nvPr/>
              </p14:nvContentPartPr>
              <p14:xfrm>
                <a:off x="2519008" y="5178350"/>
                <a:ext cx="101880" cy="1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E8A262-72C8-C1C4-7585-113AC124AC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10368" y="5169350"/>
                  <a:ext cx="119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088B8B-DAD8-2405-499D-1A55F7708C5A}"/>
                    </a:ext>
                  </a:extLst>
                </p14:cNvPr>
                <p14:cNvContentPartPr/>
                <p14:nvPr/>
              </p14:nvContentPartPr>
              <p14:xfrm>
                <a:off x="2742928" y="5225150"/>
                <a:ext cx="8280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088B8B-DAD8-2405-499D-1A55F7708C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34288" y="5216150"/>
                  <a:ext cx="100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B1E886-C40A-16D9-57CC-66CF90B0DA02}"/>
                    </a:ext>
                  </a:extLst>
                </p14:cNvPr>
                <p14:cNvContentPartPr/>
                <p14:nvPr/>
              </p14:nvContentPartPr>
              <p14:xfrm>
                <a:off x="2929408" y="5252870"/>
                <a:ext cx="107640" cy="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B1E886-C40A-16D9-57CC-66CF90B0DA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20768" y="5243870"/>
                  <a:ext cx="1252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CAC4BFB-B606-3014-0EBE-E54BC4C174AB}"/>
                  </a:ext>
                </a:extLst>
              </p14:cNvPr>
              <p14:cNvContentPartPr/>
              <p14:nvPr/>
            </p14:nvContentPartPr>
            <p14:xfrm>
              <a:off x="2656949" y="1052288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CAC4BFB-B606-3014-0EBE-E54BC4C174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47949" y="104364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E0AC07F-BDCB-AE2B-2C50-8D7C8454D8AF}"/>
              </a:ext>
            </a:extLst>
          </p:cNvPr>
          <p:cNvSpPr txBox="1"/>
          <p:nvPr/>
        </p:nvSpPr>
        <p:spPr>
          <a:xfrm>
            <a:off x="1805584" y="3650252"/>
            <a:ext cx="28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(Hanya </a:t>
            </a:r>
            <a:r>
              <a:rPr lang="en-US" dirty="0" err="1"/>
              <a:t>perumpamaan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)</a:t>
            </a:r>
            <a:endParaRPr lang="id-ID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BE34ED-014A-5066-C4DC-FC65AF3544AB}"/>
              </a:ext>
            </a:extLst>
          </p:cNvPr>
          <p:cNvCxnSpPr/>
          <p:nvPr/>
        </p:nvCxnSpPr>
        <p:spPr>
          <a:xfrm flipV="1">
            <a:off x="1537224" y="3472259"/>
            <a:ext cx="0" cy="68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7AAA08-8C10-C2FD-875C-A69783620F2A}"/>
              </a:ext>
            </a:extLst>
          </p:cNvPr>
          <p:cNvCxnSpPr/>
          <p:nvPr/>
        </p:nvCxnSpPr>
        <p:spPr>
          <a:xfrm>
            <a:off x="3543306" y="4716757"/>
            <a:ext cx="643812" cy="14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3A34A8-EBD4-9A43-590D-DEF1B6A91FE4}"/>
              </a:ext>
            </a:extLst>
          </p:cNvPr>
          <p:cNvSpPr txBox="1"/>
          <p:nvPr/>
        </p:nvSpPr>
        <p:spPr>
          <a:xfrm>
            <a:off x="1164819" y="3138977"/>
            <a:ext cx="81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ke-1</a:t>
            </a:r>
            <a:endParaRPr lang="id-ID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080FF-15F8-1C8F-CC5A-58B2200AC24C}"/>
              </a:ext>
            </a:extLst>
          </p:cNvPr>
          <p:cNvSpPr txBox="1"/>
          <p:nvPr/>
        </p:nvSpPr>
        <p:spPr>
          <a:xfrm>
            <a:off x="4169227" y="4756705"/>
            <a:ext cx="110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Centroid ke-1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69534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F8B0BC-0BA9-945F-07E6-051836DC43B7}"/>
              </a:ext>
            </a:extLst>
          </p:cNvPr>
          <p:cNvSpPr txBox="1"/>
          <p:nvPr/>
        </p:nvSpPr>
        <p:spPr>
          <a:xfrm>
            <a:off x="772109" y="588029"/>
            <a:ext cx="34266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jaraknya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1 -&gt; Centroid 1 = 60</a:t>
            </a:r>
          </a:p>
          <a:p>
            <a:r>
              <a:rPr lang="en-US" dirty="0"/>
              <a:t>Data 1 -&gt; Centroid 2 = 80</a:t>
            </a:r>
            <a:endParaRPr lang="id-ID" dirty="0"/>
          </a:p>
          <a:p>
            <a:r>
              <a:rPr lang="en-US" dirty="0"/>
              <a:t>Data 1 -&gt; Centroid 3 = 90</a:t>
            </a:r>
          </a:p>
          <a:p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dirty="0" err="1"/>
              <a:t>terendahnya</a:t>
            </a:r>
            <a:r>
              <a:rPr lang="en-US" b="1" dirty="0"/>
              <a:t> </a:t>
            </a:r>
            <a:r>
              <a:rPr lang="en-US" dirty="0" err="1"/>
              <a:t>yaitu</a:t>
            </a:r>
            <a:r>
              <a:rPr lang="en-US" dirty="0"/>
              <a:t> centroid 1</a:t>
            </a:r>
          </a:p>
          <a:p>
            <a:endParaRPr lang="en-US" b="1" dirty="0"/>
          </a:p>
          <a:p>
            <a:r>
              <a:rPr lang="en-US" dirty="0" err="1"/>
              <a:t>Maka</a:t>
            </a:r>
            <a:r>
              <a:rPr lang="en-US" dirty="0"/>
              <a:t> Data 1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(</a:t>
            </a:r>
            <a:r>
              <a:rPr lang="en-US" dirty="0" err="1"/>
              <a:t>karena</a:t>
            </a:r>
            <a:r>
              <a:rPr lang="en-US" dirty="0"/>
              <a:t> 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C1)</a:t>
            </a:r>
          </a:p>
          <a:p>
            <a:endParaRPr lang="en-US" dirty="0"/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14999 data </a:t>
            </a:r>
            <a:r>
              <a:rPr lang="en-US" dirty="0" err="1"/>
              <a:t>lainnya</a:t>
            </a:r>
            <a:r>
              <a:rPr lang="en-US" dirty="0"/>
              <a:t> juga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8401A-6DD4-FBFC-2610-1B481A52718F}"/>
              </a:ext>
            </a:extLst>
          </p:cNvPr>
          <p:cNvSpPr txBox="1"/>
          <p:nvPr/>
        </p:nvSpPr>
        <p:spPr>
          <a:xfrm>
            <a:off x="6279892" y="588029"/>
            <a:ext cx="48701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simpan</a:t>
            </a:r>
            <a:r>
              <a:rPr lang="en-US" dirty="0"/>
              <a:t> masing-masing </a:t>
            </a:r>
            <a:r>
              <a:rPr lang="en-US" dirty="0" err="1"/>
              <a:t>nomor</a:t>
            </a:r>
            <a:r>
              <a:rPr lang="en-US" dirty="0"/>
              <a:t> index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 err="1"/>
              <a:t>Kelompok</a:t>
            </a:r>
            <a:r>
              <a:rPr lang="en-US" dirty="0"/>
              <a:t> 1 = index 0</a:t>
            </a:r>
          </a:p>
          <a:p>
            <a:r>
              <a:rPr lang="en-US" dirty="0" err="1"/>
              <a:t>Kelompok</a:t>
            </a:r>
            <a:r>
              <a:rPr lang="en-US" dirty="0"/>
              <a:t> 2 = index 1</a:t>
            </a:r>
          </a:p>
          <a:p>
            <a:r>
              <a:rPr lang="en-US" dirty="0" err="1"/>
              <a:t>Kelompok</a:t>
            </a:r>
            <a:r>
              <a:rPr lang="en-US" dirty="0"/>
              <a:t> 3 = index 2</a:t>
            </a:r>
          </a:p>
          <a:p>
            <a:endParaRPr lang="en-US" dirty="0"/>
          </a:p>
          <a:p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kira-kira</a:t>
            </a:r>
            <a:r>
              <a:rPr lang="en-US" dirty="0"/>
              <a:t> </a:t>
            </a:r>
            <a:r>
              <a:rPr lang="en-US" dirty="0" err="1"/>
              <a:t>begini</a:t>
            </a:r>
            <a:endParaRPr lang="en-US" dirty="0"/>
          </a:p>
          <a:p>
            <a:endParaRPr lang="en-US" dirty="0"/>
          </a:p>
          <a:p>
            <a:r>
              <a:rPr lang="en-US" dirty="0"/>
              <a:t>[0,1,1,1,0,2,0,…..,1,2,0,0] -&gt; </a:t>
            </a:r>
            <a:r>
              <a:rPr lang="en-US" dirty="0" err="1"/>
              <a:t>sebanyak</a:t>
            </a:r>
            <a:r>
              <a:rPr lang="en-US" dirty="0"/>
              <a:t> 15000 data</a:t>
            </a:r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F3179-581B-1985-6ED0-D9C4EB84C7EC}"/>
              </a:ext>
            </a:extLst>
          </p:cNvPr>
          <p:cNvGrpSpPr/>
          <p:nvPr/>
        </p:nvGrpSpPr>
        <p:grpSpPr>
          <a:xfrm>
            <a:off x="4049368" y="4301030"/>
            <a:ext cx="3918600" cy="2278080"/>
            <a:chOff x="4049368" y="4301030"/>
            <a:chExt cx="3918600" cy="22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A818C4-A2B8-B563-25C7-E4A8999960F0}"/>
                    </a:ext>
                  </a:extLst>
                </p14:cNvPr>
                <p14:cNvContentPartPr/>
                <p14:nvPr/>
              </p14:nvContentPartPr>
              <p14:xfrm>
                <a:off x="4776928" y="4301030"/>
                <a:ext cx="131760" cy="212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A818C4-A2B8-B563-25C7-E4A8999960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8288" y="4292390"/>
                  <a:ext cx="149400" cy="21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5EEAE9-DDEE-6380-AFA8-E3A1DD0F8E4D}"/>
                    </a:ext>
                  </a:extLst>
                </p14:cNvPr>
                <p14:cNvContentPartPr/>
                <p14:nvPr/>
              </p14:nvContentPartPr>
              <p14:xfrm>
                <a:off x="4049368" y="6213350"/>
                <a:ext cx="3918600" cy="13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5EEAE9-DDEE-6380-AFA8-E3A1DD0F8E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0368" y="6204710"/>
                  <a:ext cx="3936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EAC7CF-153F-4D5A-B31D-0635A3ADE0E9}"/>
                    </a:ext>
                  </a:extLst>
                </p14:cNvPr>
                <p14:cNvContentPartPr/>
                <p14:nvPr/>
              </p14:nvContentPartPr>
              <p14:xfrm>
                <a:off x="4907968" y="6400550"/>
                <a:ext cx="360" cy="17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EAC7CF-153F-4D5A-B31D-0635A3ADE0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8968" y="6391910"/>
                  <a:ext cx="1800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16B8BF-5DF6-2404-787B-03A0E0D51CA2}"/>
                  </a:ext>
                </a:extLst>
              </p14:cNvPr>
              <p14:cNvContentPartPr/>
              <p14:nvPr/>
            </p14:nvContentPartPr>
            <p14:xfrm>
              <a:off x="5148448" y="4583270"/>
              <a:ext cx="124200" cy="13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16B8BF-5DF6-2404-787B-03A0E0D51C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9448" y="4574630"/>
                <a:ext cx="141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0E54E1-C4EE-87F6-2895-515D5F2D9E08}"/>
                  </a:ext>
                </a:extLst>
              </p14:cNvPr>
              <p14:cNvContentPartPr/>
              <p14:nvPr/>
            </p14:nvContentPartPr>
            <p14:xfrm>
              <a:off x="7420408" y="5823830"/>
              <a:ext cx="73080" cy="16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0E54E1-C4EE-87F6-2895-515D5F2D9E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1408" y="5814830"/>
                <a:ext cx="90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E5751E-8CB0-50C7-6854-923E5452825E}"/>
                  </a:ext>
                </a:extLst>
              </p14:cNvPr>
              <p14:cNvContentPartPr/>
              <p14:nvPr/>
            </p14:nvContentPartPr>
            <p14:xfrm>
              <a:off x="6931528" y="5007710"/>
              <a:ext cx="177840" cy="142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E5751E-8CB0-50C7-6854-923E545282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2888" y="4999070"/>
                <a:ext cx="1954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9DE731-4051-358F-02ED-FBB8BFF7B65B}"/>
                  </a:ext>
                </a:extLst>
              </p14:cNvPr>
              <p14:cNvContentPartPr/>
              <p14:nvPr/>
            </p14:nvContentPartPr>
            <p14:xfrm>
              <a:off x="5768368" y="5150990"/>
              <a:ext cx="72720" cy="84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9DE731-4051-358F-02ED-FBB8BFF7B6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9368" y="5141990"/>
                <a:ext cx="90360" cy="101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DA613C-0BE5-FECC-6E99-4B5D3DAC062C}"/>
              </a:ext>
            </a:extLst>
          </p:cNvPr>
          <p:cNvCxnSpPr/>
          <p:nvPr/>
        </p:nvCxnSpPr>
        <p:spPr>
          <a:xfrm flipV="1">
            <a:off x="5155452" y="3770456"/>
            <a:ext cx="0" cy="68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B22313-4DB0-F173-A7C4-2FCA71462A12}"/>
              </a:ext>
            </a:extLst>
          </p:cNvPr>
          <p:cNvCxnSpPr/>
          <p:nvPr/>
        </p:nvCxnSpPr>
        <p:spPr>
          <a:xfrm flipV="1">
            <a:off x="5768368" y="4379183"/>
            <a:ext cx="0" cy="68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56F8FD-DAB2-0301-7BDE-52E9C237B9B7}"/>
              </a:ext>
            </a:extLst>
          </p:cNvPr>
          <p:cNvCxnSpPr>
            <a:cxnSpLocks/>
          </p:cNvCxnSpPr>
          <p:nvPr/>
        </p:nvCxnSpPr>
        <p:spPr>
          <a:xfrm flipV="1">
            <a:off x="7109368" y="4722950"/>
            <a:ext cx="784330" cy="26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4C2FFB-1AAE-F0C7-28F6-12F6E9CC01A2}"/>
              </a:ext>
            </a:extLst>
          </p:cNvPr>
          <p:cNvCxnSpPr>
            <a:cxnSpLocks/>
          </p:cNvCxnSpPr>
          <p:nvPr/>
        </p:nvCxnSpPr>
        <p:spPr>
          <a:xfrm flipV="1">
            <a:off x="7601060" y="5591483"/>
            <a:ext cx="784330" cy="26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C8C38E-CA87-BB03-3805-8176C256386D}"/>
              </a:ext>
            </a:extLst>
          </p:cNvPr>
          <p:cNvSpPr txBox="1"/>
          <p:nvPr/>
        </p:nvSpPr>
        <p:spPr>
          <a:xfrm>
            <a:off x="5396793" y="4102184"/>
            <a:ext cx="81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ke-1</a:t>
            </a:r>
            <a:endParaRPr lang="id-ID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5344C-26F3-3A0E-4339-F1C241B45607}"/>
              </a:ext>
            </a:extLst>
          </p:cNvPr>
          <p:cNvSpPr txBox="1"/>
          <p:nvPr/>
        </p:nvSpPr>
        <p:spPr>
          <a:xfrm>
            <a:off x="4740513" y="3488611"/>
            <a:ext cx="81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C1</a:t>
            </a:r>
            <a:endParaRPr lang="id-ID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12B68-496E-4247-4E9E-F03ABC28DC0B}"/>
              </a:ext>
            </a:extLst>
          </p:cNvPr>
          <p:cNvSpPr txBox="1"/>
          <p:nvPr/>
        </p:nvSpPr>
        <p:spPr>
          <a:xfrm>
            <a:off x="7602655" y="4529370"/>
            <a:ext cx="81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C2</a:t>
            </a:r>
            <a:endParaRPr lang="id-ID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D9D67-6116-5235-A487-6EDE6E57C3C0}"/>
              </a:ext>
            </a:extLst>
          </p:cNvPr>
          <p:cNvSpPr txBox="1"/>
          <p:nvPr/>
        </p:nvSpPr>
        <p:spPr>
          <a:xfrm>
            <a:off x="8085027" y="5401133"/>
            <a:ext cx="81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C3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9190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2AEED-2421-16D9-54B0-30A2BC0612DF}"/>
              </a:ext>
            </a:extLst>
          </p:cNvPr>
          <p:cNvSpPr txBox="1"/>
          <p:nvPr/>
        </p:nvSpPr>
        <p:spPr>
          <a:xfrm>
            <a:off x="4326683" y="168152"/>
            <a:ext cx="353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pisah</a:t>
            </a:r>
            <a:r>
              <a:rPr lang="en-US" dirty="0"/>
              <a:t> masing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79269-41A5-1C8D-B10B-FF194DE7C2F6}"/>
              </a:ext>
            </a:extLst>
          </p:cNvPr>
          <p:cNvSpPr txBox="1"/>
          <p:nvPr/>
        </p:nvSpPr>
        <p:spPr>
          <a:xfrm>
            <a:off x="1325141" y="973694"/>
            <a:ext cx="138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78A4A-55DB-4BC9-DD60-FE8A9ECC4531}"/>
              </a:ext>
            </a:extLst>
          </p:cNvPr>
          <p:cNvSpPr txBox="1"/>
          <p:nvPr/>
        </p:nvSpPr>
        <p:spPr>
          <a:xfrm>
            <a:off x="5405729" y="973694"/>
            <a:ext cx="138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2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6D902-8E05-3B7F-9CA8-CDED84BFB66C}"/>
              </a:ext>
            </a:extLst>
          </p:cNvPr>
          <p:cNvSpPr txBox="1"/>
          <p:nvPr/>
        </p:nvSpPr>
        <p:spPr>
          <a:xfrm>
            <a:off x="9486317" y="973694"/>
            <a:ext cx="138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A747-3EF6-7DAA-9804-954ACA6CE7B2}"/>
              </a:ext>
            </a:extLst>
          </p:cNvPr>
          <p:cNvSpPr txBox="1"/>
          <p:nvPr/>
        </p:nvSpPr>
        <p:spPr>
          <a:xfrm>
            <a:off x="311409" y="1342444"/>
            <a:ext cx="35386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1 : [ 200 , 189 , 65 ]</a:t>
            </a:r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3 : [ 220 , 190 , 64 ]</a:t>
            </a:r>
            <a:endParaRPr lang="id-ID" dirty="0"/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57 : [ 223 , 180 , 60 ]</a:t>
            </a:r>
            <a:endParaRPr lang="id-ID" dirty="0"/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142 : [ 190 , 169 , 55 ]</a:t>
            </a:r>
            <a:endParaRPr lang="id-ID" dirty="0"/>
          </a:p>
          <a:p>
            <a:r>
              <a:rPr lang="en-US" dirty="0" err="1"/>
              <a:t>dst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rata-rata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warnanya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menjadikannya</a:t>
            </a:r>
            <a:r>
              <a:rPr lang="en-US" dirty="0"/>
              <a:t> centroid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/loop </a:t>
            </a:r>
            <a:r>
              <a:rPr lang="en-US" dirty="0" err="1"/>
              <a:t>berikutnya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a = rata-rata </a:t>
            </a:r>
            <a:r>
              <a:rPr lang="en-US" dirty="0" err="1"/>
              <a:t>semua</a:t>
            </a:r>
            <a:r>
              <a:rPr lang="en-US" dirty="0"/>
              <a:t> red</a:t>
            </a:r>
          </a:p>
          <a:p>
            <a:r>
              <a:rPr lang="en-US" dirty="0" err="1"/>
              <a:t>Misal</a:t>
            </a:r>
            <a:r>
              <a:rPr lang="en-US" dirty="0"/>
              <a:t> b = rata-rata </a:t>
            </a:r>
            <a:r>
              <a:rPr lang="en-US" dirty="0" err="1"/>
              <a:t>semua</a:t>
            </a:r>
            <a:r>
              <a:rPr lang="en-US" dirty="0"/>
              <a:t> green</a:t>
            </a:r>
          </a:p>
          <a:p>
            <a:r>
              <a:rPr lang="en-US" dirty="0" err="1"/>
              <a:t>Misal</a:t>
            </a:r>
            <a:r>
              <a:rPr lang="en-US" dirty="0"/>
              <a:t> c = rata-rata </a:t>
            </a:r>
            <a:r>
              <a:rPr lang="en-US" dirty="0" err="1"/>
              <a:t>semua</a:t>
            </a:r>
            <a:r>
              <a:rPr lang="en-US" dirty="0"/>
              <a:t> blue</a:t>
            </a:r>
          </a:p>
          <a:p>
            <a:endParaRPr lang="en-US" dirty="0"/>
          </a:p>
          <a:p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C1 </a:t>
            </a:r>
            <a:r>
              <a:rPr lang="en-US" dirty="0" err="1"/>
              <a:t>baru</a:t>
            </a:r>
            <a:r>
              <a:rPr lang="en-US" dirty="0"/>
              <a:t> : [ a , b , c ]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9BA0F-11CB-E6BC-D47A-ECC205F2F3C6}"/>
              </a:ext>
            </a:extLst>
          </p:cNvPr>
          <p:cNvSpPr txBox="1"/>
          <p:nvPr/>
        </p:nvSpPr>
        <p:spPr>
          <a:xfrm>
            <a:off x="4326683" y="1343026"/>
            <a:ext cx="3538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&lt;Sama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1&gt;</a:t>
            </a:r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a = rata-rata </a:t>
            </a:r>
            <a:r>
              <a:rPr lang="en-US" dirty="0" err="1"/>
              <a:t>semua</a:t>
            </a:r>
            <a:r>
              <a:rPr lang="en-US" dirty="0"/>
              <a:t> red</a:t>
            </a:r>
          </a:p>
          <a:p>
            <a:r>
              <a:rPr lang="en-US" dirty="0" err="1"/>
              <a:t>Misal</a:t>
            </a:r>
            <a:r>
              <a:rPr lang="en-US" dirty="0"/>
              <a:t> b = rata-rata </a:t>
            </a:r>
            <a:r>
              <a:rPr lang="en-US" dirty="0" err="1"/>
              <a:t>semua</a:t>
            </a:r>
            <a:r>
              <a:rPr lang="en-US" dirty="0"/>
              <a:t> green</a:t>
            </a:r>
          </a:p>
          <a:p>
            <a:r>
              <a:rPr lang="en-US" dirty="0" err="1"/>
              <a:t>Misal</a:t>
            </a:r>
            <a:r>
              <a:rPr lang="en-US" dirty="0"/>
              <a:t> c = rata-rata </a:t>
            </a:r>
            <a:r>
              <a:rPr lang="en-US" dirty="0" err="1"/>
              <a:t>semua</a:t>
            </a:r>
            <a:r>
              <a:rPr lang="en-US" dirty="0"/>
              <a:t> blue</a:t>
            </a:r>
          </a:p>
          <a:p>
            <a:endParaRPr lang="en-US" dirty="0"/>
          </a:p>
          <a:p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C2 </a:t>
            </a:r>
            <a:r>
              <a:rPr lang="en-US" dirty="0" err="1"/>
              <a:t>baru</a:t>
            </a:r>
            <a:r>
              <a:rPr lang="en-US" dirty="0"/>
              <a:t> : [ a , b , c ]</a:t>
            </a:r>
            <a:endParaRPr lang="id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32A22-43F4-12E9-0253-E439DBC04849}"/>
              </a:ext>
            </a:extLst>
          </p:cNvPr>
          <p:cNvSpPr txBox="1"/>
          <p:nvPr/>
        </p:nvSpPr>
        <p:spPr>
          <a:xfrm>
            <a:off x="8407271" y="1343026"/>
            <a:ext cx="3538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&lt;Sama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&amp; 2&gt;</a:t>
            </a:r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a = rata-rata </a:t>
            </a:r>
            <a:r>
              <a:rPr lang="en-US" dirty="0" err="1"/>
              <a:t>semua</a:t>
            </a:r>
            <a:r>
              <a:rPr lang="en-US" dirty="0"/>
              <a:t> red</a:t>
            </a:r>
          </a:p>
          <a:p>
            <a:r>
              <a:rPr lang="en-US" dirty="0" err="1"/>
              <a:t>Misal</a:t>
            </a:r>
            <a:r>
              <a:rPr lang="en-US" dirty="0"/>
              <a:t> b = rata-rata </a:t>
            </a:r>
            <a:r>
              <a:rPr lang="en-US" dirty="0" err="1"/>
              <a:t>semua</a:t>
            </a:r>
            <a:r>
              <a:rPr lang="en-US" dirty="0"/>
              <a:t> green</a:t>
            </a:r>
          </a:p>
          <a:p>
            <a:r>
              <a:rPr lang="en-US" dirty="0" err="1"/>
              <a:t>Misal</a:t>
            </a:r>
            <a:r>
              <a:rPr lang="en-US" dirty="0"/>
              <a:t> c = rata-rata </a:t>
            </a:r>
            <a:r>
              <a:rPr lang="en-US" dirty="0" err="1"/>
              <a:t>semua</a:t>
            </a:r>
            <a:r>
              <a:rPr lang="en-US" dirty="0"/>
              <a:t> blue</a:t>
            </a:r>
          </a:p>
          <a:p>
            <a:endParaRPr lang="en-US" dirty="0"/>
          </a:p>
          <a:p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C3 </a:t>
            </a:r>
            <a:r>
              <a:rPr lang="en-US" dirty="0" err="1"/>
              <a:t>baru</a:t>
            </a:r>
            <a:r>
              <a:rPr lang="en-US" dirty="0"/>
              <a:t> : [ a , b , c ]</a:t>
            </a:r>
            <a:endParaRPr lang="id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A4407A-4EB3-926B-0271-436A092A6DED}"/>
                  </a:ext>
                </a:extLst>
              </p14:cNvPr>
              <p14:cNvContentPartPr/>
              <p14:nvPr/>
            </p14:nvContentPartPr>
            <p14:xfrm>
              <a:off x="3581368" y="3637190"/>
              <a:ext cx="8604360" cy="3230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A4407A-4EB3-926B-0271-436A092A6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368" y="3628550"/>
                <a:ext cx="8622000" cy="3247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76FCC82-8416-3521-2B13-0C727651C845}"/>
              </a:ext>
            </a:extLst>
          </p:cNvPr>
          <p:cNvSpPr txBox="1"/>
          <p:nvPr/>
        </p:nvSpPr>
        <p:spPr>
          <a:xfrm>
            <a:off x="3944517" y="3874415"/>
            <a:ext cx="6116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Centroid 1 </a:t>
            </a:r>
            <a:r>
              <a:rPr lang="en-US" dirty="0" err="1"/>
              <a:t>sebelumnya</a:t>
            </a:r>
            <a:r>
              <a:rPr lang="en-US" dirty="0"/>
              <a:t> = [100,200,60]</a:t>
            </a:r>
          </a:p>
          <a:p>
            <a:r>
              <a:rPr lang="en-US" dirty="0"/>
              <a:t>Centroid 2 </a:t>
            </a:r>
            <a:r>
              <a:rPr lang="en-US" dirty="0" err="1"/>
              <a:t>sebelumnya</a:t>
            </a:r>
            <a:r>
              <a:rPr lang="en-US" dirty="0"/>
              <a:t> = [255,30,192]</a:t>
            </a:r>
            <a:endParaRPr lang="id-ID" dirty="0"/>
          </a:p>
          <a:p>
            <a:r>
              <a:rPr lang="en-US" dirty="0"/>
              <a:t>Centroid 3 </a:t>
            </a:r>
            <a:r>
              <a:rPr lang="en-US" dirty="0" err="1"/>
              <a:t>sebelumnya</a:t>
            </a:r>
            <a:r>
              <a:rPr lang="en-US" dirty="0"/>
              <a:t> = [110,50,123]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A0651-D59B-D267-0EF2-D5A689D9F93D}"/>
              </a:ext>
            </a:extLst>
          </p:cNvPr>
          <p:cNvSpPr txBox="1"/>
          <p:nvPr/>
        </p:nvSpPr>
        <p:spPr>
          <a:xfrm>
            <a:off x="3944517" y="5053309"/>
            <a:ext cx="6116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Misal</a:t>
            </a:r>
            <a:endParaRPr lang="en-US" dirty="0"/>
          </a:p>
          <a:p>
            <a:r>
              <a:rPr lang="en-US" dirty="0"/>
              <a:t>Centroid 1 </a:t>
            </a:r>
            <a:r>
              <a:rPr lang="en-US" dirty="0" err="1"/>
              <a:t>baru</a:t>
            </a:r>
            <a:r>
              <a:rPr lang="en-US" dirty="0"/>
              <a:t> = [120,210,80]</a:t>
            </a:r>
          </a:p>
          <a:p>
            <a:r>
              <a:rPr lang="en-US" dirty="0"/>
              <a:t>Centroid 2 </a:t>
            </a:r>
            <a:r>
              <a:rPr lang="en-US" dirty="0" err="1"/>
              <a:t>baru</a:t>
            </a:r>
            <a:r>
              <a:rPr lang="en-US" dirty="0"/>
              <a:t> = [215,70,195]</a:t>
            </a:r>
            <a:endParaRPr lang="id-ID" dirty="0"/>
          </a:p>
          <a:p>
            <a:r>
              <a:rPr lang="en-US" dirty="0"/>
              <a:t>Centroid 3 </a:t>
            </a:r>
            <a:r>
              <a:rPr lang="en-US" dirty="0" err="1"/>
              <a:t>baru</a:t>
            </a:r>
            <a:r>
              <a:rPr lang="en-US" dirty="0"/>
              <a:t> = [92,80,183]</a:t>
            </a:r>
            <a:endParaRPr lang="id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726A55-4062-921B-171C-366AE15DB853}"/>
              </a:ext>
            </a:extLst>
          </p:cNvPr>
          <p:cNvCxnSpPr>
            <a:cxnSpLocks/>
          </p:cNvCxnSpPr>
          <p:nvPr/>
        </p:nvCxnSpPr>
        <p:spPr>
          <a:xfrm>
            <a:off x="7865317" y="4336080"/>
            <a:ext cx="718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B05CFC-2BAD-166B-F54E-B89CD818E223}"/>
              </a:ext>
            </a:extLst>
          </p:cNvPr>
          <p:cNvSpPr txBox="1"/>
          <p:nvPr/>
        </p:nvSpPr>
        <p:spPr>
          <a:xfrm>
            <a:off x="8623432" y="4197580"/>
            <a:ext cx="107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Lihat</a:t>
            </a:r>
            <a:r>
              <a:rPr lang="en-US" sz="1200" dirty="0"/>
              <a:t> slide 3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14135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39C21-098C-486E-4A56-DE1A49099A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194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ULANGI LAGI DARI SLIDE KE 4, TAPI DENGAN NILAI CENTROID YANG BARU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SAMPAI KAPAN ?</a:t>
            </a:r>
            <a:endParaRPr lang="id-ID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46BF1-0BAF-B7DC-93E3-07B975B222FD}"/>
              </a:ext>
            </a:extLst>
          </p:cNvPr>
          <p:cNvSpPr txBox="1"/>
          <p:nvPr/>
        </p:nvSpPr>
        <p:spPr>
          <a:xfrm>
            <a:off x="695909" y="3429000"/>
            <a:ext cx="54000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index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b="1" dirty="0"/>
              <a:t>SAMA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iterasi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iterasi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34 data </a:t>
            </a:r>
            <a:r>
              <a:rPr lang="en-US" dirty="0" err="1"/>
              <a:t>indexnya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/>
              <a:t>[0,1,1,1,0,2,0,…..,1,2,0,0]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35 data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34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, dan </a:t>
            </a:r>
            <a:r>
              <a:rPr lang="en-US" dirty="0" err="1"/>
              <a:t>pakai</a:t>
            </a:r>
            <a:r>
              <a:rPr lang="en-US" dirty="0"/>
              <a:t> Centroid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Centroid final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60200-5017-4864-4864-E509529AE99D}"/>
              </a:ext>
            </a:extLst>
          </p:cNvPr>
          <p:cNvSpPr txBox="1"/>
          <p:nvPr/>
        </p:nvSpPr>
        <p:spPr>
          <a:xfrm>
            <a:off x="6096000" y="3429000"/>
            <a:ext cx="525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ATAU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data index yang ga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b="1" dirty="0" err="1"/>
              <a:t>batasi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mendefinisikan</a:t>
            </a:r>
            <a:r>
              <a:rPr lang="en-US" dirty="0"/>
              <a:t> </a:t>
            </a:r>
            <a:r>
              <a:rPr lang="en-US" b="1" dirty="0" err="1"/>
              <a:t>maksimal</a:t>
            </a:r>
            <a:r>
              <a:rPr lang="en-US" b="1" dirty="0"/>
              <a:t> </a:t>
            </a:r>
            <a:r>
              <a:rPr lang="en-US" b="1" dirty="0" err="1"/>
              <a:t>iterasi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50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50 </a:t>
            </a:r>
            <a:r>
              <a:rPr lang="en-US" dirty="0" err="1"/>
              <a:t>iterasi</a:t>
            </a:r>
            <a:r>
              <a:rPr lang="en-US" dirty="0"/>
              <a:t>, dan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ga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paksa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, dan </a:t>
            </a:r>
            <a:r>
              <a:rPr lang="en-US" dirty="0" err="1"/>
              <a:t>pakai</a:t>
            </a:r>
            <a:r>
              <a:rPr lang="en-US" dirty="0"/>
              <a:t> Centroid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Centroid final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902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8FD83-7A24-0F2B-B2EC-1372E89C944F}"/>
              </a:ext>
            </a:extLst>
          </p:cNvPr>
          <p:cNvSpPr txBox="1"/>
          <p:nvPr/>
        </p:nvSpPr>
        <p:spPr>
          <a:xfrm>
            <a:off x="725066" y="289450"/>
            <a:ext cx="388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sekarang</a:t>
            </a:r>
            <a:r>
              <a:rPr lang="en-US" dirty="0"/>
              <a:t> punya data index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</a:t>
            </a:r>
          </a:p>
          <a:p>
            <a:r>
              <a:rPr lang="en-US" dirty="0"/>
              <a:t>[0,2,1,1,0,2,0,…..,1,2,0,0] -&gt; 15000 data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11982-94BA-D014-C63F-F51C9CA0451E}"/>
              </a:ext>
            </a:extLst>
          </p:cNvPr>
          <p:cNvSpPr txBox="1"/>
          <p:nvPr/>
        </p:nvSpPr>
        <p:spPr>
          <a:xfrm>
            <a:off x="5738715" y="289450"/>
            <a:ext cx="3538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Dan </a:t>
            </a:r>
            <a:r>
              <a:rPr lang="en-US" dirty="0" err="1"/>
              <a:t>kita</a:t>
            </a:r>
            <a:r>
              <a:rPr lang="en-US" dirty="0"/>
              <a:t> juga punya data centroid final</a:t>
            </a:r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</a:t>
            </a:r>
          </a:p>
          <a:p>
            <a:r>
              <a:rPr lang="en-US" dirty="0"/>
              <a:t>C1 (index 0) = [120,210,80]</a:t>
            </a:r>
          </a:p>
          <a:p>
            <a:r>
              <a:rPr lang="en-US" dirty="0"/>
              <a:t>C2 (index 1) = [215,70,195]</a:t>
            </a:r>
            <a:endParaRPr lang="id-ID" dirty="0"/>
          </a:p>
          <a:p>
            <a:r>
              <a:rPr lang="en-US" dirty="0"/>
              <a:t>C3 (index 2) = [92,80,183]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35EBA-D067-8182-15F5-2EAF95D0968F}"/>
              </a:ext>
            </a:extLst>
          </p:cNvPr>
          <p:cNvSpPr txBox="1"/>
          <p:nvPr/>
        </p:nvSpPr>
        <p:spPr>
          <a:xfrm>
            <a:off x="541564" y="2522577"/>
            <a:ext cx="38842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array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15000 data </a:t>
            </a:r>
            <a:r>
              <a:rPr lang="en-US" dirty="0" err="1"/>
              <a:t>sesuai</a:t>
            </a:r>
            <a:r>
              <a:rPr lang="en-US" dirty="0"/>
              <a:t> index centroid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</a:t>
            </a:r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1 = [120,210,80]</a:t>
            </a:r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2 = [92,80,183]</a:t>
            </a:r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3 = [215,70,195]</a:t>
            </a:r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4 = [215,70,195]</a:t>
            </a:r>
            <a:endParaRPr lang="id-ID" dirty="0"/>
          </a:p>
          <a:p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5 = [120,210,80]</a:t>
            </a:r>
          </a:p>
          <a:p>
            <a:r>
              <a:rPr lang="en-US" dirty="0" err="1"/>
              <a:t>dst</a:t>
            </a:r>
            <a:r>
              <a:rPr lang="en-US" dirty="0"/>
              <a:t>…</a:t>
            </a:r>
            <a:endParaRPr lang="id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D65126-36B0-7385-2EAB-681E0FDBB40A}"/>
              </a:ext>
            </a:extLst>
          </p:cNvPr>
          <p:cNvGrpSpPr/>
          <p:nvPr/>
        </p:nvGrpSpPr>
        <p:grpSpPr>
          <a:xfrm>
            <a:off x="3013648" y="1567550"/>
            <a:ext cx="2672640" cy="2519640"/>
            <a:chOff x="3013648" y="1567550"/>
            <a:chExt cx="2672640" cy="25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99B1A4-4AA2-D314-646C-F05CCE53EC3B}"/>
                    </a:ext>
                  </a:extLst>
                </p14:cNvPr>
                <p14:cNvContentPartPr/>
                <p14:nvPr/>
              </p14:nvContentPartPr>
              <p14:xfrm>
                <a:off x="3013648" y="1649270"/>
                <a:ext cx="2649240" cy="243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99B1A4-4AA2-D314-646C-F05CCE53EC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05008" y="1640630"/>
                  <a:ext cx="2666880" cy="24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4E1F68-43AA-CDC9-AE0D-D48FB2EB9446}"/>
                    </a:ext>
                  </a:extLst>
                </p14:cNvPr>
                <p14:cNvContentPartPr/>
                <p14:nvPr/>
              </p14:nvContentPartPr>
              <p14:xfrm>
                <a:off x="5579728" y="1567550"/>
                <a:ext cx="106560" cy="14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4E1F68-43AA-CDC9-AE0D-D48FB2EB94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71088" y="1558910"/>
                  <a:ext cx="12420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7FF18F-BC65-70C5-A994-40D2382E91C4}"/>
                  </a:ext>
                </a:extLst>
              </p14:cNvPr>
              <p14:cNvContentPartPr/>
              <p14:nvPr/>
            </p14:nvContentPartPr>
            <p14:xfrm>
              <a:off x="465568" y="1725950"/>
              <a:ext cx="477360" cy="234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7FF18F-BC65-70C5-A994-40D2382E91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568" y="1716950"/>
                <a:ext cx="495000" cy="23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122B85-B116-639A-4DF5-D2B4699AB5AF}"/>
                  </a:ext>
                </a:extLst>
              </p14:cNvPr>
              <p14:cNvContentPartPr/>
              <p14:nvPr/>
            </p14:nvContentPartPr>
            <p14:xfrm>
              <a:off x="495448" y="4002590"/>
              <a:ext cx="115920" cy="150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122B85-B116-639A-4DF5-D2B4699AB5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08" y="3993950"/>
                <a:ext cx="133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C2259-3251-3B4B-B99D-ED20FF1D5502}"/>
                  </a:ext>
                </a:extLst>
              </p14:cNvPr>
              <p14:cNvContentPartPr/>
              <p14:nvPr/>
            </p14:nvContentPartPr>
            <p14:xfrm>
              <a:off x="222208" y="1744670"/>
              <a:ext cx="897840" cy="2651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C2259-3251-3B4B-B99D-ED20FF1D55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568" y="1736030"/>
                <a:ext cx="915480" cy="26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4C242B-1448-7111-BB41-196DB9DA5CFA}"/>
                  </a:ext>
                </a:extLst>
              </p14:cNvPr>
              <p14:cNvContentPartPr/>
              <p14:nvPr/>
            </p14:nvContentPartPr>
            <p14:xfrm>
              <a:off x="410128" y="4282670"/>
              <a:ext cx="137160" cy="15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4C242B-1448-7111-BB41-196DB9DA5C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488" y="4273670"/>
                <a:ext cx="1548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6297E83-13D9-79C7-5E24-69C0A666CF6D}"/>
              </a:ext>
            </a:extLst>
          </p:cNvPr>
          <p:cNvGrpSpPr/>
          <p:nvPr/>
        </p:nvGrpSpPr>
        <p:grpSpPr>
          <a:xfrm>
            <a:off x="2845888" y="2052470"/>
            <a:ext cx="2890080" cy="2324160"/>
            <a:chOff x="2845888" y="2052470"/>
            <a:chExt cx="2890080" cy="23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2C2780-4145-C555-6D35-E40AE9A13D42}"/>
                    </a:ext>
                  </a:extLst>
                </p14:cNvPr>
                <p14:cNvContentPartPr/>
                <p14:nvPr/>
              </p14:nvContentPartPr>
              <p14:xfrm>
                <a:off x="2845888" y="2116550"/>
                <a:ext cx="2751840" cy="226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2C2780-4145-C555-6D35-E40AE9A13D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6888" y="2107550"/>
                  <a:ext cx="2769480" cy="22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6077D9-55C3-8FB4-F494-DD4A06460AA3}"/>
                    </a:ext>
                  </a:extLst>
                </p14:cNvPr>
                <p14:cNvContentPartPr/>
                <p14:nvPr/>
              </p14:nvContentPartPr>
              <p14:xfrm>
                <a:off x="5551648" y="2052470"/>
                <a:ext cx="184320" cy="16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6077D9-55C3-8FB4-F494-DD4A06460A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2648" y="2043830"/>
                  <a:ext cx="20196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DF87B4-ACC2-7451-506D-56D28F9DBA08}"/>
              </a:ext>
            </a:extLst>
          </p:cNvPr>
          <p:cNvGrpSpPr/>
          <p:nvPr/>
        </p:nvGrpSpPr>
        <p:grpSpPr>
          <a:xfrm>
            <a:off x="128608" y="1744670"/>
            <a:ext cx="1168560" cy="2990160"/>
            <a:chOff x="128608" y="1744670"/>
            <a:chExt cx="1168560" cy="29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CEF756-6D5D-EAEE-EF7F-C222CDF6E1B4}"/>
                    </a:ext>
                  </a:extLst>
                </p14:cNvPr>
                <p14:cNvContentPartPr/>
                <p14:nvPr/>
              </p14:nvContentPartPr>
              <p14:xfrm>
                <a:off x="128608" y="1744670"/>
                <a:ext cx="1168560" cy="293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CEF756-6D5D-EAEE-EF7F-C222CDF6E1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608" y="1736030"/>
                  <a:ext cx="1186200" cy="29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6206AD-B87B-8A7C-B405-9EDD30BE2B7B}"/>
                    </a:ext>
                  </a:extLst>
                </p14:cNvPr>
                <p14:cNvContentPartPr/>
                <p14:nvPr/>
              </p14:nvContentPartPr>
              <p14:xfrm>
                <a:off x="438568" y="4571750"/>
                <a:ext cx="120960" cy="16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6206AD-B87B-8A7C-B405-9EDD30BE2B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9568" y="4562750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5E6588-20A7-30EE-E352-985F83A7418C}"/>
              </a:ext>
            </a:extLst>
          </p:cNvPr>
          <p:cNvGrpSpPr/>
          <p:nvPr/>
        </p:nvGrpSpPr>
        <p:grpSpPr>
          <a:xfrm>
            <a:off x="2938768" y="1763390"/>
            <a:ext cx="2768400" cy="2930040"/>
            <a:chOff x="2938768" y="1763390"/>
            <a:chExt cx="2768400" cy="29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B1AB57-EAF5-C29E-A77F-D5EA3308B6DE}"/>
                    </a:ext>
                  </a:extLst>
                </p14:cNvPr>
                <p14:cNvContentPartPr/>
                <p14:nvPr/>
              </p14:nvContentPartPr>
              <p14:xfrm>
                <a:off x="2938768" y="1889750"/>
                <a:ext cx="2683080" cy="280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B1AB57-EAF5-C29E-A77F-D5EA3308B6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0128" y="1880750"/>
                  <a:ext cx="2700720" cy="28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D301BE-89B1-A3C9-D6AD-2DA7CF9DC175}"/>
                    </a:ext>
                  </a:extLst>
                </p14:cNvPr>
                <p14:cNvContentPartPr/>
                <p14:nvPr/>
              </p14:nvContentPartPr>
              <p14:xfrm>
                <a:off x="5560648" y="1763390"/>
                <a:ext cx="146520" cy="17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D301BE-89B1-A3C9-D6AD-2DA7CF9DC1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2008" y="1754390"/>
                  <a:ext cx="16416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3C6E6C-544B-530F-A9FB-5BB84C09DB11}"/>
                  </a:ext>
                </a:extLst>
              </p14:cNvPr>
              <p14:cNvContentPartPr/>
              <p14:nvPr/>
            </p14:nvContentPartPr>
            <p14:xfrm>
              <a:off x="2771008" y="2635670"/>
              <a:ext cx="9264960" cy="418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3C6E6C-544B-530F-A9FB-5BB84C09DB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62008" y="2626670"/>
                <a:ext cx="9282600" cy="4202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392C7D0-8C09-EADF-B4D1-7C9EA00C0642}"/>
              </a:ext>
            </a:extLst>
          </p:cNvPr>
          <p:cNvSpPr txBox="1"/>
          <p:nvPr/>
        </p:nvSpPr>
        <p:spPr>
          <a:xfrm>
            <a:off x="5765488" y="2805342"/>
            <a:ext cx="38842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punya data pixel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15000 x 3</a:t>
            </a:r>
          </a:p>
          <a:p>
            <a:endParaRPr lang="en-US" dirty="0"/>
          </a:p>
          <a:p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image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pixel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 TADAA….</a:t>
            </a:r>
          </a:p>
          <a:p>
            <a:r>
              <a:rPr lang="en-US" dirty="0"/>
              <a:t>Gambar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tersegmented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warna</a:t>
            </a:r>
            <a:endParaRPr lang="id-ID" dirty="0"/>
          </a:p>
        </p:txBody>
      </p:sp>
      <p:pic>
        <p:nvPicPr>
          <p:cNvPr id="27" name="Picture 26" descr="A mountain with a blue sky&#10;&#10;Description automatically generated">
            <a:extLst>
              <a:ext uri="{FF2B5EF4-FFF2-40B4-BE49-F238E27FC236}">
                <a16:creationId xmlns:a16="http://schemas.microsoft.com/office/drawing/2014/main" id="{083BBBA3-3E72-9C0B-A7F8-64D42A9AA50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43" y="3273015"/>
            <a:ext cx="3298990" cy="18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9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900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Image Segmentation using K-means Clustering</vt:lpstr>
      <vt:lpstr>PowerPoint Presentation</vt:lpstr>
      <vt:lpstr>PowerPoint Presentation</vt:lpstr>
      <vt:lpstr>CHECKPOINT ITERASI/LOOP GUYS</vt:lpstr>
      <vt:lpstr>PowerPoint Presentation</vt:lpstr>
      <vt:lpstr>PowerPoint Presentation</vt:lpstr>
      <vt:lpstr>PowerPoint Presentation</vt:lpstr>
      <vt:lpstr>ULANGI LAGI DARI SLIDE KE 4, TAPI DENGAN NILAI CENTROID YANG BARU  SAMPAI KAPAN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using K-means Clustering</dc:title>
  <dc:creator>Aulia Zulfiana</dc:creator>
  <cp:lastModifiedBy>Aulia Zulfiana</cp:lastModifiedBy>
  <cp:revision>1</cp:revision>
  <dcterms:created xsi:type="dcterms:W3CDTF">2023-10-16T13:17:28Z</dcterms:created>
  <dcterms:modified xsi:type="dcterms:W3CDTF">2023-10-16T14:49:41Z</dcterms:modified>
</cp:coreProperties>
</file>