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7BFD-534E-7E4A-96C2-67B80699D7DC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1E31-673A-234D-938A-7EE6C9D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9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7BFD-534E-7E4A-96C2-67B80699D7DC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1E31-673A-234D-938A-7EE6C9D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8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7BFD-534E-7E4A-96C2-67B80699D7DC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1E31-673A-234D-938A-7EE6C9D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7BFD-534E-7E4A-96C2-67B80699D7DC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1E31-673A-234D-938A-7EE6C9D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6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7BFD-534E-7E4A-96C2-67B80699D7DC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1E31-673A-234D-938A-7EE6C9D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1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7BFD-534E-7E4A-96C2-67B80699D7DC}" type="datetimeFigureOut">
              <a:rPr lang="en-US" smtClean="0"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1E31-673A-234D-938A-7EE6C9D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5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7BFD-534E-7E4A-96C2-67B80699D7DC}" type="datetimeFigureOut">
              <a:rPr lang="en-US" smtClean="0"/>
              <a:t>9/9/15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1E31-673A-234D-938A-7EE6C9D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0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7BFD-534E-7E4A-96C2-67B80699D7DC}" type="datetimeFigureOut">
              <a:rPr lang="en-US" smtClean="0"/>
              <a:t>9/9/15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1E31-673A-234D-938A-7EE6C9D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4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7BFD-534E-7E4A-96C2-67B80699D7DC}" type="datetimeFigureOut">
              <a:rPr lang="en-US" smtClean="0"/>
              <a:t>9/9/15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1E31-673A-234D-938A-7EE6C9D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1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7BFD-534E-7E4A-96C2-67B80699D7DC}" type="datetimeFigureOut">
              <a:rPr lang="en-US" smtClean="0"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1E31-673A-234D-938A-7EE6C9D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0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7BFD-534E-7E4A-96C2-67B80699D7DC}" type="datetimeFigureOut">
              <a:rPr lang="en-US" smtClean="0"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1E31-673A-234D-938A-7EE6C9D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7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27BFD-534E-7E4A-96C2-67B80699D7DC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C1E31-673A-234D-938A-7EE6C9D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4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obbiehanson/CocoaAsyncSocket/wiki/Intro_GCDAsyncSocke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uancemobiledeveloper.com/public/index.php?task=home" TargetMode="External"/><Relationship Id="rId3" Type="http://schemas.openxmlformats.org/officeDocument/2006/relationships/hyperlink" Target="http://www.raywenderlich.com/60870/building-ios-app-like-siri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Voice 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Tutorial 4 Extension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4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SocketClient</a:t>
            </a:r>
            <a:endParaRPr lang="en-US" dirty="0" smtClean="0"/>
          </a:p>
          <a:p>
            <a:r>
              <a:rPr lang="en-US" dirty="0" smtClean="0"/>
              <a:t>Voice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5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of </a:t>
            </a:r>
            <a:r>
              <a:rPr lang="en-US" dirty="0" err="1" smtClean="0"/>
              <a:t>iOS</a:t>
            </a:r>
            <a:r>
              <a:rPr lang="en-US" dirty="0" smtClean="0"/>
              <a:t> Voice Controller</a:t>
            </a:r>
            <a:endParaRPr lang="en-US" dirty="0"/>
          </a:p>
        </p:txBody>
      </p:sp>
      <p:pic>
        <p:nvPicPr>
          <p:cNvPr id="4" name="Content Placeholder 3" descr="Screen Shot 2015-09-09 at 3.59.0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570" r="-755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4972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9529"/>
            <a:ext cx="8229600" cy="4525963"/>
          </a:xfrm>
        </p:spPr>
        <p:txBody>
          <a:bodyPr/>
          <a:lstStyle/>
          <a:p>
            <a:r>
              <a:rPr lang="en-US" dirty="0" smtClean="0"/>
              <a:t>Socket Client is based </a:t>
            </a:r>
            <a:r>
              <a:rPr lang="en-US" dirty="0" err="1" smtClean="0"/>
              <a:t>GCDAsyncSocket</a:t>
            </a:r>
            <a:r>
              <a:rPr lang="en-US" dirty="0" smtClean="0"/>
              <a:t> </a:t>
            </a:r>
          </a:p>
          <a:p>
            <a:r>
              <a:rPr lang="en-US" dirty="0" smtClean="0"/>
              <a:t>C</a:t>
            </a:r>
            <a:r>
              <a:rPr lang="en-US" dirty="0" smtClean="0"/>
              <a:t>onnects to Robot which </a:t>
            </a:r>
            <a:r>
              <a:rPr lang="en-US" dirty="0" err="1" smtClean="0"/>
              <a:t>GCDAsyncSocket</a:t>
            </a:r>
            <a:r>
              <a:rPr lang="en-US" dirty="0" smtClean="0"/>
              <a:t> Server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Reference</a:t>
            </a:r>
            <a:r>
              <a:rPr lang="en-US" dirty="0" smtClean="0"/>
              <a:t> :</a:t>
            </a:r>
            <a:endParaRPr lang="en-US" sz="2400" dirty="0" smtClean="0">
              <a:hlinkClick r:id="rId2"/>
            </a:endParaRPr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https://github.com/robbiehanson/CocoaAsyncSocket/wiki/Intro_GCDAsyncSocket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57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</a:t>
            </a:r>
            <a:endParaRPr lang="en-US" dirty="0"/>
          </a:p>
        </p:txBody>
      </p:sp>
      <p:pic>
        <p:nvPicPr>
          <p:cNvPr id="6" name="Picture 5" descr="Screen Shot 2015-09-09 at 4.05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18" y="1912817"/>
            <a:ext cx="8310682" cy="7319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Screen Shot 2015-09-09 at 4.09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4975857"/>
            <a:ext cx="8293100" cy="660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Screen Shot 2015-09-09 at 4.11.0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33538"/>
            <a:ext cx="7995533" cy="12892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140368" y="1529039"/>
            <a:ext cx="349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Socket Creation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0368" y="2664206"/>
            <a:ext cx="349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Socket Connection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1758" y="4588414"/>
            <a:ext cx="349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Writing into Socket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2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Voice Recognizer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Voice Recognition from Nuance Mobile Developers</a:t>
            </a:r>
          </a:p>
          <a:p>
            <a:r>
              <a:rPr lang="en-US" dirty="0" smtClean="0"/>
              <a:t>To use this service, sign up in the below link</a:t>
            </a:r>
          </a:p>
          <a:p>
            <a:pPr marL="0" indent="0">
              <a:buNone/>
            </a:pPr>
            <a:r>
              <a:rPr lang="en-US" sz="2800" dirty="0" smtClean="0">
                <a:hlinkClick r:id="rId2"/>
              </a:rPr>
              <a:t>http://nuancemobiledeveloper.com/public/index.php?task=home</a:t>
            </a:r>
            <a:endParaRPr lang="en-US" sz="2800" dirty="0" smtClean="0"/>
          </a:p>
          <a:p>
            <a:r>
              <a:rPr lang="en-US" sz="2800" dirty="0" smtClean="0"/>
              <a:t>Reference : </a:t>
            </a:r>
            <a:r>
              <a:rPr lang="en-US" sz="2800" dirty="0" smtClean="0">
                <a:hlinkClick r:id="rId3"/>
              </a:rPr>
              <a:t>http://www.raywenderlich.com/60870/building-ios-app-like-siri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632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</a:t>
            </a:r>
            <a:endParaRPr lang="en-US" dirty="0"/>
          </a:p>
        </p:txBody>
      </p:sp>
      <p:pic>
        <p:nvPicPr>
          <p:cNvPr id="4" name="Picture 3" descr="Screen Shot 2015-09-09 at 4.08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57206"/>
            <a:ext cx="7930739" cy="36842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4888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</a:t>
            </a:r>
            <a:endParaRPr lang="en-US" dirty="0"/>
          </a:p>
        </p:txBody>
      </p:sp>
      <p:pic>
        <p:nvPicPr>
          <p:cNvPr id="4" name="Picture 3" descr="Screen Shot 2015-09-09 at 4.09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86092"/>
            <a:ext cx="8034409" cy="41483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8190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108</Words>
  <Application>Microsoft Macintosh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iOS Voice Controller</vt:lpstr>
      <vt:lpstr>Overview</vt:lpstr>
      <vt:lpstr>User Interface of iOS Voice Controller</vt:lpstr>
      <vt:lpstr>Socket Client</vt:lpstr>
      <vt:lpstr>Code Snippet</vt:lpstr>
      <vt:lpstr>Voice Recognizer</vt:lpstr>
      <vt:lpstr>Code Snippet</vt:lpstr>
      <vt:lpstr>Code Snippet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Voice Controller</dc:title>
  <dc:creator>Mayanka</dc:creator>
  <cp:lastModifiedBy>Mayanka</cp:lastModifiedBy>
  <cp:revision>2</cp:revision>
  <dcterms:created xsi:type="dcterms:W3CDTF">2015-09-09T20:51:12Z</dcterms:created>
  <dcterms:modified xsi:type="dcterms:W3CDTF">2015-09-09T21:18:08Z</dcterms:modified>
</cp:coreProperties>
</file>