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EBE88-5C61-84FD-DFF3-7EFC70E3BA08}" v="984" dt="2024-07-25T07:45:18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164F68-C48C-8BEA-919B-76EDA59F7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97198"/>
              </p:ext>
            </p:extLst>
          </p:nvPr>
        </p:nvGraphicFramePr>
        <p:xfrm>
          <a:off x="1252602" y="490603"/>
          <a:ext cx="9695550" cy="58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110">
                  <a:extLst>
                    <a:ext uri="{9D8B030D-6E8A-4147-A177-3AD203B41FA5}">
                      <a16:colId xmlns:a16="http://schemas.microsoft.com/office/drawing/2014/main" val="1193987295"/>
                    </a:ext>
                  </a:extLst>
                </a:gridCol>
                <a:gridCol w="1939110">
                  <a:extLst>
                    <a:ext uri="{9D8B030D-6E8A-4147-A177-3AD203B41FA5}">
                      <a16:colId xmlns:a16="http://schemas.microsoft.com/office/drawing/2014/main" val="1630068672"/>
                    </a:ext>
                  </a:extLst>
                </a:gridCol>
                <a:gridCol w="1939110">
                  <a:extLst>
                    <a:ext uri="{9D8B030D-6E8A-4147-A177-3AD203B41FA5}">
                      <a16:colId xmlns:a16="http://schemas.microsoft.com/office/drawing/2014/main" val="3936582149"/>
                    </a:ext>
                  </a:extLst>
                </a:gridCol>
                <a:gridCol w="1939110">
                  <a:extLst>
                    <a:ext uri="{9D8B030D-6E8A-4147-A177-3AD203B41FA5}">
                      <a16:colId xmlns:a16="http://schemas.microsoft.com/office/drawing/2014/main" val="4180740369"/>
                    </a:ext>
                  </a:extLst>
                </a:gridCol>
                <a:gridCol w="1939110">
                  <a:extLst>
                    <a:ext uri="{9D8B030D-6E8A-4147-A177-3AD203B41FA5}">
                      <a16:colId xmlns:a16="http://schemas.microsoft.com/office/drawing/2014/main" val="4083560900"/>
                    </a:ext>
                  </a:extLst>
                </a:gridCol>
              </a:tblGrid>
              <a:tr h="736580">
                <a:tc>
                  <a:txBody>
                    <a:bodyPr/>
                    <a:lstStyle/>
                    <a:p>
                      <a:pPr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OSI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TCP/IP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err="1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ko-KR" altLang="en-US" sz="2400" b="0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873337"/>
                  </a:ext>
                </a:extLst>
              </a:tr>
              <a:tr h="736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err="1">
                          <a:solidFill>
                            <a:schemeClr val="tx1"/>
                          </a:solidFill>
                        </a:rPr>
                        <a:t>Alligator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err="1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2400" b="0">
                          <a:solidFill>
                            <a:schemeClr val="tx1"/>
                          </a:solidFill>
                        </a:rPr>
                        <a:t>L7-방화벽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HTTP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2400" b="0">
                          <a:solidFill>
                            <a:schemeClr val="tx1"/>
                          </a:solidFill>
                        </a:rPr>
                        <a:t>FTP, SSH, </a:t>
                      </a:r>
                      <a:endParaRPr lang="ko-KR"/>
                    </a:p>
                    <a:p>
                      <a:pPr lvl="0">
                        <a:buNone/>
                      </a:pPr>
                      <a:r>
                        <a:rPr lang="ko-KR" altLang="en-US" sz="2400" b="0">
                          <a:solidFill>
                            <a:schemeClr val="tx1"/>
                          </a:solidFill>
                        </a:rPr>
                        <a:t>DNS...etc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967034"/>
                  </a:ext>
                </a:extLst>
              </a:tr>
              <a:tr h="736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err="1">
                          <a:solidFill>
                            <a:schemeClr val="tx1"/>
                          </a:solidFill>
                        </a:rPr>
                        <a:t>Pet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err="1">
                          <a:solidFill>
                            <a:schemeClr val="tx1"/>
                          </a:solidFill>
                        </a:rPr>
                        <a:t>Presentation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836562"/>
                  </a:ext>
                </a:extLst>
              </a:tr>
              <a:tr h="736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err="1">
                          <a:solidFill>
                            <a:schemeClr val="tx1"/>
                          </a:solidFill>
                        </a:rPr>
                        <a:t>Steve's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err="1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910630"/>
                  </a:ext>
                </a:extLst>
              </a:tr>
              <a:tr h="736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err="1">
                          <a:solidFill>
                            <a:schemeClr val="tx1"/>
                          </a:solidFill>
                        </a:rPr>
                        <a:t>Touch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err="1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>
                          <a:solidFill>
                            <a:schemeClr val="tx1"/>
                          </a:solidFill>
                        </a:rPr>
                        <a:t>L4-공유기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TCP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UDP, ICMP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61268"/>
                  </a:ext>
                </a:extLst>
              </a:tr>
              <a:tr h="736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err="1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>
                          <a:solidFill>
                            <a:schemeClr val="tx1"/>
                          </a:solidFill>
                        </a:rPr>
                        <a:t>L3-라우터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IP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IPv6, ARP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840940"/>
                  </a:ext>
                </a:extLst>
              </a:tr>
              <a:tr h="736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err="1">
                          <a:solidFill>
                            <a:schemeClr val="tx1"/>
                          </a:solidFill>
                        </a:rPr>
                        <a:t>Do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ko-KR" altLang="en-US" sz="2400" b="0" err="1">
                          <a:solidFill>
                            <a:schemeClr val="tx1"/>
                          </a:solidFill>
                        </a:rPr>
                        <a:t>Link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>
                          <a:solidFill>
                            <a:schemeClr val="tx1"/>
                          </a:solidFill>
                        </a:rPr>
                        <a:t>L2-스위치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err="1">
                          <a:solidFill>
                            <a:schemeClr val="tx1"/>
                          </a:solidFill>
                        </a:rPr>
                        <a:t>Ethernet</a:t>
                      </a:r>
                      <a:endParaRPr lang="ko-KR" altLang="en-US" sz="2400" b="0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62768"/>
                  </a:ext>
                </a:extLst>
              </a:tr>
              <a:tr h="736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err="1">
                          <a:solidFill>
                            <a:schemeClr val="tx1"/>
                          </a:solidFill>
                        </a:rPr>
                        <a:t>Please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err="1">
                          <a:solidFill>
                            <a:schemeClr val="tx1"/>
                          </a:solidFill>
                        </a:rPr>
                        <a:t>Physical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94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92</cp:revision>
  <dcterms:created xsi:type="dcterms:W3CDTF">2024-07-25T07:10:41Z</dcterms:created>
  <dcterms:modified xsi:type="dcterms:W3CDTF">2024-07-30T04:15:59Z</dcterms:modified>
</cp:coreProperties>
</file>