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60" r:id="rId5"/>
    <p:sldId id="259" r:id="rId6"/>
    <p:sldId id="261" r:id="rId7"/>
    <p:sldId id="262" r:id="rId8"/>
    <p:sldId id="263" r:id="rId9"/>
    <p:sldId id="264" r:id="rId10"/>
    <p:sldId id="265" r:id="rId11"/>
    <p:sldId id="267" r:id="rId12"/>
    <p:sldId id="266"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5" d="100"/>
          <a:sy n="35" d="100"/>
        </p:scale>
        <p:origin x="11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1143000" y="685800"/>
            <a:ext cx="4572000" cy="3429000"/>
          </a:xfrm>
          <a:prstGeom prst="rect">
            <a:avLst/>
          </a:prstGeom>
        </p:spPr>
        <p:txBody>
          <a:bodyPr/>
          <a:lstStyle/>
          <a:p>
            <a:endParaRPr/>
          </a:p>
        </p:txBody>
      </p:sp>
      <p:sp>
        <p:nvSpPr>
          <p:cNvPr id="163" name="Shape 16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View of beach and sea from a grassy sand dune"/>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1_1">
    <p:spTree>
      <p:nvGrpSpPr>
        <p:cNvPr id="1" name=""/>
        <p:cNvGrpSpPr/>
        <p:nvPr/>
      </p:nvGrpSpPr>
      <p:grpSpPr>
        <a:xfrm>
          <a:off x="0" y="0"/>
          <a:ext cx="0" cy="0"/>
          <a:chOff x="0" y="0"/>
          <a:chExt cx="0" cy="0"/>
        </a:xfrm>
      </p:grpSpPr>
      <p:sp>
        <p:nvSpPr>
          <p:cNvPr id="117" name="Google Shape;120;p4"/>
          <p:cNvSpPr/>
          <p:nvPr/>
        </p:nvSpPr>
        <p:spPr>
          <a:xfrm>
            <a:off x="-76201" y="11858066"/>
            <a:ext cx="24511002" cy="1899943"/>
          </a:xfrm>
          <a:custGeom>
            <a:avLst/>
            <a:gdLst/>
            <a:ahLst/>
            <a:cxnLst>
              <a:cxn ang="0">
                <a:pos x="wd2" y="hd2"/>
              </a:cxn>
              <a:cxn ang="5400000">
                <a:pos x="wd2" y="hd2"/>
              </a:cxn>
              <a:cxn ang="10800000">
                <a:pos x="wd2" y="hd2"/>
              </a:cxn>
              <a:cxn ang="16200000">
                <a:pos x="wd2" y="hd2"/>
              </a:cxn>
            </a:cxnLst>
            <a:rect l="0" t="0" r="r" b="b"/>
            <a:pathLst>
              <a:path w="21600" h="21600" extrusionOk="0">
                <a:moveTo>
                  <a:pt x="22" y="199"/>
                </a:moveTo>
                <a:lnTo>
                  <a:pt x="974" y="8560"/>
                </a:lnTo>
                <a:lnTo>
                  <a:pt x="1858" y="3882"/>
                </a:lnTo>
                <a:lnTo>
                  <a:pt x="3671" y="3782"/>
                </a:lnTo>
                <a:lnTo>
                  <a:pt x="4566" y="0"/>
                </a:lnTo>
                <a:lnTo>
                  <a:pt x="5462" y="10253"/>
                </a:lnTo>
                <a:lnTo>
                  <a:pt x="6346" y="16125"/>
                </a:lnTo>
                <a:lnTo>
                  <a:pt x="7230" y="16026"/>
                </a:lnTo>
                <a:lnTo>
                  <a:pt x="8170" y="7864"/>
                </a:lnTo>
                <a:lnTo>
                  <a:pt x="9054" y="5972"/>
                </a:lnTo>
                <a:lnTo>
                  <a:pt x="9916" y="1781"/>
                </a:lnTo>
                <a:lnTo>
                  <a:pt x="10834" y="11248"/>
                </a:lnTo>
                <a:lnTo>
                  <a:pt x="11729" y="11576"/>
                </a:lnTo>
                <a:lnTo>
                  <a:pt x="12613" y="19012"/>
                </a:lnTo>
                <a:lnTo>
                  <a:pt x="13520" y="19012"/>
                </a:lnTo>
                <a:lnTo>
                  <a:pt x="14460" y="15230"/>
                </a:lnTo>
                <a:lnTo>
                  <a:pt x="15344" y="15230"/>
                </a:lnTo>
                <a:lnTo>
                  <a:pt x="16183" y="8660"/>
                </a:lnTo>
                <a:lnTo>
                  <a:pt x="17135" y="12741"/>
                </a:lnTo>
                <a:lnTo>
                  <a:pt x="17974" y="6171"/>
                </a:lnTo>
                <a:lnTo>
                  <a:pt x="19787" y="6072"/>
                </a:lnTo>
                <a:lnTo>
                  <a:pt x="20671" y="8560"/>
                </a:lnTo>
                <a:lnTo>
                  <a:pt x="21600" y="2091"/>
                </a:lnTo>
                <a:lnTo>
                  <a:pt x="21578" y="21600"/>
                </a:lnTo>
                <a:lnTo>
                  <a:pt x="0" y="21600"/>
                </a:lnTo>
                <a:close/>
              </a:path>
            </a:pathLst>
          </a:custGeom>
          <a:solidFill>
            <a:srgbClr val="AFF000"/>
          </a:solidFill>
          <a:ln w="12700">
            <a:miter lim="400000"/>
          </a:ln>
        </p:spPr>
        <p:txBody>
          <a:bodyPr lIns="0" tIns="0" rIns="0" bIns="0"/>
          <a:lstStyle/>
          <a:p>
            <a:pPr algn="l" defTabSz="2438400">
              <a:defRPr sz="3600" b="0">
                <a:latin typeface="Arial"/>
                <a:ea typeface="Arial"/>
                <a:cs typeface="Arial"/>
                <a:sym typeface="Arial"/>
              </a:defRPr>
            </a:pPr>
            <a:endParaRPr/>
          </a:p>
        </p:txBody>
      </p:sp>
      <p:sp>
        <p:nvSpPr>
          <p:cNvPr id="118" name="Google Shape;122;p4"/>
          <p:cNvSpPr/>
          <p:nvPr/>
        </p:nvSpPr>
        <p:spPr>
          <a:xfrm rot="8100000">
            <a:off x="4927949" y="113412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AFF000"/>
          </a:solidFill>
          <a:ln w="12700">
            <a:miter lim="400000"/>
          </a:ln>
        </p:spPr>
        <p:txBody>
          <a:bodyPr lIns="0" tIns="0" rIns="0" bIns="0" anchor="ctr"/>
          <a:lstStyle/>
          <a:p>
            <a:pPr algn="l" defTabSz="2438400">
              <a:defRPr sz="3600" b="0">
                <a:latin typeface="Arial"/>
                <a:ea typeface="Arial"/>
                <a:cs typeface="Arial"/>
                <a:sym typeface="Arial"/>
              </a:defRPr>
            </a:pPr>
            <a:endParaRPr/>
          </a:p>
        </p:txBody>
      </p:sp>
      <p:sp>
        <p:nvSpPr>
          <p:cNvPr id="119" name="Google Shape;123;p4"/>
          <p:cNvSpPr/>
          <p:nvPr/>
        </p:nvSpPr>
        <p:spPr>
          <a:xfrm rot="8100000">
            <a:off x="16103948" y="12098184"/>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00CEF6"/>
            </a:solidFill>
          </a:ln>
        </p:spPr>
        <p:txBody>
          <a:bodyPr lIns="0" tIns="0" rIns="0" bIns="0" anchor="ctr"/>
          <a:lstStyle/>
          <a:p>
            <a:pPr algn="l" defTabSz="2438400">
              <a:defRPr sz="3600" b="0">
                <a:latin typeface="Arial"/>
                <a:ea typeface="Arial"/>
                <a:cs typeface="Arial"/>
                <a:sym typeface="Arial"/>
              </a:defRPr>
            </a:pPr>
            <a:endParaRPr/>
          </a:p>
        </p:txBody>
      </p:sp>
      <p:sp>
        <p:nvSpPr>
          <p:cNvPr id="120" name="Google Shape;124;p4"/>
          <p:cNvSpPr/>
          <p:nvPr/>
        </p:nvSpPr>
        <p:spPr>
          <a:xfrm rot="8100000">
            <a:off x="19151948" y="12187118"/>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CEF6"/>
          </a:solidFill>
          <a:ln w="12700">
            <a:miter lim="400000"/>
          </a:ln>
        </p:spPr>
        <p:txBody>
          <a:bodyPr lIns="0" tIns="0" rIns="0" bIns="0" anchor="ctr"/>
          <a:lstStyle/>
          <a:p>
            <a:pPr algn="l" defTabSz="2438400">
              <a:defRPr sz="3600" b="0">
                <a:latin typeface="Arial"/>
                <a:ea typeface="Arial"/>
                <a:cs typeface="Arial"/>
                <a:sym typeface="Arial"/>
              </a:defRPr>
            </a:pPr>
            <a:endParaRPr/>
          </a:p>
        </p:txBody>
      </p:sp>
      <p:grpSp>
        <p:nvGrpSpPr>
          <p:cNvPr id="124" name="Google Shape;125;p4"/>
          <p:cNvGrpSpPr/>
          <p:nvPr/>
        </p:nvGrpSpPr>
        <p:grpSpPr>
          <a:xfrm>
            <a:off x="-25401" y="11899933"/>
            <a:ext cx="24447535" cy="1587468"/>
            <a:chOff x="0" y="0"/>
            <a:chExt cx="24447534" cy="1587466"/>
          </a:xfrm>
        </p:grpSpPr>
        <p:sp>
          <p:nvSpPr>
            <p:cNvPr id="121" name="Google Shape;126;p4"/>
            <p:cNvSpPr/>
            <p:nvPr/>
          </p:nvSpPr>
          <p:spPr>
            <a:xfrm>
              <a:off x="0" y="317466"/>
              <a:ext cx="11214134"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945"/>
                  </a:moveTo>
                  <a:lnTo>
                    <a:pt x="2030" y="18793"/>
                  </a:lnTo>
                  <a:lnTo>
                    <a:pt x="3987" y="18793"/>
                  </a:lnTo>
                  <a:lnTo>
                    <a:pt x="5944" y="15984"/>
                  </a:lnTo>
                  <a:lnTo>
                    <a:pt x="7901" y="21600"/>
                  </a:lnTo>
                  <a:lnTo>
                    <a:pt x="9834" y="12745"/>
                  </a:lnTo>
                  <a:lnTo>
                    <a:pt x="11815" y="12745"/>
                  </a:lnTo>
                  <a:lnTo>
                    <a:pt x="13723" y="0"/>
                  </a:lnTo>
                  <a:lnTo>
                    <a:pt x="15680" y="3024"/>
                  </a:lnTo>
                  <a:lnTo>
                    <a:pt x="17662" y="3024"/>
                  </a:lnTo>
                  <a:lnTo>
                    <a:pt x="19643" y="18144"/>
                  </a:lnTo>
                  <a:lnTo>
                    <a:pt x="21600" y="18144"/>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122" name="Google Shape;127;p4"/>
            <p:cNvSpPr/>
            <p:nvPr/>
          </p:nvSpPr>
          <p:spPr>
            <a:xfrm>
              <a:off x="11214133" y="0"/>
              <a:ext cx="9131268" cy="1574801"/>
            </a:xfrm>
            <a:custGeom>
              <a:avLst/>
              <a:gdLst/>
              <a:ahLst/>
              <a:cxnLst>
                <a:cxn ang="0">
                  <a:pos x="wd2" y="hd2"/>
                </a:cxn>
                <a:cxn ang="5400000">
                  <a:pos x="wd2" y="hd2"/>
                </a:cxn>
                <a:cxn ang="10800000">
                  <a:pos x="wd2" y="hd2"/>
                </a:cxn>
                <a:cxn ang="16200000">
                  <a:pos x="wd2" y="hd2"/>
                </a:cxn>
              </a:cxnLst>
              <a:rect l="0" t="0" r="r" b="b"/>
              <a:pathLst>
                <a:path w="21600" h="21600" extrusionOk="0">
                  <a:moveTo>
                    <a:pt x="0" y="19161"/>
                  </a:moveTo>
                  <a:lnTo>
                    <a:pt x="2373" y="8361"/>
                  </a:lnTo>
                  <a:lnTo>
                    <a:pt x="4807" y="4006"/>
                  </a:lnTo>
                  <a:lnTo>
                    <a:pt x="7210" y="12542"/>
                  </a:lnTo>
                  <a:lnTo>
                    <a:pt x="9583" y="12542"/>
                  </a:lnTo>
                  <a:lnTo>
                    <a:pt x="11987" y="15154"/>
                  </a:lnTo>
                  <a:lnTo>
                    <a:pt x="14390" y="10800"/>
                  </a:lnTo>
                  <a:lnTo>
                    <a:pt x="16823" y="21600"/>
                  </a:lnTo>
                  <a:lnTo>
                    <a:pt x="19257" y="21600"/>
                  </a:lnTo>
                  <a:lnTo>
                    <a:pt x="21600" y="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123" name="Google Shape;128;p4"/>
            <p:cNvSpPr/>
            <p:nvPr/>
          </p:nvSpPr>
          <p:spPr>
            <a:xfrm>
              <a:off x="20358134" y="25399"/>
              <a:ext cx="4089401" cy="11048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299" y="6206"/>
                  </a:lnTo>
                  <a:lnTo>
                    <a:pt x="16166" y="6206"/>
                  </a:lnTo>
                  <a:lnTo>
                    <a:pt x="21600" y="2160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grpSp>
      <p:grpSp>
        <p:nvGrpSpPr>
          <p:cNvPr id="150" name="Google Shape;129;p4"/>
          <p:cNvGrpSpPr/>
          <p:nvPr/>
        </p:nvGrpSpPr>
        <p:grpSpPr>
          <a:xfrm>
            <a:off x="-114233" y="11849301"/>
            <a:ext cx="24612200" cy="1714100"/>
            <a:chOff x="0" y="0"/>
            <a:chExt cx="24612198" cy="1714098"/>
          </a:xfrm>
        </p:grpSpPr>
        <p:sp>
          <p:nvSpPr>
            <p:cNvPr id="125" name="Google Shape;130;p4"/>
            <p:cNvSpPr/>
            <p:nvPr/>
          </p:nvSpPr>
          <p:spPr>
            <a:xfrm>
              <a:off x="3086099" y="1219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26" name="Google Shape;131;p4"/>
            <p:cNvSpPr/>
            <p:nvPr/>
          </p:nvSpPr>
          <p:spPr>
            <a:xfrm>
              <a:off x="4102098" y="15620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27" name="Google Shape;132;p4"/>
            <p:cNvSpPr/>
            <p:nvPr/>
          </p:nvSpPr>
          <p:spPr>
            <a:xfrm>
              <a:off x="2070099" y="1409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28" name="Google Shape;133;p4"/>
            <p:cNvSpPr/>
            <p:nvPr/>
          </p:nvSpPr>
          <p:spPr>
            <a:xfrm>
              <a:off x="1054099" y="1384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29" name="Google Shape;134;p4"/>
            <p:cNvSpPr/>
            <p:nvPr/>
          </p:nvSpPr>
          <p:spPr>
            <a:xfrm>
              <a:off x="0" y="431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30" name="Google Shape;135;p4"/>
            <p:cNvSpPr/>
            <p:nvPr/>
          </p:nvSpPr>
          <p:spPr>
            <a:xfrm>
              <a:off x="5118099" y="1041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31" name="Google Shape;136;p4"/>
            <p:cNvSpPr/>
            <p:nvPr/>
          </p:nvSpPr>
          <p:spPr>
            <a:xfrm>
              <a:off x="6134098" y="1028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32" name="Google Shape;137;p4"/>
            <p:cNvSpPr/>
            <p:nvPr/>
          </p:nvSpPr>
          <p:spPr>
            <a:xfrm>
              <a:off x="7150098" y="279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33" name="Google Shape;138;p4"/>
            <p:cNvSpPr/>
            <p:nvPr/>
          </p:nvSpPr>
          <p:spPr>
            <a:xfrm>
              <a:off x="8166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34" name="Google Shape;139;p4"/>
            <p:cNvSpPr/>
            <p:nvPr/>
          </p:nvSpPr>
          <p:spPr>
            <a:xfrm>
              <a:off x="9182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35" name="Google Shape;140;p4"/>
            <p:cNvSpPr/>
            <p:nvPr/>
          </p:nvSpPr>
          <p:spPr>
            <a:xfrm>
              <a:off x="10198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36" name="Google Shape;141;p4"/>
            <p:cNvSpPr/>
            <p:nvPr/>
          </p:nvSpPr>
          <p:spPr>
            <a:xfrm>
              <a:off x="11214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37" name="Google Shape;142;p4"/>
            <p:cNvSpPr/>
            <p:nvPr/>
          </p:nvSpPr>
          <p:spPr>
            <a:xfrm>
              <a:off x="12230098" y="5968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38" name="Google Shape;143;p4"/>
            <p:cNvSpPr/>
            <p:nvPr/>
          </p:nvSpPr>
          <p:spPr>
            <a:xfrm>
              <a:off x="13246098" y="266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39" name="Google Shape;144;p4"/>
            <p:cNvSpPr/>
            <p:nvPr/>
          </p:nvSpPr>
          <p:spPr>
            <a:xfrm>
              <a:off x="14262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40" name="Google Shape;145;p4"/>
            <p:cNvSpPr/>
            <p:nvPr/>
          </p:nvSpPr>
          <p:spPr>
            <a:xfrm>
              <a:off x="15278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41" name="Google Shape;146;p4"/>
            <p:cNvSpPr/>
            <p:nvPr/>
          </p:nvSpPr>
          <p:spPr>
            <a:xfrm>
              <a:off x="16294098" y="10794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42" name="Google Shape;147;p4"/>
            <p:cNvSpPr/>
            <p:nvPr/>
          </p:nvSpPr>
          <p:spPr>
            <a:xfrm>
              <a:off x="17310098" y="7620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43" name="Google Shape;148;p4"/>
            <p:cNvSpPr/>
            <p:nvPr/>
          </p:nvSpPr>
          <p:spPr>
            <a:xfrm>
              <a:off x="18326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44" name="Google Shape;149;p4"/>
            <p:cNvSpPr/>
            <p:nvPr/>
          </p:nvSpPr>
          <p:spPr>
            <a:xfrm>
              <a:off x="19342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45" name="Google Shape;150;p4"/>
            <p:cNvSpPr/>
            <p:nvPr/>
          </p:nvSpPr>
          <p:spPr>
            <a:xfrm>
              <a:off x="20358098" y="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46" name="Google Shape;151;p4"/>
            <p:cNvSpPr/>
            <p:nvPr/>
          </p:nvSpPr>
          <p:spPr>
            <a:xfrm>
              <a:off x="21374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47" name="Google Shape;152;p4"/>
            <p:cNvSpPr/>
            <p:nvPr/>
          </p:nvSpPr>
          <p:spPr>
            <a:xfrm>
              <a:off x="22390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48" name="Google Shape;153;p4"/>
            <p:cNvSpPr/>
            <p:nvPr/>
          </p:nvSpPr>
          <p:spPr>
            <a:xfrm>
              <a:off x="23406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49" name="Google Shape;154;p4"/>
            <p:cNvSpPr/>
            <p:nvPr/>
          </p:nvSpPr>
          <p:spPr>
            <a:xfrm>
              <a:off x="24460198" y="1130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grpSp>
      <p:sp>
        <p:nvSpPr>
          <p:cNvPr id="151" name="Google Shape;155;p4"/>
          <p:cNvSpPr/>
          <p:nvPr/>
        </p:nvSpPr>
        <p:spPr>
          <a:xfrm>
            <a:off x="7975200" y="12229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152" name="Google Shape;156;p4"/>
          <p:cNvSpPr/>
          <p:nvPr/>
        </p:nvSpPr>
        <p:spPr>
          <a:xfrm>
            <a:off x="2895199" y="12991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153" name="Google Shape;157;p4"/>
          <p:cNvSpPr/>
          <p:nvPr/>
        </p:nvSpPr>
        <p:spPr>
          <a:xfrm>
            <a:off x="13055200" y="12042752"/>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154" name="Google Shape;158;p4"/>
          <p:cNvSpPr/>
          <p:nvPr/>
        </p:nvSpPr>
        <p:spPr>
          <a:xfrm rot="8100000">
            <a:off x="23199864" y="115444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AFF000"/>
            </a:solidFill>
          </a:ln>
        </p:spPr>
        <p:txBody>
          <a:bodyPr lIns="0" tIns="0" rIns="0" bIns="0" anchor="ctr"/>
          <a:lstStyle/>
          <a:p>
            <a:pPr algn="l" defTabSz="2438400">
              <a:defRPr sz="3600" b="0">
                <a:latin typeface="Arial"/>
                <a:ea typeface="Arial"/>
                <a:cs typeface="Arial"/>
                <a:sym typeface="Arial"/>
              </a:defRPr>
            </a:pPr>
            <a:endParaRPr/>
          </a:p>
        </p:txBody>
      </p:sp>
      <p:sp>
        <p:nvSpPr>
          <p:cNvPr id="155" name="Google Shape;121;p4"/>
          <p:cNvSpPr/>
          <p:nvPr/>
        </p:nvSpPr>
        <p:spPr>
          <a:xfrm>
            <a:off x="-76201" y="12208295"/>
            <a:ext cx="24511002" cy="1558505"/>
          </a:xfrm>
          <a:custGeom>
            <a:avLst/>
            <a:gdLst/>
            <a:ahLst/>
            <a:cxnLst>
              <a:cxn ang="0">
                <a:pos x="wd2" y="hd2"/>
              </a:cxn>
              <a:cxn ang="5400000">
                <a:pos x="wd2" y="hd2"/>
              </a:cxn>
              <a:cxn ang="10800000">
                <a:pos x="wd2" y="hd2"/>
              </a:cxn>
              <a:cxn ang="16200000">
                <a:pos x="wd2" y="hd2"/>
              </a:cxn>
            </a:cxnLst>
            <a:rect l="0" t="0" r="r" b="b"/>
            <a:pathLst>
              <a:path w="21600" h="21600" extrusionOk="0">
                <a:moveTo>
                  <a:pt x="22" y="5096"/>
                </a:moveTo>
                <a:lnTo>
                  <a:pt x="985" y="10361"/>
                </a:lnTo>
                <a:lnTo>
                  <a:pt x="2776" y="10361"/>
                </a:lnTo>
                <a:lnTo>
                  <a:pt x="3671" y="6322"/>
                </a:lnTo>
                <a:lnTo>
                  <a:pt x="4566" y="14927"/>
                </a:lnTo>
                <a:lnTo>
                  <a:pt x="5462" y="14927"/>
                </a:lnTo>
                <a:lnTo>
                  <a:pt x="6312" y="10361"/>
                </a:lnTo>
                <a:lnTo>
                  <a:pt x="7207" y="7551"/>
                </a:lnTo>
                <a:lnTo>
                  <a:pt x="8148" y="7551"/>
                </a:lnTo>
                <a:lnTo>
                  <a:pt x="9043" y="10010"/>
                </a:lnTo>
                <a:lnTo>
                  <a:pt x="9916" y="7025"/>
                </a:lnTo>
                <a:lnTo>
                  <a:pt x="10811" y="11766"/>
                </a:lnTo>
                <a:lnTo>
                  <a:pt x="11729" y="18966"/>
                </a:lnTo>
                <a:lnTo>
                  <a:pt x="12579" y="14049"/>
                </a:lnTo>
                <a:lnTo>
                  <a:pt x="13497" y="14049"/>
                </a:lnTo>
                <a:lnTo>
                  <a:pt x="14415" y="5444"/>
                </a:lnTo>
                <a:lnTo>
                  <a:pt x="15310" y="10361"/>
                </a:lnTo>
                <a:lnTo>
                  <a:pt x="16206" y="10361"/>
                </a:lnTo>
                <a:lnTo>
                  <a:pt x="17101" y="6322"/>
                </a:lnTo>
                <a:lnTo>
                  <a:pt x="18892" y="6322"/>
                </a:lnTo>
                <a:lnTo>
                  <a:pt x="19787" y="14751"/>
                </a:lnTo>
                <a:lnTo>
                  <a:pt x="20638" y="11766"/>
                </a:lnTo>
                <a:lnTo>
                  <a:pt x="21600" y="0"/>
                </a:lnTo>
                <a:lnTo>
                  <a:pt x="21600" y="21600"/>
                </a:lnTo>
                <a:lnTo>
                  <a:pt x="0" y="21600"/>
                </a:lnTo>
                <a:close/>
              </a:path>
            </a:pathLst>
          </a:custGeom>
          <a:solidFill>
            <a:srgbClr val="00CEF6">
              <a:alpha val="73460"/>
            </a:srgbClr>
          </a:solidFill>
          <a:ln w="12700">
            <a:miter lim="400000"/>
          </a:ln>
        </p:spPr>
        <p:txBody>
          <a:bodyPr lIns="0" tIns="0" rIns="0" bIns="0"/>
          <a:lstStyle/>
          <a:p>
            <a:pPr algn="l" defTabSz="2438400">
              <a:defRPr sz="3600" b="0">
                <a:latin typeface="Arial"/>
                <a:ea typeface="Arial"/>
                <a:cs typeface="Arial"/>
                <a:sym typeface="Arial"/>
              </a:defRPr>
            </a:pPr>
            <a:endParaRPr/>
          </a:p>
        </p:txBody>
      </p:sp>
      <p:sp>
        <p:nvSpPr>
          <p:cNvPr id="156" name="Slide Number"/>
          <p:cNvSpPr txBox="1">
            <a:spLocks noGrp="1"/>
          </p:cNvSpPr>
          <p:nvPr>
            <p:ph type="sldNum" sz="quarter" idx="2"/>
          </p:nvPr>
        </p:nvSpPr>
        <p:spPr>
          <a:xfrm>
            <a:off x="23413685" y="12869867"/>
            <a:ext cx="867584" cy="881301"/>
          </a:xfrm>
          <a:prstGeom prst="rect">
            <a:avLst/>
          </a:prstGeom>
        </p:spPr>
        <p:txBody>
          <a:bodyPr lIns="243799" tIns="243799" rIns="243799" bIns="243799"/>
          <a:lstStyle>
            <a:lvl1pPr algn="r" defTabSz="2438400">
              <a:defRPr sz="2600">
                <a:solidFill>
                  <a:srgbClr val="FFFFFF"/>
                </a:solidFill>
                <a:latin typeface="Oswald"/>
                <a:ea typeface="Oswald"/>
                <a:cs typeface="Oswald"/>
                <a:sym typeface="Oswald"/>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View of beach and sea from a grassy sand dune"/>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Heron flying low over a beach with a short fence in the foreground"/>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andy path between two hills leading to the ocean"/>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andy path between two hills leading to the ocean"/>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Heron flying low over a beach with a short fence in the foreground"/>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View of beach and sea from a grassy sand dune"/>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Google Shape;120;p4"/>
          <p:cNvSpPr/>
          <p:nvPr/>
        </p:nvSpPr>
        <p:spPr>
          <a:xfrm>
            <a:off x="-76201" y="11858066"/>
            <a:ext cx="24511002" cy="1899943"/>
          </a:xfrm>
          <a:custGeom>
            <a:avLst/>
            <a:gdLst/>
            <a:ahLst/>
            <a:cxnLst>
              <a:cxn ang="0">
                <a:pos x="wd2" y="hd2"/>
              </a:cxn>
              <a:cxn ang="5400000">
                <a:pos x="wd2" y="hd2"/>
              </a:cxn>
              <a:cxn ang="10800000">
                <a:pos x="wd2" y="hd2"/>
              </a:cxn>
              <a:cxn ang="16200000">
                <a:pos x="wd2" y="hd2"/>
              </a:cxn>
            </a:cxnLst>
            <a:rect l="0" t="0" r="r" b="b"/>
            <a:pathLst>
              <a:path w="21600" h="21600" extrusionOk="0">
                <a:moveTo>
                  <a:pt x="22" y="199"/>
                </a:moveTo>
                <a:lnTo>
                  <a:pt x="974" y="8560"/>
                </a:lnTo>
                <a:lnTo>
                  <a:pt x="1858" y="3882"/>
                </a:lnTo>
                <a:lnTo>
                  <a:pt x="3671" y="3782"/>
                </a:lnTo>
                <a:lnTo>
                  <a:pt x="4566" y="0"/>
                </a:lnTo>
                <a:lnTo>
                  <a:pt x="5462" y="10253"/>
                </a:lnTo>
                <a:lnTo>
                  <a:pt x="6346" y="16125"/>
                </a:lnTo>
                <a:lnTo>
                  <a:pt x="7230" y="16026"/>
                </a:lnTo>
                <a:lnTo>
                  <a:pt x="8170" y="7864"/>
                </a:lnTo>
                <a:lnTo>
                  <a:pt x="9054" y="5972"/>
                </a:lnTo>
                <a:lnTo>
                  <a:pt x="9916" y="1781"/>
                </a:lnTo>
                <a:lnTo>
                  <a:pt x="10834" y="11248"/>
                </a:lnTo>
                <a:lnTo>
                  <a:pt x="11729" y="11576"/>
                </a:lnTo>
                <a:lnTo>
                  <a:pt x="12613" y="19012"/>
                </a:lnTo>
                <a:lnTo>
                  <a:pt x="13520" y="19012"/>
                </a:lnTo>
                <a:lnTo>
                  <a:pt x="14460" y="15230"/>
                </a:lnTo>
                <a:lnTo>
                  <a:pt x="15344" y="15230"/>
                </a:lnTo>
                <a:lnTo>
                  <a:pt x="16183" y="8660"/>
                </a:lnTo>
                <a:lnTo>
                  <a:pt x="17135" y="12741"/>
                </a:lnTo>
                <a:lnTo>
                  <a:pt x="17974" y="6171"/>
                </a:lnTo>
                <a:lnTo>
                  <a:pt x="19787" y="6072"/>
                </a:lnTo>
                <a:lnTo>
                  <a:pt x="20671" y="8560"/>
                </a:lnTo>
                <a:lnTo>
                  <a:pt x="21600" y="2091"/>
                </a:lnTo>
                <a:lnTo>
                  <a:pt x="21578" y="21600"/>
                </a:lnTo>
                <a:lnTo>
                  <a:pt x="0" y="21600"/>
                </a:lnTo>
                <a:close/>
              </a:path>
            </a:pathLst>
          </a:custGeom>
          <a:solidFill>
            <a:srgbClr val="AFF000"/>
          </a:solidFill>
          <a:ln w="12700">
            <a:miter lim="400000"/>
          </a:ln>
        </p:spPr>
        <p:txBody>
          <a:bodyPr lIns="0" tIns="0" rIns="0" bIns="0"/>
          <a:lstStyle/>
          <a:p>
            <a:pPr algn="l" defTabSz="2438400">
              <a:defRPr sz="3600" b="0">
                <a:latin typeface="Arial"/>
                <a:ea typeface="Arial"/>
                <a:cs typeface="Arial"/>
                <a:sym typeface="Arial"/>
              </a:defRPr>
            </a:pPr>
            <a:endParaRPr/>
          </a:p>
        </p:txBody>
      </p:sp>
      <p:sp>
        <p:nvSpPr>
          <p:cNvPr id="166" name="Google Shape;122;p4"/>
          <p:cNvSpPr/>
          <p:nvPr/>
        </p:nvSpPr>
        <p:spPr>
          <a:xfrm rot="8100000">
            <a:off x="4927949" y="113412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AFF000"/>
          </a:solidFill>
          <a:ln w="12700">
            <a:miter lim="400000"/>
          </a:ln>
        </p:spPr>
        <p:txBody>
          <a:bodyPr lIns="0" tIns="0" rIns="0" bIns="0" anchor="ctr"/>
          <a:lstStyle/>
          <a:p>
            <a:pPr algn="l" defTabSz="2438400">
              <a:defRPr sz="3600" b="0">
                <a:latin typeface="Arial"/>
                <a:ea typeface="Arial"/>
                <a:cs typeface="Arial"/>
                <a:sym typeface="Arial"/>
              </a:defRPr>
            </a:pPr>
            <a:endParaRPr/>
          </a:p>
        </p:txBody>
      </p:sp>
      <p:sp>
        <p:nvSpPr>
          <p:cNvPr id="167" name="Google Shape;123;p4"/>
          <p:cNvSpPr/>
          <p:nvPr/>
        </p:nvSpPr>
        <p:spPr>
          <a:xfrm rot="8100000">
            <a:off x="16103948" y="12098184"/>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00CEF6"/>
            </a:solidFill>
          </a:ln>
        </p:spPr>
        <p:txBody>
          <a:bodyPr lIns="0" tIns="0" rIns="0" bIns="0" anchor="ctr"/>
          <a:lstStyle/>
          <a:p>
            <a:pPr algn="l" defTabSz="2438400">
              <a:defRPr sz="3600" b="0">
                <a:latin typeface="Arial"/>
                <a:ea typeface="Arial"/>
                <a:cs typeface="Arial"/>
                <a:sym typeface="Arial"/>
              </a:defRPr>
            </a:pPr>
            <a:endParaRPr/>
          </a:p>
        </p:txBody>
      </p:sp>
      <p:sp>
        <p:nvSpPr>
          <p:cNvPr id="168" name="Google Shape;124;p4"/>
          <p:cNvSpPr/>
          <p:nvPr/>
        </p:nvSpPr>
        <p:spPr>
          <a:xfrm rot="8100000">
            <a:off x="19151948" y="12187118"/>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CEF6"/>
          </a:solidFill>
          <a:ln w="12700">
            <a:miter lim="400000"/>
          </a:ln>
        </p:spPr>
        <p:txBody>
          <a:bodyPr lIns="0" tIns="0" rIns="0" bIns="0" anchor="ctr"/>
          <a:lstStyle/>
          <a:p>
            <a:pPr algn="l" defTabSz="2438400">
              <a:defRPr sz="3600" b="0">
                <a:latin typeface="Arial"/>
                <a:ea typeface="Arial"/>
                <a:cs typeface="Arial"/>
                <a:sym typeface="Arial"/>
              </a:defRPr>
            </a:pPr>
            <a:endParaRPr/>
          </a:p>
        </p:txBody>
      </p:sp>
      <p:grpSp>
        <p:nvGrpSpPr>
          <p:cNvPr id="172" name="Google Shape;125;p4"/>
          <p:cNvGrpSpPr/>
          <p:nvPr/>
        </p:nvGrpSpPr>
        <p:grpSpPr>
          <a:xfrm>
            <a:off x="-25401" y="11899933"/>
            <a:ext cx="24447535" cy="1587468"/>
            <a:chOff x="0" y="0"/>
            <a:chExt cx="24447534" cy="1587466"/>
          </a:xfrm>
        </p:grpSpPr>
        <p:sp>
          <p:nvSpPr>
            <p:cNvPr id="169" name="Google Shape;126;p4"/>
            <p:cNvSpPr/>
            <p:nvPr/>
          </p:nvSpPr>
          <p:spPr>
            <a:xfrm>
              <a:off x="0" y="317466"/>
              <a:ext cx="11214134"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945"/>
                  </a:moveTo>
                  <a:lnTo>
                    <a:pt x="2030" y="18793"/>
                  </a:lnTo>
                  <a:lnTo>
                    <a:pt x="3987" y="18793"/>
                  </a:lnTo>
                  <a:lnTo>
                    <a:pt x="5944" y="15984"/>
                  </a:lnTo>
                  <a:lnTo>
                    <a:pt x="7901" y="21600"/>
                  </a:lnTo>
                  <a:lnTo>
                    <a:pt x="9834" y="12745"/>
                  </a:lnTo>
                  <a:lnTo>
                    <a:pt x="11815" y="12745"/>
                  </a:lnTo>
                  <a:lnTo>
                    <a:pt x="13723" y="0"/>
                  </a:lnTo>
                  <a:lnTo>
                    <a:pt x="15680" y="3024"/>
                  </a:lnTo>
                  <a:lnTo>
                    <a:pt x="17662" y="3024"/>
                  </a:lnTo>
                  <a:lnTo>
                    <a:pt x="19643" y="18144"/>
                  </a:lnTo>
                  <a:lnTo>
                    <a:pt x="21600" y="18144"/>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170" name="Google Shape;127;p4"/>
            <p:cNvSpPr/>
            <p:nvPr/>
          </p:nvSpPr>
          <p:spPr>
            <a:xfrm>
              <a:off x="11214133" y="0"/>
              <a:ext cx="9131268" cy="1574801"/>
            </a:xfrm>
            <a:custGeom>
              <a:avLst/>
              <a:gdLst/>
              <a:ahLst/>
              <a:cxnLst>
                <a:cxn ang="0">
                  <a:pos x="wd2" y="hd2"/>
                </a:cxn>
                <a:cxn ang="5400000">
                  <a:pos x="wd2" y="hd2"/>
                </a:cxn>
                <a:cxn ang="10800000">
                  <a:pos x="wd2" y="hd2"/>
                </a:cxn>
                <a:cxn ang="16200000">
                  <a:pos x="wd2" y="hd2"/>
                </a:cxn>
              </a:cxnLst>
              <a:rect l="0" t="0" r="r" b="b"/>
              <a:pathLst>
                <a:path w="21600" h="21600" extrusionOk="0">
                  <a:moveTo>
                    <a:pt x="0" y="19161"/>
                  </a:moveTo>
                  <a:lnTo>
                    <a:pt x="2373" y="8361"/>
                  </a:lnTo>
                  <a:lnTo>
                    <a:pt x="4807" y="4006"/>
                  </a:lnTo>
                  <a:lnTo>
                    <a:pt x="7210" y="12542"/>
                  </a:lnTo>
                  <a:lnTo>
                    <a:pt x="9583" y="12542"/>
                  </a:lnTo>
                  <a:lnTo>
                    <a:pt x="11987" y="15154"/>
                  </a:lnTo>
                  <a:lnTo>
                    <a:pt x="14390" y="10800"/>
                  </a:lnTo>
                  <a:lnTo>
                    <a:pt x="16823" y="21600"/>
                  </a:lnTo>
                  <a:lnTo>
                    <a:pt x="19257" y="21600"/>
                  </a:lnTo>
                  <a:lnTo>
                    <a:pt x="21600" y="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171" name="Google Shape;128;p4"/>
            <p:cNvSpPr/>
            <p:nvPr/>
          </p:nvSpPr>
          <p:spPr>
            <a:xfrm>
              <a:off x="20358134" y="25399"/>
              <a:ext cx="4089401" cy="11048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299" y="6206"/>
                  </a:lnTo>
                  <a:lnTo>
                    <a:pt x="16166" y="6206"/>
                  </a:lnTo>
                  <a:lnTo>
                    <a:pt x="21600" y="2160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grpSp>
      <p:grpSp>
        <p:nvGrpSpPr>
          <p:cNvPr id="198" name="Google Shape;129;p4"/>
          <p:cNvGrpSpPr/>
          <p:nvPr/>
        </p:nvGrpSpPr>
        <p:grpSpPr>
          <a:xfrm>
            <a:off x="-114233" y="11849301"/>
            <a:ext cx="24612200" cy="1714100"/>
            <a:chOff x="0" y="0"/>
            <a:chExt cx="24612198" cy="1714098"/>
          </a:xfrm>
        </p:grpSpPr>
        <p:sp>
          <p:nvSpPr>
            <p:cNvPr id="173" name="Google Shape;130;p4"/>
            <p:cNvSpPr/>
            <p:nvPr/>
          </p:nvSpPr>
          <p:spPr>
            <a:xfrm>
              <a:off x="3086099" y="1219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74" name="Google Shape;131;p4"/>
            <p:cNvSpPr/>
            <p:nvPr/>
          </p:nvSpPr>
          <p:spPr>
            <a:xfrm>
              <a:off x="4102098" y="15620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75" name="Google Shape;132;p4"/>
            <p:cNvSpPr/>
            <p:nvPr/>
          </p:nvSpPr>
          <p:spPr>
            <a:xfrm>
              <a:off x="2070099" y="1409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76" name="Google Shape;133;p4"/>
            <p:cNvSpPr/>
            <p:nvPr/>
          </p:nvSpPr>
          <p:spPr>
            <a:xfrm>
              <a:off x="1054099" y="1384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77" name="Google Shape;134;p4"/>
            <p:cNvSpPr/>
            <p:nvPr/>
          </p:nvSpPr>
          <p:spPr>
            <a:xfrm>
              <a:off x="0" y="431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78" name="Google Shape;135;p4"/>
            <p:cNvSpPr/>
            <p:nvPr/>
          </p:nvSpPr>
          <p:spPr>
            <a:xfrm>
              <a:off x="5118099" y="1041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79" name="Google Shape;136;p4"/>
            <p:cNvSpPr/>
            <p:nvPr/>
          </p:nvSpPr>
          <p:spPr>
            <a:xfrm>
              <a:off x="6134098" y="1028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80" name="Google Shape;137;p4"/>
            <p:cNvSpPr/>
            <p:nvPr/>
          </p:nvSpPr>
          <p:spPr>
            <a:xfrm>
              <a:off x="7150098" y="279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81" name="Google Shape;138;p4"/>
            <p:cNvSpPr/>
            <p:nvPr/>
          </p:nvSpPr>
          <p:spPr>
            <a:xfrm>
              <a:off x="8166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82" name="Google Shape;139;p4"/>
            <p:cNvSpPr/>
            <p:nvPr/>
          </p:nvSpPr>
          <p:spPr>
            <a:xfrm>
              <a:off x="9182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83" name="Google Shape;140;p4"/>
            <p:cNvSpPr/>
            <p:nvPr/>
          </p:nvSpPr>
          <p:spPr>
            <a:xfrm>
              <a:off x="10198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84" name="Google Shape;141;p4"/>
            <p:cNvSpPr/>
            <p:nvPr/>
          </p:nvSpPr>
          <p:spPr>
            <a:xfrm>
              <a:off x="11214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85" name="Google Shape;142;p4"/>
            <p:cNvSpPr/>
            <p:nvPr/>
          </p:nvSpPr>
          <p:spPr>
            <a:xfrm>
              <a:off x="12230098" y="5968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86" name="Google Shape;143;p4"/>
            <p:cNvSpPr/>
            <p:nvPr/>
          </p:nvSpPr>
          <p:spPr>
            <a:xfrm>
              <a:off x="13246098" y="266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87" name="Google Shape;144;p4"/>
            <p:cNvSpPr/>
            <p:nvPr/>
          </p:nvSpPr>
          <p:spPr>
            <a:xfrm>
              <a:off x="14262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88" name="Google Shape;145;p4"/>
            <p:cNvSpPr/>
            <p:nvPr/>
          </p:nvSpPr>
          <p:spPr>
            <a:xfrm>
              <a:off x="15278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89" name="Google Shape;146;p4"/>
            <p:cNvSpPr/>
            <p:nvPr/>
          </p:nvSpPr>
          <p:spPr>
            <a:xfrm>
              <a:off x="16294098" y="10794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90" name="Google Shape;147;p4"/>
            <p:cNvSpPr/>
            <p:nvPr/>
          </p:nvSpPr>
          <p:spPr>
            <a:xfrm>
              <a:off x="17310098" y="7620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91" name="Google Shape;148;p4"/>
            <p:cNvSpPr/>
            <p:nvPr/>
          </p:nvSpPr>
          <p:spPr>
            <a:xfrm>
              <a:off x="18326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92" name="Google Shape;149;p4"/>
            <p:cNvSpPr/>
            <p:nvPr/>
          </p:nvSpPr>
          <p:spPr>
            <a:xfrm>
              <a:off x="19342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93" name="Google Shape;150;p4"/>
            <p:cNvSpPr/>
            <p:nvPr/>
          </p:nvSpPr>
          <p:spPr>
            <a:xfrm>
              <a:off x="20358098" y="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94" name="Google Shape;151;p4"/>
            <p:cNvSpPr/>
            <p:nvPr/>
          </p:nvSpPr>
          <p:spPr>
            <a:xfrm>
              <a:off x="21374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95" name="Google Shape;152;p4"/>
            <p:cNvSpPr/>
            <p:nvPr/>
          </p:nvSpPr>
          <p:spPr>
            <a:xfrm>
              <a:off x="22390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96" name="Google Shape;153;p4"/>
            <p:cNvSpPr/>
            <p:nvPr/>
          </p:nvSpPr>
          <p:spPr>
            <a:xfrm>
              <a:off x="23406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197" name="Google Shape;154;p4"/>
            <p:cNvSpPr/>
            <p:nvPr/>
          </p:nvSpPr>
          <p:spPr>
            <a:xfrm>
              <a:off x="24460198" y="1130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grpSp>
      <p:sp>
        <p:nvSpPr>
          <p:cNvPr id="199" name="Google Shape;155;p4"/>
          <p:cNvSpPr/>
          <p:nvPr/>
        </p:nvSpPr>
        <p:spPr>
          <a:xfrm>
            <a:off x="7975200" y="12229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200" name="Google Shape;156;p4"/>
          <p:cNvSpPr/>
          <p:nvPr/>
        </p:nvSpPr>
        <p:spPr>
          <a:xfrm>
            <a:off x="2895199" y="12991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201" name="Google Shape;157;p4"/>
          <p:cNvSpPr/>
          <p:nvPr/>
        </p:nvSpPr>
        <p:spPr>
          <a:xfrm>
            <a:off x="13055200" y="12042752"/>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202" name="Google Shape;158;p4"/>
          <p:cNvSpPr/>
          <p:nvPr/>
        </p:nvSpPr>
        <p:spPr>
          <a:xfrm rot="8100000">
            <a:off x="23199864" y="115444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AFF000"/>
            </a:solidFill>
          </a:ln>
        </p:spPr>
        <p:txBody>
          <a:bodyPr lIns="0" tIns="0" rIns="0" bIns="0" anchor="ctr"/>
          <a:lstStyle/>
          <a:p>
            <a:pPr algn="l" defTabSz="2438400">
              <a:defRPr sz="3600" b="0">
                <a:latin typeface="Arial"/>
                <a:ea typeface="Arial"/>
                <a:cs typeface="Arial"/>
                <a:sym typeface="Arial"/>
              </a:defRPr>
            </a:pPr>
            <a:endParaRPr/>
          </a:p>
        </p:txBody>
      </p:sp>
      <p:sp>
        <p:nvSpPr>
          <p:cNvPr id="203" name="Google Shape;121;p4"/>
          <p:cNvSpPr/>
          <p:nvPr/>
        </p:nvSpPr>
        <p:spPr>
          <a:xfrm>
            <a:off x="-76201" y="12208295"/>
            <a:ext cx="24511002" cy="1558505"/>
          </a:xfrm>
          <a:custGeom>
            <a:avLst/>
            <a:gdLst/>
            <a:ahLst/>
            <a:cxnLst>
              <a:cxn ang="0">
                <a:pos x="wd2" y="hd2"/>
              </a:cxn>
              <a:cxn ang="5400000">
                <a:pos x="wd2" y="hd2"/>
              </a:cxn>
              <a:cxn ang="10800000">
                <a:pos x="wd2" y="hd2"/>
              </a:cxn>
              <a:cxn ang="16200000">
                <a:pos x="wd2" y="hd2"/>
              </a:cxn>
            </a:cxnLst>
            <a:rect l="0" t="0" r="r" b="b"/>
            <a:pathLst>
              <a:path w="21600" h="21600" extrusionOk="0">
                <a:moveTo>
                  <a:pt x="22" y="5096"/>
                </a:moveTo>
                <a:lnTo>
                  <a:pt x="985" y="10361"/>
                </a:lnTo>
                <a:lnTo>
                  <a:pt x="2776" y="10361"/>
                </a:lnTo>
                <a:lnTo>
                  <a:pt x="3671" y="6322"/>
                </a:lnTo>
                <a:lnTo>
                  <a:pt x="4566" y="14927"/>
                </a:lnTo>
                <a:lnTo>
                  <a:pt x="5462" y="14927"/>
                </a:lnTo>
                <a:lnTo>
                  <a:pt x="6312" y="10361"/>
                </a:lnTo>
                <a:lnTo>
                  <a:pt x="7207" y="7551"/>
                </a:lnTo>
                <a:lnTo>
                  <a:pt x="8148" y="7551"/>
                </a:lnTo>
                <a:lnTo>
                  <a:pt x="9043" y="10010"/>
                </a:lnTo>
                <a:lnTo>
                  <a:pt x="9916" y="7025"/>
                </a:lnTo>
                <a:lnTo>
                  <a:pt x="10811" y="11766"/>
                </a:lnTo>
                <a:lnTo>
                  <a:pt x="11729" y="18966"/>
                </a:lnTo>
                <a:lnTo>
                  <a:pt x="12579" y="14049"/>
                </a:lnTo>
                <a:lnTo>
                  <a:pt x="13497" y="14049"/>
                </a:lnTo>
                <a:lnTo>
                  <a:pt x="14415" y="5444"/>
                </a:lnTo>
                <a:lnTo>
                  <a:pt x="15310" y="10361"/>
                </a:lnTo>
                <a:lnTo>
                  <a:pt x="16206" y="10361"/>
                </a:lnTo>
                <a:lnTo>
                  <a:pt x="17101" y="6322"/>
                </a:lnTo>
                <a:lnTo>
                  <a:pt x="18892" y="6322"/>
                </a:lnTo>
                <a:lnTo>
                  <a:pt x="19787" y="14751"/>
                </a:lnTo>
                <a:lnTo>
                  <a:pt x="20638" y="11766"/>
                </a:lnTo>
                <a:lnTo>
                  <a:pt x="21600" y="0"/>
                </a:lnTo>
                <a:lnTo>
                  <a:pt x="21600" y="21600"/>
                </a:lnTo>
                <a:lnTo>
                  <a:pt x="0" y="21600"/>
                </a:lnTo>
                <a:close/>
              </a:path>
            </a:pathLst>
          </a:custGeom>
          <a:solidFill>
            <a:srgbClr val="00CEF6">
              <a:alpha val="73460"/>
            </a:srgbClr>
          </a:solidFill>
          <a:ln w="12700">
            <a:miter lim="400000"/>
          </a:ln>
        </p:spPr>
        <p:txBody>
          <a:bodyPr lIns="0" tIns="0" rIns="0" bIns="0"/>
          <a:lstStyle/>
          <a:p>
            <a:pPr algn="l" defTabSz="2438400">
              <a:defRPr sz="3600" b="0">
                <a:latin typeface="Arial"/>
                <a:ea typeface="Arial"/>
                <a:cs typeface="Arial"/>
                <a:sym typeface="Arial"/>
              </a:defRPr>
            </a:pPr>
            <a:endParaRPr/>
          </a:p>
        </p:txBody>
      </p:sp>
      <p:sp>
        <p:nvSpPr>
          <p:cNvPr id="204" name="DES"/>
          <p:cNvSpPr txBox="1">
            <a:spLocks noGrp="1"/>
          </p:cNvSpPr>
          <p:nvPr>
            <p:ph type="title" idx="4294967295"/>
          </p:nvPr>
        </p:nvSpPr>
        <p:spPr>
          <a:xfrm>
            <a:off x="2323026" y="1493009"/>
            <a:ext cx="20828001" cy="4648201"/>
          </a:xfrm>
          <a:prstGeom prst="rect">
            <a:avLst/>
          </a:prstGeom>
        </p:spPr>
        <p:txBody>
          <a:bodyPr anchor="b"/>
          <a:lstStyle>
            <a:lvl1pPr algn="l" defTabSz="457200">
              <a:defRPr sz="11620" b="1" baseline="2296">
                <a:latin typeface="Helvetica"/>
                <a:ea typeface="Helvetica"/>
                <a:cs typeface="Helvetica"/>
                <a:sym typeface="Helvetica"/>
              </a:defRPr>
            </a:lvl1pPr>
          </a:lstStyle>
          <a:p>
            <a:r>
              <a:t>DES</a:t>
            </a:r>
          </a:p>
        </p:txBody>
      </p:sp>
      <p:sp>
        <p:nvSpPr>
          <p:cNvPr id="205" name="Data Encryption Standard (ECB MODE)"/>
          <p:cNvSpPr txBox="1">
            <a:spLocks noGrp="1"/>
          </p:cNvSpPr>
          <p:nvPr>
            <p:ph type="body" sz="quarter" idx="4294967295"/>
          </p:nvPr>
        </p:nvSpPr>
        <p:spPr>
          <a:xfrm>
            <a:off x="2323026" y="6268209"/>
            <a:ext cx="20828001" cy="1587501"/>
          </a:xfrm>
          <a:prstGeom prst="rect">
            <a:avLst/>
          </a:prstGeom>
        </p:spPr>
        <p:txBody>
          <a:bodyPr anchor="t"/>
          <a:lstStyle>
            <a:lvl1pPr marL="0" indent="0" defTabSz="457200">
              <a:spcBef>
                <a:spcPts val="0"/>
              </a:spcBef>
              <a:buSzTx/>
              <a:buNone/>
              <a:defRPr sz="6985" baseline="-481">
                <a:latin typeface="Helvetica"/>
                <a:ea typeface="Helvetica"/>
                <a:cs typeface="Helvetica"/>
                <a:sym typeface="Helvetica"/>
              </a:defRPr>
            </a:lvl1pPr>
          </a:lstStyle>
          <a:p>
            <a:r>
              <a:t>Data Encryption Standard (ECB MODE)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Google Shape;120;p4"/>
          <p:cNvSpPr/>
          <p:nvPr/>
        </p:nvSpPr>
        <p:spPr>
          <a:xfrm>
            <a:off x="-76201" y="11858066"/>
            <a:ext cx="24511002" cy="1899943"/>
          </a:xfrm>
          <a:custGeom>
            <a:avLst/>
            <a:gdLst/>
            <a:ahLst/>
            <a:cxnLst>
              <a:cxn ang="0">
                <a:pos x="wd2" y="hd2"/>
              </a:cxn>
              <a:cxn ang="5400000">
                <a:pos x="wd2" y="hd2"/>
              </a:cxn>
              <a:cxn ang="10800000">
                <a:pos x="wd2" y="hd2"/>
              </a:cxn>
              <a:cxn ang="16200000">
                <a:pos x="wd2" y="hd2"/>
              </a:cxn>
            </a:cxnLst>
            <a:rect l="0" t="0" r="r" b="b"/>
            <a:pathLst>
              <a:path w="21600" h="21600" extrusionOk="0">
                <a:moveTo>
                  <a:pt x="22" y="199"/>
                </a:moveTo>
                <a:lnTo>
                  <a:pt x="974" y="8560"/>
                </a:lnTo>
                <a:lnTo>
                  <a:pt x="1858" y="3882"/>
                </a:lnTo>
                <a:lnTo>
                  <a:pt x="3671" y="3782"/>
                </a:lnTo>
                <a:lnTo>
                  <a:pt x="4566" y="0"/>
                </a:lnTo>
                <a:lnTo>
                  <a:pt x="5462" y="10253"/>
                </a:lnTo>
                <a:lnTo>
                  <a:pt x="6346" y="16125"/>
                </a:lnTo>
                <a:lnTo>
                  <a:pt x="7230" y="16026"/>
                </a:lnTo>
                <a:lnTo>
                  <a:pt x="8170" y="7864"/>
                </a:lnTo>
                <a:lnTo>
                  <a:pt x="9054" y="5972"/>
                </a:lnTo>
                <a:lnTo>
                  <a:pt x="9916" y="1781"/>
                </a:lnTo>
                <a:lnTo>
                  <a:pt x="10834" y="11248"/>
                </a:lnTo>
                <a:lnTo>
                  <a:pt x="11729" y="11576"/>
                </a:lnTo>
                <a:lnTo>
                  <a:pt x="12613" y="19012"/>
                </a:lnTo>
                <a:lnTo>
                  <a:pt x="13520" y="19012"/>
                </a:lnTo>
                <a:lnTo>
                  <a:pt x="14460" y="15230"/>
                </a:lnTo>
                <a:lnTo>
                  <a:pt x="15344" y="15230"/>
                </a:lnTo>
                <a:lnTo>
                  <a:pt x="16183" y="8660"/>
                </a:lnTo>
                <a:lnTo>
                  <a:pt x="17135" y="12741"/>
                </a:lnTo>
                <a:lnTo>
                  <a:pt x="17974" y="6171"/>
                </a:lnTo>
                <a:lnTo>
                  <a:pt x="19787" y="6072"/>
                </a:lnTo>
                <a:lnTo>
                  <a:pt x="20671" y="8560"/>
                </a:lnTo>
                <a:lnTo>
                  <a:pt x="21600" y="2091"/>
                </a:lnTo>
                <a:lnTo>
                  <a:pt x="21578" y="21600"/>
                </a:lnTo>
                <a:lnTo>
                  <a:pt x="0" y="21600"/>
                </a:lnTo>
                <a:close/>
              </a:path>
            </a:pathLst>
          </a:custGeom>
          <a:solidFill>
            <a:srgbClr val="AFF000"/>
          </a:solidFill>
          <a:ln w="12700">
            <a:miter lim="400000"/>
          </a:ln>
        </p:spPr>
        <p:txBody>
          <a:bodyPr lIns="0" tIns="0" rIns="0" bIns="0"/>
          <a:lstStyle/>
          <a:p>
            <a:pPr algn="l" defTabSz="2438400">
              <a:defRPr sz="3600" b="0">
                <a:latin typeface="Arial"/>
                <a:ea typeface="Arial"/>
                <a:cs typeface="Arial"/>
                <a:sym typeface="Arial"/>
              </a:defRPr>
            </a:pPr>
            <a:endParaRPr/>
          </a:p>
        </p:txBody>
      </p:sp>
      <p:sp>
        <p:nvSpPr>
          <p:cNvPr id="549" name="Google Shape;122;p4"/>
          <p:cNvSpPr/>
          <p:nvPr/>
        </p:nvSpPr>
        <p:spPr>
          <a:xfrm rot="8100000">
            <a:off x="4927949" y="113412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AFF000"/>
          </a:solidFill>
          <a:ln w="12700">
            <a:miter lim="400000"/>
          </a:ln>
        </p:spPr>
        <p:txBody>
          <a:bodyPr lIns="0" tIns="0" rIns="0" bIns="0" anchor="ctr"/>
          <a:lstStyle/>
          <a:p>
            <a:pPr algn="l" defTabSz="2438400">
              <a:defRPr sz="3600" b="0">
                <a:latin typeface="Arial"/>
                <a:ea typeface="Arial"/>
                <a:cs typeface="Arial"/>
                <a:sym typeface="Arial"/>
              </a:defRPr>
            </a:pPr>
            <a:endParaRPr/>
          </a:p>
        </p:txBody>
      </p:sp>
      <p:sp>
        <p:nvSpPr>
          <p:cNvPr id="550" name="Google Shape;123;p4"/>
          <p:cNvSpPr/>
          <p:nvPr/>
        </p:nvSpPr>
        <p:spPr>
          <a:xfrm rot="8100000">
            <a:off x="16103948" y="12098184"/>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00CEF6"/>
            </a:solidFill>
          </a:ln>
        </p:spPr>
        <p:txBody>
          <a:bodyPr lIns="0" tIns="0" rIns="0" bIns="0" anchor="ctr"/>
          <a:lstStyle/>
          <a:p>
            <a:pPr algn="l" defTabSz="2438400">
              <a:defRPr sz="3600" b="0">
                <a:latin typeface="Arial"/>
                <a:ea typeface="Arial"/>
                <a:cs typeface="Arial"/>
                <a:sym typeface="Arial"/>
              </a:defRPr>
            </a:pPr>
            <a:endParaRPr/>
          </a:p>
        </p:txBody>
      </p:sp>
      <p:sp>
        <p:nvSpPr>
          <p:cNvPr id="551" name="Google Shape;124;p4"/>
          <p:cNvSpPr/>
          <p:nvPr/>
        </p:nvSpPr>
        <p:spPr>
          <a:xfrm rot="8100000">
            <a:off x="19151948" y="12187118"/>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CEF6"/>
          </a:solidFill>
          <a:ln w="12700">
            <a:miter lim="400000"/>
          </a:ln>
        </p:spPr>
        <p:txBody>
          <a:bodyPr lIns="0" tIns="0" rIns="0" bIns="0" anchor="ctr"/>
          <a:lstStyle/>
          <a:p>
            <a:pPr algn="l" defTabSz="2438400">
              <a:defRPr sz="3600" b="0">
                <a:latin typeface="Arial"/>
                <a:ea typeface="Arial"/>
                <a:cs typeface="Arial"/>
                <a:sym typeface="Arial"/>
              </a:defRPr>
            </a:pPr>
            <a:endParaRPr/>
          </a:p>
        </p:txBody>
      </p:sp>
      <p:grpSp>
        <p:nvGrpSpPr>
          <p:cNvPr id="555" name="Google Shape;125;p4"/>
          <p:cNvGrpSpPr/>
          <p:nvPr/>
        </p:nvGrpSpPr>
        <p:grpSpPr>
          <a:xfrm>
            <a:off x="-25401" y="11899933"/>
            <a:ext cx="24447535" cy="1587468"/>
            <a:chOff x="0" y="0"/>
            <a:chExt cx="24447534" cy="1587466"/>
          </a:xfrm>
        </p:grpSpPr>
        <p:sp>
          <p:nvSpPr>
            <p:cNvPr id="552" name="Google Shape;126;p4"/>
            <p:cNvSpPr/>
            <p:nvPr/>
          </p:nvSpPr>
          <p:spPr>
            <a:xfrm>
              <a:off x="0" y="317466"/>
              <a:ext cx="11214134"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945"/>
                  </a:moveTo>
                  <a:lnTo>
                    <a:pt x="2030" y="18793"/>
                  </a:lnTo>
                  <a:lnTo>
                    <a:pt x="3987" y="18793"/>
                  </a:lnTo>
                  <a:lnTo>
                    <a:pt x="5944" y="15984"/>
                  </a:lnTo>
                  <a:lnTo>
                    <a:pt x="7901" y="21600"/>
                  </a:lnTo>
                  <a:lnTo>
                    <a:pt x="9834" y="12745"/>
                  </a:lnTo>
                  <a:lnTo>
                    <a:pt x="11815" y="12745"/>
                  </a:lnTo>
                  <a:lnTo>
                    <a:pt x="13723" y="0"/>
                  </a:lnTo>
                  <a:lnTo>
                    <a:pt x="15680" y="3024"/>
                  </a:lnTo>
                  <a:lnTo>
                    <a:pt x="17662" y="3024"/>
                  </a:lnTo>
                  <a:lnTo>
                    <a:pt x="19643" y="18144"/>
                  </a:lnTo>
                  <a:lnTo>
                    <a:pt x="21600" y="18144"/>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553" name="Google Shape;127;p4"/>
            <p:cNvSpPr/>
            <p:nvPr/>
          </p:nvSpPr>
          <p:spPr>
            <a:xfrm>
              <a:off x="11214133" y="0"/>
              <a:ext cx="9131268" cy="1574801"/>
            </a:xfrm>
            <a:custGeom>
              <a:avLst/>
              <a:gdLst/>
              <a:ahLst/>
              <a:cxnLst>
                <a:cxn ang="0">
                  <a:pos x="wd2" y="hd2"/>
                </a:cxn>
                <a:cxn ang="5400000">
                  <a:pos x="wd2" y="hd2"/>
                </a:cxn>
                <a:cxn ang="10800000">
                  <a:pos x="wd2" y="hd2"/>
                </a:cxn>
                <a:cxn ang="16200000">
                  <a:pos x="wd2" y="hd2"/>
                </a:cxn>
              </a:cxnLst>
              <a:rect l="0" t="0" r="r" b="b"/>
              <a:pathLst>
                <a:path w="21600" h="21600" extrusionOk="0">
                  <a:moveTo>
                    <a:pt x="0" y="19161"/>
                  </a:moveTo>
                  <a:lnTo>
                    <a:pt x="2373" y="8361"/>
                  </a:lnTo>
                  <a:lnTo>
                    <a:pt x="4807" y="4006"/>
                  </a:lnTo>
                  <a:lnTo>
                    <a:pt x="7210" y="12542"/>
                  </a:lnTo>
                  <a:lnTo>
                    <a:pt x="9583" y="12542"/>
                  </a:lnTo>
                  <a:lnTo>
                    <a:pt x="11987" y="15154"/>
                  </a:lnTo>
                  <a:lnTo>
                    <a:pt x="14390" y="10800"/>
                  </a:lnTo>
                  <a:lnTo>
                    <a:pt x="16823" y="21600"/>
                  </a:lnTo>
                  <a:lnTo>
                    <a:pt x="19257" y="21600"/>
                  </a:lnTo>
                  <a:lnTo>
                    <a:pt x="21600" y="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554" name="Google Shape;128;p4"/>
            <p:cNvSpPr/>
            <p:nvPr/>
          </p:nvSpPr>
          <p:spPr>
            <a:xfrm>
              <a:off x="20358134" y="25399"/>
              <a:ext cx="4089401" cy="11048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299" y="6206"/>
                  </a:lnTo>
                  <a:lnTo>
                    <a:pt x="16166" y="6206"/>
                  </a:lnTo>
                  <a:lnTo>
                    <a:pt x="21600" y="2160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grpSp>
      <p:grpSp>
        <p:nvGrpSpPr>
          <p:cNvPr id="581" name="Google Shape;129;p4"/>
          <p:cNvGrpSpPr/>
          <p:nvPr/>
        </p:nvGrpSpPr>
        <p:grpSpPr>
          <a:xfrm>
            <a:off x="-114233" y="11849301"/>
            <a:ext cx="24612200" cy="1714100"/>
            <a:chOff x="0" y="0"/>
            <a:chExt cx="24612198" cy="1714098"/>
          </a:xfrm>
        </p:grpSpPr>
        <p:sp>
          <p:nvSpPr>
            <p:cNvPr id="556" name="Google Shape;130;p4"/>
            <p:cNvSpPr/>
            <p:nvPr/>
          </p:nvSpPr>
          <p:spPr>
            <a:xfrm>
              <a:off x="3086099" y="1219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57" name="Google Shape;131;p4"/>
            <p:cNvSpPr/>
            <p:nvPr/>
          </p:nvSpPr>
          <p:spPr>
            <a:xfrm>
              <a:off x="4102098" y="15620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58" name="Google Shape;132;p4"/>
            <p:cNvSpPr/>
            <p:nvPr/>
          </p:nvSpPr>
          <p:spPr>
            <a:xfrm>
              <a:off x="2070099" y="1409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59" name="Google Shape;133;p4"/>
            <p:cNvSpPr/>
            <p:nvPr/>
          </p:nvSpPr>
          <p:spPr>
            <a:xfrm>
              <a:off x="1054099" y="1384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60" name="Google Shape;134;p4"/>
            <p:cNvSpPr/>
            <p:nvPr/>
          </p:nvSpPr>
          <p:spPr>
            <a:xfrm>
              <a:off x="0" y="431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61" name="Google Shape;135;p4"/>
            <p:cNvSpPr/>
            <p:nvPr/>
          </p:nvSpPr>
          <p:spPr>
            <a:xfrm>
              <a:off x="5118099" y="1041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62" name="Google Shape;136;p4"/>
            <p:cNvSpPr/>
            <p:nvPr/>
          </p:nvSpPr>
          <p:spPr>
            <a:xfrm>
              <a:off x="6134098" y="1028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63" name="Google Shape;137;p4"/>
            <p:cNvSpPr/>
            <p:nvPr/>
          </p:nvSpPr>
          <p:spPr>
            <a:xfrm>
              <a:off x="7150098" y="279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64" name="Google Shape;138;p4"/>
            <p:cNvSpPr/>
            <p:nvPr/>
          </p:nvSpPr>
          <p:spPr>
            <a:xfrm>
              <a:off x="8166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65" name="Google Shape;139;p4"/>
            <p:cNvSpPr/>
            <p:nvPr/>
          </p:nvSpPr>
          <p:spPr>
            <a:xfrm>
              <a:off x="9182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66" name="Google Shape;140;p4"/>
            <p:cNvSpPr/>
            <p:nvPr/>
          </p:nvSpPr>
          <p:spPr>
            <a:xfrm>
              <a:off x="10198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67" name="Google Shape;141;p4"/>
            <p:cNvSpPr/>
            <p:nvPr/>
          </p:nvSpPr>
          <p:spPr>
            <a:xfrm>
              <a:off x="11214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68" name="Google Shape;142;p4"/>
            <p:cNvSpPr/>
            <p:nvPr/>
          </p:nvSpPr>
          <p:spPr>
            <a:xfrm>
              <a:off x="12230098" y="5968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69" name="Google Shape;143;p4"/>
            <p:cNvSpPr/>
            <p:nvPr/>
          </p:nvSpPr>
          <p:spPr>
            <a:xfrm>
              <a:off x="13246098" y="266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70" name="Google Shape;144;p4"/>
            <p:cNvSpPr/>
            <p:nvPr/>
          </p:nvSpPr>
          <p:spPr>
            <a:xfrm>
              <a:off x="14262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71" name="Google Shape;145;p4"/>
            <p:cNvSpPr/>
            <p:nvPr/>
          </p:nvSpPr>
          <p:spPr>
            <a:xfrm>
              <a:off x="15278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72" name="Google Shape;146;p4"/>
            <p:cNvSpPr/>
            <p:nvPr/>
          </p:nvSpPr>
          <p:spPr>
            <a:xfrm>
              <a:off x="16294098" y="10794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73" name="Google Shape;147;p4"/>
            <p:cNvSpPr/>
            <p:nvPr/>
          </p:nvSpPr>
          <p:spPr>
            <a:xfrm>
              <a:off x="17310098" y="7620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74" name="Google Shape;148;p4"/>
            <p:cNvSpPr/>
            <p:nvPr/>
          </p:nvSpPr>
          <p:spPr>
            <a:xfrm>
              <a:off x="18326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75" name="Google Shape;149;p4"/>
            <p:cNvSpPr/>
            <p:nvPr/>
          </p:nvSpPr>
          <p:spPr>
            <a:xfrm>
              <a:off x="19342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76" name="Google Shape;150;p4"/>
            <p:cNvSpPr/>
            <p:nvPr/>
          </p:nvSpPr>
          <p:spPr>
            <a:xfrm>
              <a:off x="20358098" y="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77" name="Google Shape;151;p4"/>
            <p:cNvSpPr/>
            <p:nvPr/>
          </p:nvSpPr>
          <p:spPr>
            <a:xfrm>
              <a:off x="21374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78" name="Google Shape;152;p4"/>
            <p:cNvSpPr/>
            <p:nvPr/>
          </p:nvSpPr>
          <p:spPr>
            <a:xfrm>
              <a:off x="22390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79" name="Google Shape;153;p4"/>
            <p:cNvSpPr/>
            <p:nvPr/>
          </p:nvSpPr>
          <p:spPr>
            <a:xfrm>
              <a:off x="23406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80" name="Google Shape;154;p4"/>
            <p:cNvSpPr/>
            <p:nvPr/>
          </p:nvSpPr>
          <p:spPr>
            <a:xfrm>
              <a:off x="24460198" y="1130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grpSp>
      <p:sp>
        <p:nvSpPr>
          <p:cNvPr id="582" name="Google Shape;155;p4"/>
          <p:cNvSpPr/>
          <p:nvPr/>
        </p:nvSpPr>
        <p:spPr>
          <a:xfrm>
            <a:off x="7975200" y="12229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583" name="Google Shape;156;p4"/>
          <p:cNvSpPr/>
          <p:nvPr/>
        </p:nvSpPr>
        <p:spPr>
          <a:xfrm>
            <a:off x="2895199" y="12991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584" name="Google Shape;157;p4"/>
          <p:cNvSpPr/>
          <p:nvPr/>
        </p:nvSpPr>
        <p:spPr>
          <a:xfrm>
            <a:off x="13055200" y="12042752"/>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585" name="Google Shape;158;p4"/>
          <p:cNvSpPr/>
          <p:nvPr/>
        </p:nvSpPr>
        <p:spPr>
          <a:xfrm rot="8100000">
            <a:off x="23199864" y="115444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AFF000"/>
            </a:solidFill>
          </a:ln>
        </p:spPr>
        <p:txBody>
          <a:bodyPr lIns="0" tIns="0" rIns="0" bIns="0" anchor="ctr"/>
          <a:lstStyle/>
          <a:p>
            <a:pPr algn="l" defTabSz="2438400">
              <a:defRPr sz="3600" b="0">
                <a:latin typeface="Arial"/>
                <a:ea typeface="Arial"/>
                <a:cs typeface="Arial"/>
                <a:sym typeface="Arial"/>
              </a:defRPr>
            </a:pPr>
            <a:endParaRPr/>
          </a:p>
        </p:txBody>
      </p:sp>
      <p:sp>
        <p:nvSpPr>
          <p:cNvPr id="586" name="Google Shape;121;p4"/>
          <p:cNvSpPr/>
          <p:nvPr/>
        </p:nvSpPr>
        <p:spPr>
          <a:xfrm>
            <a:off x="-76201" y="12208295"/>
            <a:ext cx="24511002" cy="1558505"/>
          </a:xfrm>
          <a:custGeom>
            <a:avLst/>
            <a:gdLst/>
            <a:ahLst/>
            <a:cxnLst>
              <a:cxn ang="0">
                <a:pos x="wd2" y="hd2"/>
              </a:cxn>
              <a:cxn ang="5400000">
                <a:pos x="wd2" y="hd2"/>
              </a:cxn>
              <a:cxn ang="10800000">
                <a:pos x="wd2" y="hd2"/>
              </a:cxn>
              <a:cxn ang="16200000">
                <a:pos x="wd2" y="hd2"/>
              </a:cxn>
            </a:cxnLst>
            <a:rect l="0" t="0" r="r" b="b"/>
            <a:pathLst>
              <a:path w="21600" h="21600" extrusionOk="0">
                <a:moveTo>
                  <a:pt x="22" y="5096"/>
                </a:moveTo>
                <a:lnTo>
                  <a:pt x="985" y="10361"/>
                </a:lnTo>
                <a:lnTo>
                  <a:pt x="2776" y="10361"/>
                </a:lnTo>
                <a:lnTo>
                  <a:pt x="3671" y="6322"/>
                </a:lnTo>
                <a:lnTo>
                  <a:pt x="4566" y="14927"/>
                </a:lnTo>
                <a:lnTo>
                  <a:pt x="5462" y="14927"/>
                </a:lnTo>
                <a:lnTo>
                  <a:pt x="6312" y="10361"/>
                </a:lnTo>
                <a:lnTo>
                  <a:pt x="7207" y="7551"/>
                </a:lnTo>
                <a:lnTo>
                  <a:pt x="8148" y="7551"/>
                </a:lnTo>
                <a:lnTo>
                  <a:pt x="9043" y="10010"/>
                </a:lnTo>
                <a:lnTo>
                  <a:pt x="9916" y="7025"/>
                </a:lnTo>
                <a:lnTo>
                  <a:pt x="10811" y="11766"/>
                </a:lnTo>
                <a:lnTo>
                  <a:pt x="11729" y="18966"/>
                </a:lnTo>
                <a:lnTo>
                  <a:pt x="12579" y="14049"/>
                </a:lnTo>
                <a:lnTo>
                  <a:pt x="13497" y="14049"/>
                </a:lnTo>
                <a:lnTo>
                  <a:pt x="14415" y="5444"/>
                </a:lnTo>
                <a:lnTo>
                  <a:pt x="15310" y="10361"/>
                </a:lnTo>
                <a:lnTo>
                  <a:pt x="16206" y="10361"/>
                </a:lnTo>
                <a:lnTo>
                  <a:pt x="17101" y="6322"/>
                </a:lnTo>
                <a:lnTo>
                  <a:pt x="18892" y="6322"/>
                </a:lnTo>
                <a:lnTo>
                  <a:pt x="19787" y="14751"/>
                </a:lnTo>
                <a:lnTo>
                  <a:pt x="20638" y="11766"/>
                </a:lnTo>
                <a:lnTo>
                  <a:pt x="21600" y="0"/>
                </a:lnTo>
                <a:lnTo>
                  <a:pt x="21600" y="21600"/>
                </a:lnTo>
                <a:lnTo>
                  <a:pt x="0" y="21600"/>
                </a:lnTo>
                <a:close/>
              </a:path>
            </a:pathLst>
          </a:custGeom>
          <a:solidFill>
            <a:srgbClr val="00CEF6">
              <a:alpha val="73460"/>
            </a:srgbClr>
          </a:solidFill>
          <a:ln w="12700">
            <a:miter lim="400000"/>
          </a:ln>
        </p:spPr>
        <p:txBody>
          <a:bodyPr lIns="0" tIns="0" rIns="0" bIns="0"/>
          <a:lstStyle/>
          <a:p>
            <a:pPr algn="l" defTabSz="2438400">
              <a:defRPr sz="3600" b="0">
                <a:latin typeface="Arial"/>
                <a:ea typeface="Arial"/>
                <a:cs typeface="Arial"/>
                <a:sym typeface="Arial"/>
              </a:defRPr>
            </a:pPr>
            <a:endParaRPr/>
          </a:p>
        </p:txBody>
      </p:sp>
      <p:pic>
        <p:nvPicPr>
          <p:cNvPr id="587" name="Screenshot 2022-12-09 at 5.14.37 PM.png" descr="Screenshot 2022-12-09 at 5.14.37 PM.png"/>
          <p:cNvPicPr>
            <a:picLocks noChangeAspect="1"/>
          </p:cNvPicPr>
          <p:nvPr/>
        </p:nvPicPr>
        <p:blipFill>
          <a:blip r:embed="rId2"/>
          <a:stretch>
            <a:fillRect/>
          </a:stretch>
        </p:blipFill>
        <p:spPr>
          <a:xfrm>
            <a:off x="3900991" y="720262"/>
            <a:ext cx="17547960" cy="1078874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0040FE-1BFE-3DD9-187E-847029D7E730}"/>
              </a:ext>
            </a:extLst>
          </p:cNvPr>
          <p:cNvPicPr>
            <a:picLocks noChangeAspect="1"/>
          </p:cNvPicPr>
          <p:nvPr/>
        </p:nvPicPr>
        <p:blipFill>
          <a:blip r:embed="rId2"/>
          <a:stretch>
            <a:fillRect/>
          </a:stretch>
        </p:blipFill>
        <p:spPr>
          <a:xfrm>
            <a:off x="5421086" y="142458"/>
            <a:ext cx="13106399" cy="11875371"/>
          </a:xfrm>
          <a:prstGeom prst="rect">
            <a:avLst/>
          </a:prstGeom>
        </p:spPr>
      </p:pic>
    </p:spTree>
    <p:extLst>
      <p:ext uri="{BB962C8B-B14F-4D97-AF65-F5344CB8AC3E}">
        <p14:creationId xmlns:p14="http://schemas.microsoft.com/office/powerpoint/2010/main" val="30735982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Google Shape;120;p4"/>
          <p:cNvSpPr/>
          <p:nvPr/>
        </p:nvSpPr>
        <p:spPr>
          <a:xfrm>
            <a:off x="-76201" y="11858066"/>
            <a:ext cx="24511002" cy="1899943"/>
          </a:xfrm>
          <a:custGeom>
            <a:avLst/>
            <a:gdLst/>
            <a:ahLst/>
            <a:cxnLst>
              <a:cxn ang="0">
                <a:pos x="wd2" y="hd2"/>
              </a:cxn>
              <a:cxn ang="5400000">
                <a:pos x="wd2" y="hd2"/>
              </a:cxn>
              <a:cxn ang="10800000">
                <a:pos x="wd2" y="hd2"/>
              </a:cxn>
              <a:cxn ang="16200000">
                <a:pos x="wd2" y="hd2"/>
              </a:cxn>
            </a:cxnLst>
            <a:rect l="0" t="0" r="r" b="b"/>
            <a:pathLst>
              <a:path w="21600" h="21600" extrusionOk="0">
                <a:moveTo>
                  <a:pt x="22" y="199"/>
                </a:moveTo>
                <a:lnTo>
                  <a:pt x="974" y="8560"/>
                </a:lnTo>
                <a:lnTo>
                  <a:pt x="1858" y="3882"/>
                </a:lnTo>
                <a:lnTo>
                  <a:pt x="3671" y="3782"/>
                </a:lnTo>
                <a:lnTo>
                  <a:pt x="4566" y="0"/>
                </a:lnTo>
                <a:lnTo>
                  <a:pt x="5462" y="10253"/>
                </a:lnTo>
                <a:lnTo>
                  <a:pt x="6346" y="16125"/>
                </a:lnTo>
                <a:lnTo>
                  <a:pt x="7230" y="16026"/>
                </a:lnTo>
                <a:lnTo>
                  <a:pt x="8170" y="7864"/>
                </a:lnTo>
                <a:lnTo>
                  <a:pt x="9054" y="5972"/>
                </a:lnTo>
                <a:lnTo>
                  <a:pt x="9916" y="1781"/>
                </a:lnTo>
                <a:lnTo>
                  <a:pt x="10834" y="11248"/>
                </a:lnTo>
                <a:lnTo>
                  <a:pt x="11729" y="11576"/>
                </a:lnTo>
                <a:lnTo>
                  <a:pt x="12613" y="19012"/>
                </a:lnTo>
                <a:lnTo>
                  <a:pt x="13520" y="19012"/>
                </a:lnTo>
                <a:lnTo>
                  <a:pt x="14460" y="15230"/>
                </a:lnTo>
                <a:lnTo>
                  <a:pt x="15344" y="15230"/>
                </a:lnTo>
                <a:lnTo>
                  <a:pt x="16183" y="8660"/>
                </a:lnTo>
                <a:lnTo>
                  <a:pt x="17135" y="12741"/>
                </a:lnTo>
                <a:lnTo>
                  <a:pt x="17974" y="6171"/>
                </a:lnTo>
                <a:lnTo>
                  <a:pt x="19787" y="6072"/>
                </a:lnTo>
                <a:lnTo>
                  <a:pt x="20671" y="8560"/>
                </a:lnTo>
                <a:lnTo>
                  <a:pt x="21600" y="2091"/>
                </a:lnTo>
                <a:lnTo>
                  <a:pt x="21578" y="21600"/>
                </a:lnTo>
                <a:lnTo>
                  <a:pt x="0" y="21600"/>
                </a:lnTo>
                <a:close/>
              </a:path>
            </a:pathLst>
          </a:custGeom>
          <a:solidFill>
            <a:srgbClr val="AFF000"/>
          </a:solidFill>
          <a:ln w="12700">
            <a:miter lim="400000"/>
          </a:ln>
        </p:spPr>
        <p:txBody>
          <a:bodyPr lIns="0" tIns="0" rIns="0" bIns="0"/>
          <a:lstStyle/>
          <a:p>
            <a:pPr algn="l" defTabSz="2438400">
              <a:defRPr sz="3600" b="0">
                <a:latin typeface="Arial"/>
                <a:ea typeface="Arial"/>
                <a:cs typeface="Arial"/>
                <a:sym typeface="Arial"/>
              </a:defRPr>
            </a:pPr>
            <a:endParaRPr/>
          </a:p>
        </p:txBody>
      </p:sp>
      <p:sp>
        <p:nvSpPr>
          <p:cNvPr id="590" name="Google Shape;122;p4"/>
          <p:cNvSpPr/>
          <p:nvPr/>
        </p:nvSpPr>
        <p:spPr>
          <a:xfrm rot="8100000">
            <a:off x="4927949" y="113412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AFF000"/>
          </a:solidFill>
          <a:ln w="12700">
            <a:miter lim="400000"/>
          </a:ln>
        </p:spPr>
        <p:txBody>
          <a:bodyPr lIns="0" tIns="0" rIns="0" bIns="0" anchor="ctr"/>
          <a:lstStyle/>
          <a:p>
            <a:pPr algn="l" defTabSz="2438400">
              <a:defRPr sz="3600" b="0">
                <a:latin typeface="Arial"/>
                <a:ea typeface="Arial"/>
                <a:cs typeface="Arial"/>
                <a:sym typeface="Arial"/>
              </a:defRPr>
            </a:pPr>
            <a:endParaRPr/>
          </a:p>
        </p:txBody>
      </p:sp>
      <p:sp>
        <p:nvSpPr>
          <p:cNvPr id="591" name="Google Shape;123;p4"/>
          <p:cNvSpPr/>
          <p:nvPr/>
        </p:nvSpPr>
        <p:spPr>
          <a:xfrm rot="8100000">
            <a:off x="16103948" y="12098184"/>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00CEF6"/>
            </a:solidFill>
          </a:ln>
        </p:spPr>
        <p:txBody>
          <a:bodyPr lIns="0" tIns="0" rIns="0" bIns="0" anchor="ctr"/>
          <a:lstStyle/>
          <a:p>
            <a:pPr algn="l" defTabSz="2438400">
              <a:defRPr sz="3600" b="0">
                <a:latin typeface="Arial"/>
                <a:ea typeface="Arial"/>
                <a:cs typeface="Arial"/>
                <a:sym typeface="Arial"/>
              </a:defRPr>
            </a:pPr>
            <a:endParaRPr/>
          </a:p>
        </p:txBody>
      </p:sp>
      <p:sp>
        <p:nvSpPr>
          <p:cNvPr id="592" name="Google Shape;124;p4"/>
          <p:cNvSpPr/>
          <p:nvPr/>
        </p:nvSpPr>
        <p:spPr>
          <a:xfrm rot="8100000">
            <a:off x="19151948" y="12187118"/>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CEF6"/>
          </a:solidFill>
          <a:ln w="12700">
            <a:miter lim="400000"/>
          </a:ln>
        </p:spPr>
        <p:txBody>
          <a:bodyPr lIns="0" tIns="0" rIns="0" bIns="0" anchor="ctr"/>
          <a:lstStyle/>
          <a:p>
            <a:pPr algn="l" defTabSz="2438400">
              <a:defRPr sz="3600" b="0">
                <a:latin typeface="Arial"/>
                <a:ea typeface="Arial"/>
                <a:cs typeface="Arial"/>
                <a:sym typeface="Arial"/>
              </a:defRPr>
            </a:pPr>
            <a:endParaRPr/>
          </a:p>
        </p:txBody>
      </p:sp>
      <p:grpSp>
        <p:nvGrpSpPr>
          <p:cNvPr id="596" name="Google Shape;125;p4"/>
          <p:cNvGrpSpPr/>
          <p:nvPr/>
        </p:nvGrpSpPr>
        <p:grpSpPr>
          <a:xfrm>
            <a:off x="-25401" y="11899933"/>
            <a:ext cx="24447535" cy="1587468"/>
            <a:chOff x="0" y="0"/>
            <a:chExt cx="24447534" cy="1587466"/>
          </a:xfrm>
        </p:grpSpPr>
        <p:sp>
          <p:nvSpPr>
            <p:cNvPr id="593" name="Google Shape;126;p4"/>
            <p:cNvSpPr/>
            <p:nvPr/>
          </p:nvSpPr>
          <p:spPr>
            <a:xfrm>
              <a:off x="0" y="317466"/>
              <a:ext cx="11214134"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945"/>
                  </a:moveTo>
                  <a:lnTo>
                    <a:pt x="2030" y="18793"/>
                  </a:lnTo>
                  <a:lnTo>
                    <a:pt x="3987" y="18793"/>
                  </a:lnTo>
                  <a:lnTo>
                    <a:pt x="5944" y="15984"/>
                  </a:lnTo>
                  <a:lnTo>
                    <a:pt x="7901" y="21600"/>
                  </a:lnTo>
                  <a:lnTo>
                    <a:pt x="9834" y="12745"/>
                  </a:lnTo>
                  <a:lnTo>
                    <a:pt x="11815" y="12745"/>
                  </a:lnTo>
                  <a:lnTo>
                    <a:pt x="13723" y="0"/>
                  </a:lnTo>
                  <a:lnTo>
                    <a:pt x="15680" y="3024"/>
                  </a:lnTo>
                  <a:lnTo>
                    <a:pt x="17662" y="3024"/>
                  </a:lnTo>
                  <a:lnTo>
                    <a:pt x="19643" y="18144"/>
                  </a:lnTo>
                  <a:lnTo>
                    <a:pt x="21600" y="18144"/>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594" name="Google Shape;127;p4"/>
            <p:cNvSpPr/>
            <p:nvPr/>
          </p:nvSpPr>
          <p:spPr>
            <a:xfrm>
              <a:off x="11214133" y="0"/>
              <a:ext cx="9131268" cy="1574801"/>
            </a:xfrm>
            <a:custGeom>
              <a:avLst/>
              <a:gdLst/>
              <a:ahLst/>
              <a:cxnLst>
                <a:cxn ang="0">
                  <a:pos x="wd2" y="hd2"/>
                </a:cxn>
                <a:cxn ang="5400000">
                  <a:pos x="wd2" y="hd2"/>
                </a:cxn>
                <a:cxn ang="10800000">
                  <a:pos x="wd2" y="hd2"/>
                </a:cxn>
                <a:cxn ang="16200000">
                  <a:pos x="wd2" y="hd2"/>
                </a:cxn>
              </a:cxnLst>
              <a:rect l="0" t="0" r="r" b="b"/>
              <a:pathLst>
                <a:path w="21600" h="21600" extrusionOk="0">
                  <a:moveTo>
                    <a:pt x="0" y="19161"/>
                  </a:moveTo>
                  <a:lnTo>
                    <a:pt x="2373" y="8361"/>
                  </a:lnTo>
                  <a:lnTo>
                    <a:pt x="4807" y="4006"/>
                  </a:lnTo>
                  <a:lnTo>
                    <a:pt x="7210" y="12542"/>
                  </a:lnTo>
                  <a:lnTo>
                    <a:pt x="9583" y="12542"/>
                  </a:lnTo>
                  <a:lnTo>
                    <a:pt x="11987" y="15154"/>
                  </a:lnTo>
                  <a:lnTo>
                    <a:pt x="14390" y="10800"/>
                  </a:lnTo>
                  <a:lnTo>
                    <a:pt x="16823" y="21600"/>
                  </a:lnTo>
                  <a:lnTo>
                    <a:pt x="19257" y="21600"/>
                  </a:lnTo>
                  <a:lnTo>
                    <a:pt x="21600" y="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595" name="Google Shape;128;p4"/>
            <p:cNvSpPr/>
            <p:nvPr/>
          </p:nvSpPr>
          <p:spPr>
            <a:xfrm>
              <a:off x="20358134" y="25399"/>
              <a:ext cx="4089401" cy="11048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299" y="6206"/>
                  </a:lnTo>
                  <a:lnTo>
                    <a:pt x="16166" y="6206"/>
                  </a:lnTo>
                  <a:lnTo>
                    <a:pt x="21600" y="2160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grpSp>
      <p:grpSp>
        <p:nvGrpSpPr>
          <p:cNvPr id="622" name="Google Shape;129;p4"/>
          <p:cNvGrpSpPr/>
          <p:nvPr/>
        </p:nvGrpSpPr>
        <p:grpSpPr>
          <a:xfrm>
            <a:off x="-114233" y="11849301"/>
            <a:ext cx="24612200" cy="1714100"/>
            <a:chOff x="0" y="0"/>
            <a:chExt cx="24612198" cy="1714098"/>
          </a:xfrm>
        </p:grpSpPr>
        <p:sp>
          <p:nvSpPr>
            <p:cNvPr id="597" name="Google Shape;130;p4"/>
            <p:cNvSpPr/>
            <p:nvPr/>
          </p:nvSpPr>
          <p:spPr>
            <a:xfrm>
              <a:off x="3086099" y="1219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98" name="Google Shape;131;p4"/>
            <p:cNvSpPr/>
            <p:nvPr/>
          </p:nvSpPr>
          <p:spPr>
            <a:xfrm>
              <a:off x="4102098" y="15620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99" name="Google Shape;132;p4"/>
            <p:cNvSpPr/>
            <p:nvPr/>
          </p:nvSpPr>
          <p:spPr>
            <a:xfrm>
              <a:off x="2070099" y="1409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00" name="Google Shape;133;p4"/>
            <p:cNvSpPr/>
            <p:nvPr/>
          </p:nvSpPr>
          <p:spPr>
            <a:xfrm>
              <a:off x="1054099" y="1384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01" name="Google Shape;134;p4"/>
            <p:cNvSpPr/>
            <p:nvPr/>
          </p:nvSpPr>
          <p:spPr>
            <a:xfrm>
              <a:off x="0" y="431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02" name="Google Shape;135;p4"/>
            <p:cNvSpPr/>
            <p:nvPr/>
          </p:nvSpPr>
          <p:spPr>
            <a:xfrm>
              <a:off x="5118099" y="1041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03" name="Google Shape;136;p4"/>
            <p:cNvSpPr/>
            <p:nvPr/>
          </p:nvSpPr>
          <p:spPr>
            <a:xfrm>
              <a:off x="6134098" y="1028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04" name="Google Shape;137;p4"/>
            <p:cNvSpPr/>
            <p:nvPr/>
          </p:nvSpPr>
          <p:spPr>
            <a:xfrm>
              <a:off x="7150098" y="279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05" name="Google Shape;138;p4"/>
            <p:cNvSpPr/>
            <p:nvPr/>
          </p:nvSpPr>
          <p:spPr>
            <a:xfrm>
              <a:off x="8166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06" name="Google Shape;139;p4"/>
            <p:cNvSpPr/>
            <p:nvPr/>
          </p:nvSpPr>
          <p:spPr>
            <a:xfrm>
              <a:off x="9182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07" name="Google Shape;140;p4"/>
            <p:cNvSpPr/>
            <p:nvPr/>
          </p:nvSpPr>
          <p:spPr>
            <a:xfrm>
              <a:off x="10198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08" name="Google Shape;141;p4"/>
            <p:cNvSpPr/>
            <p:nvPr/>
          </p:nvSpPr>
          <p:spPr>
            <a:xfrm>
              <a:off x="11214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09" name="Google Shape;142;p4"/>
            <p:cNvSpPr/>
            <p:nvPr/>
          </p:nvSpPr>
          <p:spPr>
            <a:xfrm>
              <a:off x="12230098" y="5968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10" name="Google Shape;143;p4"/>
            <p:cNvSpPr/>
            <p:nvPr/>
          </p:nvSpPr>
          <p:spPr>
            <a:xfrm>
              <a:off x="13246098" y="266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11" name="Google Shape;144;p4"/>
            <p:cNvSpPr/>
            <p:nvPr/>
          </p:nvSpPr>
          <p:spPr>
            <a:xfrm>
              <a:off x="14262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12" name="Google Shape;145;p4"/>
            <p:cNvSpPr/>
            <p:nvPr/>
          </p:nvSpPr>
          <p:spPr>
            <a:xfrm>
              <a:off x="15278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13" name="Google Shape;146;p4"/>
            <p:cNvSpPr/>
            <p:nvPr/>
          </p:nvSpPr>
          <p:spPr>
            <a:xfrm>
              <a:off x="16294098" y="10794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14" name="Google Shape;147;p4"/>
            <p:cNvSpPr/>
            <p:nvPr/>
          </p:nvSpPr>
          <p:spPr>
            <a:xfrm>
              <a:off x="17310098" y="7620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15" name="Google Shape;148;p4"/>
            <p:cNvSpPr/>
            <p:nvPr/>
          </p:nvSpPr>
          <p:spPr>
            <a:xfrm>
              <a:off x="18326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16" name="Google Shape;149;p4"/>
            <p:cNvSpPr/>
            <p:nvPr/>
          </p:nvSpPr>
          <p:spPr>
            <a:xfrm>
              <a:off x="19342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17" name="Google Shape;150;p4"/>
            <p:cNvSpPr/>
            <p:nvPr/>
          </p:nvSpPr>
          <p:spPr>
            <a:xfrm>
              <a:off x="20358098" y="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18" name="Google Shape;151;p4"/>
            <p:cNvSpPr/>
            <p:nvPr/>
          </p:nvSpPr>
          <p:spPr>
            <a:xfrm>
              <a:off x="21374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19" name="Google Shape;152;p4"/>
            <p:cNvSpPr/>
            <p:nvPr/>
          </p:nvSpPr>
          <p:spPr>
            <a:xfrm>
              <a:off x="22390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20" name="Google Shape;153;p4"/>
            <p:cNvSpPr/>
            <p:nvPr/>
          </p:nvSpPr>
          <p:spPr>
            <a:xfrm>
              <a:off x="23406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621" name="Google Shape;154;p4"/>
            <p:cNvSpPr/>
            <p:nvPr/>
          </p:nvSpPr>
          <p:spPr>
            <a:xfrm>
              <a:off x="24460198" y="1130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grpSp>
      <p:sp>
        <p:nvSpPr>
          <p:cNvPr id="623" name="Google Shape;155;p4"/>
          <p:cNvSpPr/>
          <p:nvPr/>
        </p:nvSpPr>
        <p:spPr>
          <a:xfrm>
            <a:off x="7975200" y="12229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624" name="Google Shape;156;p4"/>
          <p:cNvSpPr/>
          <p:nvPr/>
        </p:nvSpPr>
        <p:spPr>
          <a:xfrm>
            <a:off x="2895199" y="12991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625" name="Google Shape;157;p4"/>
          <p:cNvSpPr/>
          <p:nvPr/>
        </p:nvSpPr>
        <p:spPr>
          <a:xfrm>
            <a:off x="13055200" y="12042752"/>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626" name="Google Shape;158;p4"/>
          <p:cNvSpPr/>
          <p:nvPr/>
        </p:nvSpPr>
        <p:spPr>
          <a:xfrm rot="8100000">
            <a:off x="23199864" y="115444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AFF000"/>
            </a:solidFill>
          </a:ln>
        </p:spPr>
        <p:txBody>
          <a:bodyPr lIns="0" tIns="0" rIns="0" bIns="0" anchor="ctr"/>
          <a:lstStyle/>
          <a:p>
            <a:pPr algn="l" defTabSz="2438400">
              <a:defRPr sz="3600" b="0">
                <a:latin typeface="Arial"/>
                <a:ea typeface="Arial"/>
                <a:cs typeface="Arial"/>
                <a:sym typeface="Arial"/>
              </a:defRPr>
            </a:pPr>
            <a:endParaRPr/>
          </a:p>
        </p:txBody>
      </p:sp>
      <p:sp>
        <p:nvSpPr>
          <p:cNvPr id="627" name="Google Shape;121;p4"/>
          <p:cNvSpPr/>
          <p:nvPr/>
        </p:nvSpPr>
        <p:spPr>
          <a:xfrm>
            <a:off x="-76201" y="12208295"/>
            <a:ext cx="24511002" cy="1558505"/>
          </a:xfrm>
          <a:custGeom>
            <a:avLst/>
            <a:gdLst/>
            <a:ahLst/>
            <a:cxnLst>
              <a:cxn ang="0">
                <a:pos x="wd2" y="hd2"/>
              </a:cxn>
              <a:cxn ang="5400000">
                <a:pos x="wd2" y="hd2"/>
              </a:cxn>
              <a:cxn ang="10800000">
                <a:pos x="wd2" y="hd2"/>
              </a:cxn>
              <a:cxn ang="16200000">
                <a:pos x="wd2" y="hd2"/>
              </a:cxn>
            </a:cxnLst>
            <a:rect l="0" t="0" r="r" b="b"/>
            <a:pathLst>
              <a:path w="21600" h="21600" extrusionOk="0">
                <a:moveTo>
                  <a:pt x="22" y="5096"/>
                </a:moveTo>
                <a:lnTo>
                  <a:pt x="985" y="10361"/>
                </a:lnTo>
                <a:lnTo>
                  <a:pt x="2776" y="10361"/>
                </a:lnTo>
                <a:lnTo>
                  <a:pt x="3671" y="6322"/>
                </a:lnTo>
                <a:lnTo>
                  <a:pt x="4566" y="14927"/>
                </a:lnTo>
                <a:lnTo>
                  <a:pt x="5462" y="14927"/>
                </a:lnTo>
                <a:lnTo>
                  <a:pt x="6312" y="10361"/>
                </a:lnTo>
                <a:lnTo>
                  <a:pt x="7207" y="7551"/>
                </a:lnTo>
                <a:lnTo>
                  <a:pt x="8148" y="7551"/>
                </a:lnTo>
                <a:lnTo>
                  <a:pt x="9043" y="10010"/>
                </a:lnTo>
                <a:lnTo>
                  <a:pt x="9916" y="7025"/>
                </a:lnTo>
                <a:lnTo>
                  <a:pt x="10811" y="11766"/>
                </a:lnTo>
                <a:lnTo>
                  <a:pt x="11729" y="18966"/>
                </a:lnTo>
                <a:lnTo>
                  <a:pt x="12579" y="14049"/>
                </a:lnTo>
                <a:lnTo>
                  <a:pt x="13497" y="14049"/>
                </a:lnTo>
                <a:lnTo>
                  <a:pt x="14415" y="5444"/>
                </a:lnTo>
                <a:lnTo>
                  <a:pt x="15310" y="10361"/>
                </a:lnTo>
                <a:lnTo>
                  <a:pt x="16206" y="10361"/>
                </a:lnTo>
                <a:lnTo>
                  <a:pt x="17101" y="6322"/>
                </a:lnTo>
                <a:lnTo>
                  <a:pt x="18892" y="6322"/>
                </a:lnTo>
                <a:lnTo>
                  <a:pt x="19787" y="14751"/>
                </a:lnTo>
                <a:lnTo>
                  <a:pt x="20638" y="11766"/>
                </a:lnTo>
                <a:lnTo>
                  <a:pt x="21600" y="0"/>
                </a:lnTo>
                <a:lnTo>
                  <a:pt x="21600" y="21600"/>
                </a:lnTo>
                <a:lnTo>
                  <a:pt x="0" y="21600"/>
                </a:lnTo>
                <a:close/>
              </a:path>
            </a:pathLst>
          </a:custGeom>
          <a:solidFill>
            <a:srgbClr val="00CEF6">
              <a:alpha val="73460"/>
            </a:srgbClr>
          </a:solidFill>
          <a:ln w="12700">
            <a:miter lim="400000"/>
          </a:ln>
        </p:spPr>
        <p:txBody>
          <a:bodyPr lIns="0" tIns="0" rIns="0" bIns="0"/>
          <a:lstStyle/>
          <a:p>
            <a:pPr algn="l" defTabSz="2438400">
              <a:defRPr sz="3600" b="0">
                <a:latin typeface="Arial"/>
                <a:ea typeface="Arial"/>
                <a:cs typeface="Arial"/>
                <a:sym typeface="Arial"/>
              </a:defRPr>
            </a:pPr>
            <a:endParaRPr/>
          </a:p>
        </p:txBody>
      </p:sp>
      <p:pic>
        <p:nvPicPr>
          <p:cNvPr id="628" name="WhatsApp Image 2022-12-09 at 5.09.26 PM.jpeg" descr="WhatsApp Image 2022-12-09 at 5.09.26 PM.jpeg"/>
          <p:cNvPicPr>
            <a:picLocks noChangeAspect="1"/>
          </p:cNvPicPr>
          <p:nvPr/>
        </p:nvPicPr>
        <p:blipFill>
          <a:blip r:embed="rId2"/>
          <a:stretch>
            <a:fillRect/>
          </a:stretch>
        </p:blipFill>
        <p:spPr>
          <a:xfrm>
            <a:off x="5190459" y="227849"/>
            <a:ext cx="13977682" cy="11151473"/>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Google Shape;120;p4"/>
          <p:cNvSpPr/>
          <p:nvPr/>
        </p:nvSpPr>
        <p:spPr>
          <a:xfrm>
            <a:off x="-76201" y="11858066"/>
            <a:ext cx="24511002" cy="1899943"/>
          </a:xfrm>
          <a:custGeom>
            <a:avLst/>
            <a:gdLst/>
            <a:ahLst/>
            <a:cxnLst>
              <a:cxn ang="0">
                <a:pos x="wd2" y="hd2"/>
              </a:cxn>
              <a:cxn ang="5400000">
                <a:pos x="wd2" y="hd2"/>
              </a:cxn>
              <a:cxn ang="10800000">
                <a:pos x="wd2" y="hd2"/>
              </a:cxn>
              <a:cxn ang="16200000">
                <a:pos x="wd2" y="hd2"/>
              </a:cxn>
            </a:cxnLst>
            <a:rect l="0" t="0" r="r" b="b"/>
            <a:pathLst>
              <a:path w="21600" h="21600" extrusionOk="0">
                <a:moveTo>
                  <a:pt x="22" y="199"/>
                </a:moveTo>
                <a:lnTo>
                  <a:pt x="974" y="8560"/>
                </a:lnTo>
                <a:lnTo>
                  <a:pt x="1858" y="3882"/>
                </a:lnTo>
                <a:lnTo>
                  <a:pt x="3671" y="3782"/>
                </a:lnTo>
                <a:lnTo>
                  <a:pt x="4566" y="0"/>
                </a:lnTo>
                <a:lnTo>
                  <a:pt x="5462" y="10253"/>
                </a:lnTo>
                <a:lnTo>
                  <a:pt x="6346" y="16125"/>
                </a:lnTo>
                <a:lnTo>
                  <a:pt x="7230" y="16026"/>
                </a:lnTo>
                <a:lnTo>
                  <a:pt x="8170" y="7864"/>
                </a:lnTo>
                <a:lnTo>
                  <a:pt x="9054" y="5972"/>
                </a:lnTo>
                <a:lnTo>
                  <a:pt x="9916" y="1781"/>
                </a:lnTo>
                <a:lnTo>
                  <a:pt x="10834" y="11248"/>
                </a:lnTo>
                <a:lnTo>
                  <a:pt x="11729" y="11576"/>
                </a:lnTo>
                <a:lnTo>
                  <a:pt x="12613" y="19012"/>
                </a:lnTo>
                <a:lnTo>
                  <a:pt x="13520" y="19012"/>
                </a:lnTo>
                <a:lnTo>
                  <a:pt x="14460" y="15230"/>
                </a:lnTo>
                <a:lnTo>
                  <a:pt x="15344" y="15230"/>
                </a:lnTo>
                <a:lnTo>
                  <a:pt x="16183" y="8660"/>
                </a:lnTo>
                <a:lnTo>
                  <a:pt x="17135" y="12741"/>
                </a:lnTo>
                <a:lnTo>
                  <a:pt x="17974" y="6171"/>
                </a:lnTo>
                <a:lnTo>
                  <a:pt x="19787" y="6072"/>
                </a:lnTo>
                <a:lnTo>
                  <a:pt x="20671" y="8560"/>
                </a:lnTo>
                <a:lnTo>
                  <a:pt x="21600" y="2091"/>
                </a:lnTo>
                <a:lnTo>
                  <a:pt x="21578" y="21600"/>
                </a:lnTo>
                <a:lnTo>
                  <a:pt x="0" y="21600"/>
                </a:lnTo>
                <a:close/>
              </a:path>
            </a:pathLst>
          </a:custGeom>
          <a:solidFill>
            <a:srgbClr val="AFF000"/>
          </a:solidFill>
          <a:ln w="12700">
            <a:miter lim="400000"/>
          </a:ln>
        </p:spPr>
        <p:txBody>
          <a:bodyPr lIns="0" tIns="0" rIns="0" bIns="0"/>
          <a:lstStyle/>
          <a:p>
            <a:pPr algn="l" defTabSz="2438400">
              <a:defRPr sz="3600" b="0">
                <a:latin typeface="Arial"/>
                <a:ea typeface="Arial"/>
                <a:cs typeface="Arial"/>
                <a:sym typeface="Arial"/>
              </a:defRPr>
            </a:pPr>
            <a:endParaRPr/>
          </a:p>
        </p:txBody>
      </p:sp>
      <p:sp>
        <p:nvSpPr>
          <p:cNvPr id="208" name="Google Shape;122;p4"/>
          <p:cNvSpPr/>
          <p:nvPr/>
        </p:nvSpPr>
        <p:spPr>
          <a:xfrm rot="8100000">
            <a:off x="4927949" y="113412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AFF000"/>
          </a:solidFill>
          <a:ln w="12700">
            <a:miter lim="400000"/>
          </a:ln>
        </p:spPr>
        <p:txBody>
          <a:bodyPr lIns="0" tIns="0" rIns="0" bIns="0" anchor="ctr"/>
          <a:lstStyle/>
          <a:p>
            <a:pPr algn="l" defTabSz="2438400">
              <a:defRPr sz="3600" b="0">
                <a:latin typeface="Arial"/>
                <a:ea typeface="Arial"/>
                <a:cs typeface="Arial"/>
                <a:sym typeface="Arial"/>
              </a:defRPr>
            </a:pPr>
            <a:endParaRPr/>
          </a:p>
        </p:txBody>
      </p:sp>
      <p:sp>
        <p:nvSpPr>
          <p:cNvPr id="209" name="Google Shape;123;p4"/>
          <p:cNvSpPr/>
          <p:nvPr/>
        </p:nvSpPr>
        <p:spPr>
          <a:xfrm rot="8100000">
            <a:off x="16103948" y="12098184"/>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00CEF6"/>
            </a:solidFill>
          </a:ln>
        </p:spPr>
        <p:txBody>
          <a:bodyPr lIns="0" tIns="0" rIns="0" bIns="0" anchor="ctr"/>
          <a:lstStyle/>
          <a:p>
            <a:pPr algn="l" defTabSz="2438400">
              <a:defRPr sz="3600" b="0">
                <a:latin typeface="Arial"/>
                <a:ea typeface="Arial"/>
                <a:cs typeface="Arial"/>
                <a:sym typeface="Arial"/>
              </a:defRPr>
            </a:pPr>
            <a:endParaRPr/>
          </a:p>
        </p:txBody>
      </p:sp>
      <p:sp>
        <p:nvSpPr>
          <p:cNvPr id="210" name="Google Shape;124;p4"/>
          <p:cNvSpPr/>
          <p:nvPr/>
        </p:nvSpPr>
        <p:spPr>
          <a:xfrm rot="8100000">
            <a:off x="19151948" y="12187118"/>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CEF6"/>
          </a:solidFill>
          <a:ln w="12700">
            <a:miter lim="400000"/>
          </a:ln>
        </p:spPr>
        <p:txBody>
          <a:bodyPr lIns="0" tIns="0" rIns="0" bIns="0" anchor="ctr"/>
          <a:lstStyle/>
          <a:p>
            <a:pPr algn="l" defTabSz="2438400">
              <a:defRPr sz="3600" b="0">
                <a:latin typeface="Arial"/>
                <a:ea typeface="Arial"/>
                <a:cs typeface="Arial"/>
                <a:sym typeface="Arial"/>
              </a:defRPr>
            </a:pPr>
            <a:endParaRPr/>
          </a:p>
        </p:txBody>
      </p:sp>
      <p:grpSp>
        <p:nvGrpSpPr>
          <p:cNvPr id="214" name="Google Shape;125;p4"/>
          <p:cNvGrpSpPr/>
          <p:nvPr/>
        </p:nvGrpSpPr>
        <p:grpSpPr>
          <a:xfrm>
            <a:off x="-25401" y="11899933"/>
            <a:ext cx="24447535" cy="1587468"/>
            <a:chOff x="0" y="0"/>
            <a:chExt cx="24447534" cy="1587466"/>
          </a:xfrm>
        </p:grpSpPr>
        <p:sp>
          <p:nvSpPr>
            <p:cNvPr id="211" name="Google Shape;126;p4"/>
            <p:cNvSpPr/>
            <p:nvPr/>
          </p:nvSpPr>
          <p:spPr>
            <a:xfrm>
              <a:off x="0" y="317466"/>
              <a:ext cx="11214134"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945"/>
                  </a:moveTo>
                  <a:lnTo>
                    <a:pt x="2030" y="18793"/>
                  </a:lnTo>
                  <a:lnTo>
                    <a:pt x="3987" y="18793"/>
                  </a:lnTo>
                  <a:lnTo>
                    <a:pt x="5944" y="15984"/>
                  </a:lnTo>
                  <a:lnTo>
                    <a:pt x="7901" y="21600"/>
                  </a:lnTo>
                  <a:lnTo>
                    <a:pt x="9834" y="12745"/>
                  </a:lnTo>
                  <a:lnTo>
                    <a:pt x="11815" y="12745"/>
                  </a:lnTo>
                  <a:lnTo>
                    <a:pt x="13723" y="0"/>
                  </a:lnTo>
                  <a:lnTo>
                    <a:pt x="15680" y="3024"/>
                  </a:lnTo>
                  <a:lnTo>
                    <a:pt x="17662" y="3024"/>
                  </a:lnTo>
                  <a:lnTo>
                    <a:pt x="19643" y="18144"/>
                  </a:lnTo>
                  <a:lnTo>
                    <a:pt x="21600" y="18144"/>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212" name="Google Shape;127;p4"/>
            <p:cNvSpPr/>
            <p:nvPr/>
          </p:nvSpPr>
          <p:spPr>
            <a:xfrm>
              <a:off x="11214133" y="0"/>
              <a:ext cx="9131268" cy="1574801"/>
            </a:xfrm>
            <a:custGeom>
              <a:avLst/>
              <a:gdLst/>
              <a:ahLst/>
              <a:cxnLst>
                <a:cxn ang="0">
                  <a:pos x="wd2" y="hd2"/>
                </a:cxn>
                <a:cxn ang="5400000">
                  <a:pos x="wd2" y="hd2"/>
                </a:cxn>
                <a:cxn ang="10800000">
                  <a:pos x="wd2" y="hd2"/>
                </a:cxn>
                <a:cxn ang="16200000">
                  <a:pos x="wd2" y="hd2"/>
                </a:cxn>
              </a:cxnLst>
              <a:rect l="0" t="0" r="r" b="b"/>
              <a:pathLst>
                <a:path w="21600" h="21600" extrusionOk="0">
                  <a:moveTo>
                    <a:pt x="0" y="19161"/>
                  </a:moveTo>
                  <a:lnTo>
                    <a:pt x="2373" y="8361"/>
                  </a:lnTo>
                  <a:lnTo>
                    <a:pt x="4807" y="4006"/>
                  </a:lnTo>
                  <a:lnTo>
                    <a:pt x="7210" y="12542"/>
                  </a:lnTo>
                  <a:lnTo>
                    <a:pt x="9583" y="12542"/>
                  </a:lnTo>
                  <a:lnTo>
                    <a:pt x="11987" y="15154"/>
                  </a:lnTo>
                  <a:lnTo>
                    <a:pt x="14390" y="10800"/>
                  </a:lnTo>
                  <a:lnTo>
                    <a:pt x="16823" y="21600"/>
                  </a:lnTo>
                  <a:lnTo>
                    <a:pt x="19257" y="21600"/>
                  </a:lnTo>
                  <a:lnTo>
                    <a:pt x="21600" y="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213" name="Google Shape;128;p4"/>
            <p:cNvSpPr/>
            <p:nvPr/>
          </p:nvSpPr>
          <p:spPr>
            <a:xfrm>
              <a:off x="20358134" y="25399"/>
              <a:ext cx="4089401" cy="11048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299" y="6206"/>
                  </a:lnTo>
                  <a:lnTo>
                    <a:pt x="16166" y="6206"/>
                  </a:lnTo>
                  <a:lnTo>
                    <a:pt x="21600" y="2160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grpSp>
      <p:grpSp>
        <p:nvGrpSpPr>
          <p:cNvPr id="240" name="Google Shape;129;p4"/>
          <p:cNvGrpSpPr/>
          <p:nvPr/>
        </p:nvGrpSpPr>
        <p:grpSpPr>
          <a:xfrm>
            <a:off x="-114233" y="11849301"/>
            <a:ext cx="24612200" cy="1714100"/>
            <a:chOff x="0" y="0"/>
            <a:chExt cx="24612198" cy="1714098"/>
          </a:xfrm>
        </p:grpSpPr>
        <p:sp>
          <p:nvSpPr>
            <p:cNvPr id="215" name="Google Shape;130;p4"/>
            <p:cNvSpPr/>
            <p:nvPr/>
          </p:nvSpPr>
          <p:spPr>
            <a:xfrm>
              <a:off x="3086099" y="1219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16" name="Google Shape;131;p4"/>
            <p:cNvSpPr/>
            <p:nvPr/>
          </p:nvSpPr>
          <p:spPr>
            <a:xfrm>
              <a:off x="4102098" y="15620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17" name="Google Shape;132;p4"/>
            <p:cNvSpPr/>
            <p:nvPr/>
          </p:nvSpPr>
          <p:spPr>
            <a:xfrm>
              <a:off x="2070099" y="1409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18" name="Google Shape;133;p4"/>
            <p:cNvSpPr/>
            <p:nvPr/>
          </p:nvSpPr>
          <p:spPr>
            <a:xfrm>
              <a:off x="1054099" y="1384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19" name="Google Shape;134;p4"/>
            <p:cNvSpPr/>
            <p:nvPr/>
          </p:nvSpPr>
          <p:spPr>
            <a:xfrm>
              <a:off x="0" y="431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20" name="Google Shape;135;p4"/>
            <p:cNvSpPr/>
            <p:nvPr/>
          </p:nvSpPr>
          <p:spPr>
            <a:xfrm>
              <a:off x="5118099" y="1041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21" name="Google Shape;136;p4"/>
            <p:cNvSpPr/>
            <p:nvPr/>
          </p:nvSpPr>
          <p:spPr>
            <a:xfrm>
              <a:off x="6134098" y="1028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22" name="Google Shape;137;p4"/>
            <p:cNvSpPr/>
            <p:nvPr/>
          </p:nvSpPr>
          <p:spPr>
            <a:xfrm>
              <a:off x="7150098" y="279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23" name="Google Shape;138;p4"/>
            <p:cNvSpPr/>
            <p:nvPr/>
          </p:nvSpPr>
          <p:spPr>
            <a:xfrm>
              <a:off x="8166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24" name="Google Shape;139;p4"/>
            <p:cNvSpPr/>
            <p:nvPr/>
          </p:nvSpPr>
          <p:spPr>
            <a:xfrm>
              <a:off x="9182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25" name="Google Shape;140;p4"/>
            <p:cNvSpPr/>
            <p:nvPr/>
          </p:nvSpPr>
          <p:spPr>
            <a:xfrm>
              <a:off x="10198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26" name="Google Shape;141;p4"/>
            <p:cNvSpPr/>
            <p:nvPr/>
          </p:nvSpPr>
          <p:spPr>
            <a:xfrm>
              <a:off x="11214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27" name="Google Shape;142;p4"/>
            <p:cNvSpPr/>
            <p:nvPr/>
          </p:nvSpPr>
          <p:spPr>
            <a:xfrm>
              <a:off x="12230098" y="5968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28" name="Google Shape;143;p4"/>
            <p:cNvSpPr/>
            <p:nvPr/>
          </p:nvSpPr>
          <p:spPr>
            <a:xfrm>
              <a:off x="13246098" y="266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29" name="Google Shape;144;p4"/>
            <p:cNvSpPr/>
            <p:nvPr/>
          </p:nvSpPr>
          <p:spPr>
            <a:xfrm>
              <a:off x="14262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30" name="Google Shape;145;p4"/>
            <p:cNvSpPr/>
            <p:nvPr/>
          </p:nvSpPr>
          <p:spPr>
            <a:xfrm>
              <a:off x="15278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31" name="Google Shape;146;p4"/>
            <p:cNvSpPr/>
            <p:nvPr/>
          </p:nvSpPr>
          <p:spPr>
            <a:xfrm>
              <a:off x="16294098" y="10794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32" name="Google Shape;147;p4"/>
            <p:cNvSpPr/>
            <p:nvPr/>
          </p:nvSpPr>
          <p:spPr>
            <a:xfrm>
              <a:off x="17310098" y="7620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33" name="Google Shape;148;p4"/>
            <p:cNvSpPr/>
            <p:nvPr/>
          </p:nvSpPr>
          <p:spPr>
            <a:xfrm>
              <a:off x="18326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34" name="Google Shape;149;p4"/>
            <p:cNvSpPr/>
            <p:nvPr/>
          </p:nvSpPr>
          <p:spPr>
            <a:xfrm>
              <a:off x="19342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35" name="Google Shape;150;p4"/>
            <p:cNvSpPr/>
            <p:nvPr/>
          </p:nvSpPr>
          <p:spPr>
            <a:xfrm>
              <a:off x="20358098" y="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36" name="Google Shape;151;p4"/>
            <p:cNvSpPr/>
            <p:nvPr/>
          </p:nvSpPr>
          <p:spPr>
            <a:xfrm>
              <a:off x="21374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37" name="Google Shape;152;p4"/>
            <p:cNvSpPr/>
            <p:nvPr/>
          </p:nvSpPr>
          <p:spPr>
            <a:xfrm>
              <a:off x="22390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38" name="Google Shape;153;p4"/>
            <p:cNvSpPr/>
            <p:nvPr/>
          </p:nvSpPr>
          <p:spPr>
            <a:xfrm>
              <a:off x="23406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39" name="Google Shape;154;p4"/>
            <p:cNvSpPr/>
            <p:nvPr/>
          </p:nvSpPr>
          <p:spPr>
            <a:xfrm>
              <a:off x="24460198" y="1130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grpSp>
      <p:sp>
        <p:nvSpPr>
          <p:cNvPr id="241" name="Google Shape;155;p4"/>
          <p:cNvSpPr/>
          <p:nvPr/>
        </p:nvSpPr>
        <p:spPr>
          <a:xfrm>
            <a:off x="7975200" y="12229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242" name="Google Shape;156;p4"/>
          <p:cNvSpPr/>
          <p:nvPr/>
        </p:nvSpPr>
        <p:spPr>
          <a:xfrm>
            <a:off x="2895199" y="12991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243" name="Google Shape;157;p4"/>
          <p:cNvSpPr/>
          <p:nvPr/>
        </p:nvSpPr>
        <p:spPr>
          <a:xfrm>
            <a:off x="13055200" y="12042752"/>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244" name="Google Shape;158;p4"/>
          <p:cNvSpPr/>
          <p:nvPr/>
        </p:nvSpPr>
        <p:spPr>
          <a:xfrm rot="8100000">
            <a:off x="23199864" y="115444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AFF000"/>
            </a:solidFill>
          </a:ln>
        </p:spPr>
        <p:txBody>
          <a:bodyPr lIns="0" tIns="0" rIns="0" bIns="0" anchor="ctr"/>
          <a:lstStyle/>
          <a:p>
            <a:pPr algn="l" defTabSz="2438400">
              <a:defRPr sz="3600" b="0">
                <a:latin typeface="Arial"/>
                <a:ea typeface="Arial"/>
                <a:cs typeface="Arial"/>
                <a:sym typeface="Arial"/>
              </a:defRPr>
            </a:pPr>
            <a:endParaRPr/>
          </a:p>
        </p:txBody>
      </p:sp>
      <p:sp>
        <p:nvSpPr>
          <p:cNvPr id="245" name="Google Shape;121;p4"/>
          <p:cNvSpPr/>
          <p:nvPr/>
        </p:nvSpPr>
        <p:spPr>
          <a:xfrm>
            <a:off x="-76201" y="12208295"/>
            <a:ext cx="24511002" cy="1558505"/>
          </a:xfrm>
          <a:custGeom>
            <a:avLst/>
            <a:gdLst/>
            <a:ahLst/>
            <a:cxnLst>
              <a:cxn ang="0">
                <a:pos x="wd2" y="hd2"/>
              </a:cxn>
              <a:cxn ang="5400000">
                <a:pos x="wd2" y="hd2"/>
              </a:cxn>
              <a:cxn ang="10800000">
                <a:pos x="wd2" y="hd2"/>
              </a:cxn>
              <a:cxn ang="16200000">
                <a:pos x="wd2" y="hd2"/>
              </a:cxn>
            </a:cxnLst>
            <a:rect l="0" t="0" r="r" b="b"/>
            <a:pathLst>
              <a:path w="21600" h="21600" extrusionOk="0">
                <a:moveTo>
                  <a:pt x="22" y="5096"/>
                </a:moveTo>
                <a:lnTo>
                  <a:pt x="985" y="10361"/>
                </a:lnTo>
                <a:lnTo>
                  <a:pt x="2776" y="10361"/>
                </a:lnTo>
                <a:lnTo>
                  <a:pt x="3671" y="6322"/>
                </a:lnTo>
                <a:lnTo>
                  <a:pt x="4566" y="14927"/>
                </a:lnTo>
                <a:lnTo>
                  <a:pt x="5462" y="14927"/>
                </a:lnTo>
                <a:lnTo>
                  <a:pt x="6312" y="10361"/>
                </a:lnTo>
                <a:lnTo>
                  <a:pt x="7207" y="7551"/>
                </a:lnTo>
                <a:lnTo>
                  <a:pt x="8148" y="7551"/>
                </a:lnTo>
                <a:lnTo>
                  <a:pt x="9043" y="10010"/>
                </a:lnTo>
                <a:lnTo>
                  <a:pt x="9916" y="7025"/>
                </a:lnTo>
                <a:lnTo>
                  <a:pt x="10811" y="11766"/>
                </a:lnTo>
                <a:lnTo>
                  <a:pt x="11729" y="18966"/>
                </a:lnTo>
                <a:lnTo>
                  <a:pt x="12579" y="14049"/>
                </a:lnTo>
                <a:lnTo>
                  <a:pt x="13497" y="14049"/>
                </a:lnTo>
                <a:lnTo>
                  <a:pt x="14415" y="5444"/>
                </a:lnTo>
                <a:lnTo>
                  <a:pt x="15310" y="10361"/>
                </a:lnTo>
                <a:lnTo>
                  <a:pt x="16206" y="10361"/>
                </a:lnTo>
                <a:lnTo>
                  <a:pt x="17101" y="6322"/>
                </a:lnTo>
                <a:lnTo>
                  <a:pt x="18892" y="6322"/>
                </a:lnTo>
                <a:lnTo>
                  <a:pt x="19787" y="14751"/>
                </a:lnTo>
                <a:lnTo>
                  <a:pt x="20638" y="11766"/>
                </a:lnTo>
                <a:lnTo>
                  <a:pt x="21600" y="0"/>
                </a:lnTo>
                <a:lnTo>
                  <a:pt x="21600" y="21600"/>
                </a:lnTo>
                <a:lnTo>
                  <a:pt x="0" y="21600"/>
                </a:lnTo>
                <a:close/>
              </a:path>
            </a:pathLst>
          </a:custGeom>
          <a:solidFill>
            <a:srgbClr val="00CEF6">
              <a:alpha val="73460"/>
            </a:srgbClr>
          </a:solidFill>
          <a:ln w="12700">
            <a:miter lim="400000"/>
          </a:ln>
        </p:spPr>
        <p:txBody>
          <a:bodyPr lIns="0" tIns="0" rIns="0" bIns="0"/>
          <a:lstStyle/>
          <a:p>
            <a:pPr algn="l" defTabSz="2438400">
              <a:defRPr sz="3600" b="0">
                <a:latin typeface="Arial"/>
                <a:ea typeface="Arial"/>
                <a:cs typeface="Arial"/>
                <a:sym typeface="Arial"/>
              </a:defRPr>
            </a:pPr>
            <a:endParaRPr/>
          </a:p>
        </p:txBody>
      </p:sp>
      <p:pic>
        <p:nvPicPr>
          <p:cNvPr id="246" name="Screenshot 2022-12-09 at 3.58.13 PM.png" descr="Screenshot 2022-12-09 at 3.58.13 PM.png"/>
          <p:cNvPicPr>
            <a:picLocks noChangeAspect="1"/>
          </p:cNvPicPr>
          <p:nvPr/>
        </p:nvPicPr>
        <p:blipFill>
          <a:blip r:embed="rId2"/>
          <a:stretch>
            <a:fillRect/>
          </a:stretch>
        </p:blipFill>
        <p:spPr>
          <a:xfrm>
            <a:off x="369551" y="1135716"/>
            <a:ext cx="9420630" cy="6851368"/>
          </a:xfrm>
          <a:prstGeom prst="rect">
            <a:avLst/>
          </a:prstGeom>
          <a:ln w="12700">
            <a:miter lim="400000"/>
          </a:ln>
        </p:spPr>
      </p:pic>
      <p:sp>
        <p:nvSpPr>
          <p:cNvPr id="247" name="DES is a block cipher and encrypts data in blocks of size of 64 bits each, which means 64 bits of plain text go as the input to DES, which produces 64 bits of ciphertext. The same algorithm and key are used for encryption and decryption, with minor diffe"/>
          <p:cNvSpPr txBox="1"/>
          <p:nvPr/>
        </p:nvSpPr>
        <p:spPr>
          <a:xfrm>
            <a:off x="1045513" y="8374317"/>
            <a:ext cx="22017315" cy="193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4000" b="0">
                <a:solidFill>
                  <a:srgbClr val="FFFFFF"/>
                </a:solidFill>
                <a:latin typeface="Helvetica"/>
                <a:ea typeface="Helvetica"/>
                <a:cs typeface="Helvetica"/>
                <a:sym typeface="Helvetica"/>
              </a:defRPr>
            </a:pPr>
            <a:r>
              <a:rPr dirty="0"/>
              <a:t>DES is a block cipher and encrypts data in blocks of size of </a:t>
            </a:r>
            <a:r>
              <a:rPr b="1" dirty="0"/>
              <a:t>64 bits</a:t>
            </a:r>
            <a:r>
              <a:rPr dirty="0"/>
              <a:t> each, which means 64 bits of plain text go as the input to DES, which produces 64 bits of ciphertext. The same algorithm and key are used for encryption and decryption, with minor differences. The key length is </a:t>
            </a:r>
            <a:r>
              <a:rPr b="1" dirty="0"/>
              <a:t>56 bits</a:t>
            </a:r>
            <a:r>
              <a:rPr dirty="0"/>
              <a:t>.</a:t>
            </a:r>
          </a:p>
        </p:txBody>
      </p:sp>
      <p:sp>
        <p:nvSpPr>
          <p:cNvPr id="3" name="TextBox 2">
            <a:extLst>
              <a:ext uri="{FF2B5EF4-FFF2-40B4-BE49-F238E27FC236}">
                <a16:creationId xmlns:a16="http://schemas.microsoft.com/office/drawing/2014/main" id="{070E1ADC-1148-BF9C-9F4A-8A1ADEC36EE3}"/>
              </a:ext>
            </a:extLst>
          </p:cNvPr>
          <p:cNvSpPr txBox="1"/>
          <p:nvPr/>
        </p:nvSpPr>
        <p:spPr>
          <a:xfrm>
            <a:off x="9067866" y="1574697"/>
            <a:ext cx="13360001" cy="5016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800" b="0" i="0" u="none" strike="noStrike" baseline="0" dirty="0">
                <a:latin typeface="MSAM10"/>
              </a:rPr>
              <a:t> </a:t>
            </a:r>
            <a:r>
              <a:rPr lang="en-US" sz="3200" b="0" i="0" u="none" strike="noStrike" baseline="0" dirty="0">
                <a:latin typeface="Times-Roman"/>
              </a:rPr>
              <a:t>The design process of DES, which is very helpful for understanding the technical and political evolution of modern cryptography</a:t>
            </a:r>
          </a:p>
          <a:p>
            <a:pPr algn="l"/>
            <a:endParaRPr lang="en-US" sz="3200" b="0" dirty="0">
              <a:latin typeface="Times-Roman"/>
            </a:endParaRPr>
          </a:p>
          <a:p>
            <a:pPr algn="l"/>
            <a:endParaRPr lang="en-US" sz="3200" b="0" i="0" u="none" strike="noStrike" baseline="0" dirty="0">
              <a:latin typeface="Times-Roman"/>
            </a:endParaRPr>
          </a:p>
          <a:p>
            <a:pPr algn="l"/>
            <a:r>
              <a:rPr lang="en-US" sz="800" b="0" i="0" u="none" strike="noStrike" baseline="0" dirty="0">
                <a:latin typeface="MSAM10"/>
              </a:rPr>
              <a:t> </a:t>
            </a:r>
            <a:r>
              <a:rPr lang="en-US" sz="3200" b="0" i="0" u="none" strike="noStrike" baseline="0" dirty="0">
                <a:latin typeface="Times-Roman"/>
              </a:rPr>
              <a:t>Basic design ideas of block ciphers, including confusion and diffusion, which are important properties of all modern block ciphers</a:t>
            </a:r>
          </a:p>
          <a:p>
            <a:pPr algn="l"/>
            <a:endParaRPr lang="en-US" sz="3200" b="0" dirty="0">
              <a:latin typeface="Times-Roman"/>
            </a:endParaRPr>
          </a:p>
          <a:p>
            <a:pPr algn="l"/>
            <a:endParaRPr lang="en-US" sz="3200" b="0" i="0" u="none" strike="noStrike" baseline="0" dirty="0">
              <a:latin typeface="Times-Roman"/>
            </a:endParaRPr>
          </a:p>
          <a:p>
            <a:pPr algn="l"/>
            <a:r>
              <a:rPr lang="en-US" sz="800" b="0" i="0" u="none" strike="noStrike" baseline="0" dirty="0">
                <a:latin typeface="MSAM10"/>
              </a:rPr>
              <a:t> </a:t>
            </a:r>
            <a:r>
              <a:rPr lang="en-US" sz="3200" b="0" i="0" u="none" strike="noStrike" baseline="0" dirty="0">
                <a:latin typeface="Times-Roman"/>
              </a:rPr>
              <a:t>The internal structure of DES, including Feistel networks, S-boxes and the key</a:t>
            </a:r>
          </a:p>
          <a:p>
            <a:pPr algn="l"/>
            <a:r>
              <a:rPr lang="en-IN" sz="3200" b="0" i="0" u="none" strike="noStrike" baseline="0" dirty="0">
                <a:latin typeface="Times-Roman"/>
              </a:rPr>
              <a:t>schedule</a:t>
            </a:r>
            <a:endParaRPr lang="en-IN"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Google Shape;120;p4"/>
          <p:cNvSpPr/>
          <p:nvPr/>
        </p:nvSpPr>
        <p:spPr>
          <a:xfrm>
            <a:off x="-76201" y="11858066"/>
            <a:ext cx="24511002" cy="1899943"/>
          </a:xfrm>
          <a:custGeom>
            <a:avLst/>
            <a:gdLst/>
            <a:ahLst/>
            <a:cxnLst>
              <a:cxn ang="0">
                <a:pos x="wd2" y="hd2"/>
              </a:cxn>
              <a:cxn ang="5400000">
                <a:pos x="wd2" y="hd2"/>
              </a:cxn>
              <a:cxn ang="10800000">
                <a:pos x="wd2" y="hd2"/>
              </a:cxn>
              <a:cxn ang="16200000">
                <a:pos x="wd2" y="hd2"/>
              </a:cxn>
            </a:cxnLst>
            <a:rect l="0" t="0" r="r" b="b"/>
            <a:pathLst>
              <a:path w="21600" h="21600" extrusionOk="0">
                <a:moveTo>
                  <a:pt x="22" y="199"/>
                </a:moveTo>
                <a:lnTo>
                  <a:pt x="974" y="8560"/>
                </a:lnTo>
                <a:lnTo>
                  <a:pt x="1858" y="3882"/>
                </a:lnTo>
                <a:lnTo>
                  <a:pt x="3671" y="3782"/>
                </a:lnTo>
                <a:lnTo>
                  <a:pt x="4566" y="0"/>
                </a:lnTo>
                <a:lnTo>
                  <a:pt x="5462" y="10253"/>
                </a:lnTo>
                <a:lnTo>
                  <a:pt x="6346" y="16125"/>
                </a:lnTo>
                <a:lnTo>
                  <a:pt x="7230" y="16026"/>
                </a:lnTo>
                <a:lnTo>
                  <a:pt x="8170" y="7864"/>
                </a:lnTo>
                <a:lnTo>
                  <a:pt x="9054" y="5972"/>
                </a:lnTo>
                <a:lnTo>
                  <a:pt x="9916" y="1781"/>
                </a:lnTo>
                <a:lnTo>
                  <a:pt x="10834" y="11248"/>
                </a:lnTo>
                <a:lnTo>
                  <a:pt x="11729" y="11576"/>
                </a:lnTo>
                <a:lnTo>
                  <a:pt x="12613" y="19012"/>
                </a:lnTo>
                <a:lnTo>
                  <a:pt x="13520" y="19012"/>
                </a:lnTo>
                <a:lnTo>
                  <a:pt x="14460" y="15230"/>
                </a:lnTo>
                <a:lnTo>
                  <a:pt x="15344" y="15230"/>
                </a:lnTo>
                <a:lnTo>
                  <a:pt x="16183" y="8660"/>
                </a:lnTo>
                <a:lnTo>
                  <a:pt x="17135" y="12741"/>
                </a:lnTo>
                <a:lnTo>
                  <a:pt x="17974" y="6171"/>
                </a:lnTo>
                <a:lnTo>
                  <a:pt x="19787" y="6072"/>
                </a:lnTo>
                <a:lnTo>
                  <a:pt x="20671" y="8560"/>
                </a:lnTo>
                <a:lnTo>
                  <a:pt x="21600" y="2091"/>
                </a:lnTo>
                <a:lnTo>
                  <a:pt x="21578" y="21600"/>
                </a:lnTo>
                <a:lnTo>
                  <a:pt x="0" y="21600"/>
                </a:lnTo>
                <a:close/>
              </a:path>
            </a:pathLst>
          </a:custGeom>
          <a:solidFill>
            <a:srgbClr val="AFF000"/>
          </a:solidFill>
          <a:ln w="12700">
            <a:miter lim="400000"/>
          </a:ln>
        </p:spPr>
        <p:txBody>
          <a:bodyPr lIns="0" tIns="0" rIns="0" bIns="0"/>
          <a:lstStyle/>
          <a:p>
            <a:pPr algn="l" defTabSz="2438400">
              <a:defRPr sz="3600" b="0">
                <a:latin typeface="Arial"/>
                <a:ea typeface="Arial"/>
                <a:cs typeface="Arial"/>
                <a:sym typeface="Arial"/>
              </a:defRPr>
            </a:pPr>
            <a:endParaRPr/>
          </a:p>
        </p:txBody>
      </p:sp>
      <p:sp>
        <p:nvSpPr>
          <p:cNvPr id="250" name="Google Shape;122;p4"/>
          <p:cNvSpPr/>
          <p:nvPr/>
        </p:nvSpPr>
        <p:spPr>
          <a:xfrm rot="8100000">
            <a:off x="4927949" y="113412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AFF000"/>
          </a:solidFill>
          <a:ln w="12700">
            <a:miter lim="400000"/>
          </a:ln>
        </p:spPr>
        <p:txBody>
          <a:bodyPr lIns="0" tIns="0" rIns="0" bIns="0" anchor="ctr"/>
          <a:lstStyle/>
          <a:p>
            <a:pPr algn="l" defTabSz="2438400">
              <a:defRPr sz="3600" b="0">
                <a:latin typeface="Arial"/>
                <a:ea typeface="Arial"/>
                <a:cs typeface="Arial"/>
                <a:sym typeface="Arial"/>
              </a:defRPr>
            </a:pPr>
            <a:endParaRPr/>
          </a:p>
        </p:txBody>
      </p:sp>
      <p:sp>
        <p:nvSpPr>
          <p:cNvPr id="251" name="Google Shape;123;p4"/>
          <p:cNvSpPr/>
          <p:nvPr/>
        </p:nvSpPr>
        <p:spPr>
          <a:xfrm rot="8100000">
            <a:off x="16103948" y="12098184"/>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00CEF6"/>
            </a:solidFill>
          </a:ln>
        </p:spPr>
        <p:txBody>
          <a:bodyPr lIns="0" tIns="0" rIns="0" bIns="0" anchor="ctr"/>
          <a:lstStyle/>
          <a:p>
            <a:pPr algn="l" defTabSz="2438400">
              <a:defRPr sz="3600" b="0">
                <a:latin typeface="Arial"/>
                <a:ea typeface="Arial"/>
                <a:cs typeface="Arial"/>
                <a:sym typeface="Arial"/>
              </a:defRPr>
            </a:pPr>
            <a:endParaRPr/>
          </a:p>
        </p:txBody>
      </p:sp>
      <p:sp>
        <p:nvSpPr>
          <p:cNvPr id="252" name="Google Shape;124;p4"/>
          <p:cNvSpPr/>
          <p:nvPr/>
        </p:nvSpPr>
        <p:spPr>
          <a:xfrm rot="8100000">
            <a:off x="19151948" y="12187118"/>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CEF6"/>
          </a:solidFill>
          <a:ln w="12700">
            <a:miter lim="400000"/>
          </a:ln>
        </p:spPr>
        <p:txBody>
          <a:bodyPr lIns="0" tIns="0" rIns="0" bIns="0" anchor="ctr"/>
          <a:lstStyle/>
          <a:p>
            <a:pPr algn="l" defTabSz="2438400">
              <a:defRPr sz="3600" b="0">
                <a:latin typeface="Arial"/>
                <a:ea typeface="Arial"/>
                <a:cs typeface="Arial"/>
                <a:sym typeface="Arial"/>
              </a:defRPr>
            </a:pPr>
            <a:endParaRPr/>
          </a:p>
        </p:txBody>
      </p:sp>
      <p:grpSp>
        <p:nvGrpSpPr>
          <p:cNvPr id="256" name="Google Shape;125;p4"/>
          <p:cNvGrpSpPr/>
          <p:nvPr/>
        </p:nvGrpSpPr>
        <p:grpSpPr>
          <a:xfrm>
            <a:off x="-25401" y="11899933"/>
            <a:ext cx="24447535" cy="1587468"/>
            <a:chOff x="0" y="0"/>
            <a:chExt cx="24447534" cy="1587466"/>
          </a:xfrm>
        </p:grpSpPr>
        <p:sp>
          <p:nvSpPr>
            <p:cNvPr id="253" name="Google Shape;126;p4"/>
            <p:cNvSpPr/>
            <p:nvPr/>
          </p:nvSpPr>
          <p:spPr>
            <a:xfrm>
              <a:off x="0" y="317466"/>
              <a:ext cx="11214134"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945"/>
                  </a:moveTo>
                  <a:lnTo>
                    <a:pt x="2030" y="18793"/>
                  </a:lnTo>
                  <a:lnTo>
                    <a:pt x="3987" y="18793"/>
                  </a:lnTo>
                  <a:lnTo>
                    <a:pt x="5944" y="15984"/>
                  </a:lnTo>
                  <a:lnTo>
                    <a:pt x="7901" y="21600"/>
                  </a:lnTo>
                  <a:lnTo>
                    <a:pt x="9834" y="12745"/>
                  </a:lnTo>
                  <a:lnTo>
                    <a:pt x="11815" y="12745"/>
                  </a:lnTo>
                  <a:lnTo>
                    <a:pt x="13723" y="0"/>
                  </a:lnTo>
                  <a:lnTo>
                    <a:pt x="15680" y="3024"/>
                  </a:lnTo>
                  <a:lnTo>
                    <a:pt x="17662" y="3024"/>
                  </a:lnTo>
                  <a:lnTo>
                    <a:pt x="19643" y="18144"/>
                  </a:lnTo>
                  <a:lnTo>
                    <a:pt x="21600" y="18144"/>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254" name="Google Shape;127;p4"/>
            <p:cNvSpPr/>
            <p:nvPr/>
          </p:nvSpPr>
          <p:spPr>
            <a:xfrm>
              <a:off x="11214133" y="0"/>
              <a:ext cx="9131268" cy="1574801"/>
            </a:xfrm>
            <a:custGeom>
              <a:avLst/>
              <a:gdLst/>
              <a:ahLst/>
              <a:cxnLst>
                <a:cxn ang="0">
                  <a:pos x="wd2" y="hd2"/>
                </a:cxn>
                <a:cxn ang="5400000">
                  <a:pos x="wd2" y="hd2"/>
                </a:cxn>
                <a:cxn ang="10800000">
                  <a:pos x="wd2" y="hd2"/>
                </a:cxn>
                <a:cxn ang="16200000">
                  <a:pos x="wd2" y="hd2"/>
                </a:cxn>
              </a:cxnLst>
              <a:rect l="0" t="0" r="r" b="b"/>
              <a:pathLst>
                <a:path w="21600" h="21600" extrusionOk="0">
                  <a:moveTo>
                    <a:pt x="0" y="19161"/>
                  </a:moveTo>
                  <a:lnTo>
                    <a:pt x="2373" y="8361"/>
                  </a:lnTo>
                  <a:lnTo>
                    <a:pt x="4807" y="4006"/>
                  </a:lnTo>
                  <a:lnTo>
                    <a:pt x="7210" y="12542"/>
                  </a:lnTo>
                  <a:lnTo>
                    <a:pt x="9583" y="12542"/>
                  </a:lnTo>
                  <a:lnTo>
                    <a:pt x="11987" y="15154"/>
                  </a:lnTo>
                  <a:lnTo>
                    <a:pt x="14390" y="10800"/>
                  </a:lnTo>
                  <a:lnTo>
                    <a:pt x="16823" y="21600"/>
                  </a:lnTo>
                  <a:lnTo>
                    <a:pt x="19257" y="21600"/>
                  </a:lnTo>
                  <a:lnTo>
                    <a:pt x="21600" y="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255" name="Google Shape;128;p4"/>
            <p:cNvSpPr/>
            <p:nvPr/>
          </p:nvSpPr>
          <p:spPr>
            <a:xfrm>
              <a:off x="20358134" y="25399"/>
              <a:ext cx="4089401" cy="11048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299" y="6206"/>
                  </a:lnTo>
                  <a:lnTo>
                    <a:pt x="16166" y="6206"/>
                  </a:lnTo>
                  <a:lnTo>
                    <a:pt x="21600" y="2160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grpSp>
      <p:grpSp>
        <p:nvGrpSpPr>
          <p:cNvPr id="282" name="Google Shape;129;p4"/>
          <p:cNvGrpSpPr/>
          <p:nvPr/>
        </p:nvGrpSpPr>
        <p:grpSpPr>
          <a:xfrm>
            <a:off x="-114233" y="11849301"/>
            <a:ext cx="24612200" cy="1714100"/>
            <a:chOff x="0" y="0"/>
            <a:chExt cx="24612198" cy="1714098"/>
          </a:xfrm>
        </p:grpSpPr>
        <p:sp>
          <p:nvSpPr>
            <p:cNvPr id="257" name="Google Shape;130;p4"/>
            <p:cNvSpPr/>
            <p:nvPr/>
          </p:nvSpPr>
          <p:spPr>
            <a:xfrm>
              <a:off x="3086099" y="1219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58" name="Google Shape;131;p4"/>
            <p:cNvSpPr/>
            <p:nvPr/>
          </p:nvSpPr>
          <p:spPr>
            <a:xfrm>
              <a:off x="4102098" y="15620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59" name="Google Shape;132;p4"/>
            <p:cNvSpPr/>
            <p:nvPr/>
          </p:nvSpPr>
          <p:spPr>
            <a:xfrm>
              <a:off x="2070099" y="1409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60" name="Google Shape;133;p4"/>
            <p:cNvSpPr/>
            <p:nvPr/>
          </p:nvSpPr>
          <p:spPr>
            <a:xfrm>
              <a:off x="1054099" y="1384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61" name="Google Shape;134;p4"/>
            <p:cNvSpPr/>
            <p:nvPr/>
          </p:nvSpPr>
          <p:spPr>
            <a:xfrm>
              <a:off x="0" y="431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62" name="Google Shape;135;p4"/>
            <p:cNvSpPr/>
            <p:nvPr/>
          </p:nvSpPr>
          <p:spPr>
            <a:xfrm>
              <a:off x="5118099" y="1041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63" name="Google Shape;136;p4"/>
            <p:cNvSpPr/>
            <p:nvPr/>
          </p:nvSpPr>
          <p:spPr>
            <a:xfrm>
              <a:off x="6134098" y="1028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64" name="Google Shape;137;p4"/>
            <p:cNvSpPr/>
            <p:nvPr/>
          </p:nvSpPr>
          <p:spPr>
            <a:xfrm>
              <a:off x="7150098" y="279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65" name="Google Shape;138;p4"/>
            <p:cNvSpPr/>
            <p:nvPr/>
          </p:nvSpPr>
          <p:spPr>
            <a:xfrm>
              <a:off x="8166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66" name="Google Shape;139;p4"/>
            <p:cNvSpPr/>
            <p:nvPr/>
          </p:nvSpPr>
          <p:spPr>
            <a:xfrm>
              <a:off x="9182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67" name="Google Shape;140;p4"/>
            <p:cNvSpPr/>
            <p:nvPr/>
          </p:nvSpPr>
          <p:spPr>
            <a:xfrm>
              <a:off x="10198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68" name="Google Shape;141;p4"/>
            <p:cNvSpPr/>
            <p:nvPr/>
          </p:nvSpPr>
          <p:spPr>
            <a:xfrm>
              <a:off x="11214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69" name="Google Shape;142;p4"/>
            <p:cNvSpPr/>
            <p:nvPr/>
          </p:nvSpPr>
          <p:spPr>
            <a:xfrm>
              <a:off x="12230098" y="5968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70" name="Google Shape;143;p4"/>
            <p:cNvSpPr/>
            <p:nvPr/>
          </p:nvSpPr>
          <p:spPr>
            <a:xfrm>
              <a:off x="13246098" y="266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71" name="Google Shape;144;p4"/>
            <p:cNvSpPr/>
            <p:nvPr/>
          </p:nvSpPr>
          <p:spPr>
            <a:xfrm>
              <a:off x="14262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72" name="Google Shape;145;p4"/>
            <p:cNvSpPr/>
            <p:nvPr/>
          </p:nvSpPr>
          <p:spPr>
            <a:xfrm>
              <a:off x="15278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73" name="Google Shape;146;p4"/>
            <p:cNvSpPr/>
            <p:nvPr/>
          </p:nvSpPr>
          <p:spPr>
            <a:xfrm>
              <a:off x="16294098" y="10794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74" name="Google Shape;147;p4"/>
            <p:cNvSpPr/>
            <p:nvPr/>
          </p:nvSpPr>
          <p:spPr>
            <a:xfrm>
              <a:off x="17310098" y="7620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75" name="Google Shape;148;p4"/>
            <p:cNvSpPr/>
            <p:nvPr/>
          </p:nvSpPr>
          <p:spPr>
            <a:xfrm>
              <a:off x="18326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76" name="Google Shape;149;p4"/>
            <p:cNvSpPr/>
            <p:nvPr/>
          </p:nvSpPr>
          <p:spPr>
            <a:xfrm>
              <a:off x="19342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77" name="Google Shape;150;p4"/>
            <p:cNvSpPr/>
            <p:nvPr/>
          </p:nvSpPr>
          <p:spPr>
            <a:xfrm>
              <a:off x="20358098" y="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78" name="Google Shape;151;p4"/>
            <p:cNvSpPr/>
            <p:nvPr/>
          </p:nvSpPr>
          <p:spPr>
            <a:xfrm>
              <a:off x="21374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79" name="Google Shape;152;p4"/>
            <p:cNvSpPr/>
            <p:nvPr/>
          </p:nvSpPr>
          <p:spPr>
            <a:xfrm>
              <a:off x="22390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80" name="Google Shape;153;p4"/>
            <p:cNvSpPr/>
            <p:nvPr/>
          </p:nvSpPr>
          <p:spPr>
            <a:xfrm>
              <a:off x="23406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281" name="Google Shape;154;p4"/>
            <p:cNvSpPr/>
            <p:nvPr/>
          </p:nvSpPr>
          <p:spPr>
            <a:xfrm>
              <a:off x="24460198" y="1130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grpSp>
      <p:sp>
        <p:nvSpPr>
          <p:cNvPr id="283" name="Google Shape;155;p4"/>
          <p:cNvSpPr/>
          <p:nvPr/>
        </p:nvSpPr>
        <p:spPr>
          <a:xfrm>
            <a:off x="7975200" y="12229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284" name="Google Shape;156;p4"/>
          <p:cNvSpPr/>
          <p:nvPr/>
        </p:nvSpPr>
        <p:spPr>
          <a:xfrm>
            <a:off x="2895199" y="12991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285" name="Google Shape;157;p4"/>
          <p:cNvSpPr/>
          <p:nvPr/>
        </p:nvSpPr>
        <p:spPr>
          <a:xfrm>
            <a:off x="13055200" y="12042752"/>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286" name="Google Shape;158;p4"/>
          <p:cNvSpPr/>
          <p:nvPr/>
        </p:nvSpPr>
        <p:spPr>
          <a:xfrm rot="8100000">
            <a:off x="23199864" y="115444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AFF000"/>
            </a:solidFill>
          </a:ln>
        </p:spPr>
        <p:txBody>
          <a:bodyPr lIns="0" tIns="0" rIns="0" bIns="0" anchor="ctr"/>
          <a:lstStyle/>
          <a:p>
            <a:pPr algn="l" defTabSz="2438400">
              <a:defRPr sz="3600" b="0">
                <a:latin typeface="Arial"/>
                <a:ea typeface="Arial"/>
                <a:cs typeface="Arial"/>
                <a:sym typeface="Arial"/>
              </a:defRPr>
            </a:pPr>
            <a:endParaRPr/>
          </a:p>
        </p:txBody>
      </p:sp>
      <p:sp>
        <p:nvSpPr>
          <p:cNvPr id="287" name="Google Shape;121;p4"/>
          <p:cNvSpPr/>
          <p:nvPr/>
        </p:nvSpPr>
        <p:spPr>
          <a:xfrm>
            <a:off x="-76201" y="12208295"/>
            <a:ext cx="24511002" cy="1558505"/>
          </a:xfrm>
          <a:custGeom>
            <a:avLst/>
            <a:gdLst/>
            <a:ahLst/>
            <a:cxnLst>
              <a:cxn ang="0">
                <a:pos x="wd2" y="hd2"/>
              </a:cxn>
              <a:cxn ang="5400000">
                <a:pos x="wd2" y="hd2"/>
              </a:cxn>
              <a:cxn ang="10800000">
                <a:pos x="wd2" y="hd2"/>
              </a:cxn>
              <a:cxn ang="16200000">
                <a:pos x="wd2" y="hd2"/>
              </a:cxn>
            </a:cxnLst>
            <a:rect l="0" t="0" r="r" b="b"/>
            <a:pathLst>
              <a:path w="21600" h="21600" extrusionOk="0">
                <a:moveTo>
                  <a:pt x="22" y="5096"/>
                </a:moveTo>
                <a:lnTo>
                  <a:pt x="985" y="10361"/>
                </a:lnTo>
                <a:lnTo>
                  <a:pt x="2776" y="10361"/>
                </a:lnTo>
                <a:lnTo>
                  <a:pt x="3671" y="6322"/>
                </a:lnTo>
                <a:lnTo>
                  <a:pt x="4566" y="14927"/>
                </a:lnTo>
                <a:lnTo>
                  <a:pt x="5462" y="14927"/>
                </a:lnTo>
                <a:lnTo>
                  <a:pt x="6312" y="10361"/>
                </a:lnTo>
                <a:lnTo>
                  <a:pt x="7207" y="7551"/>
                </a:lnTo>
                <a:lnTo>
                  <a:pt x="8148" y="7551"/>
                </a:lnTo>
                <a:lnTo>
                  <a:pt x="9043" y="10010"/>
                </a:lnTo>
                <a:lnTo>
                  <a:pt x="9916" y="7025"/>
                </a:lnTo>
                <a:lnTo>
                  <a:pt x="10811" y="11766"/>
                </a:lnTo>
                <a:lnTo>
                  <a:pt x="11729" y="18966"/>
                </a:lnTo>
                <a:lnTo>
                  <a:pt x="12579" y="14049"/>
                </a:lnTo>
                <a:lnTo>
                  <a:pt x="13497" y="14049"/>
                </a:lnTo>
                <a:lnTo>
                  <a:pt x="14415" y="5444"/>
                </a:lnTo>
                <a:lnTo>
                  <a:pt x="15310" y="10361"/>
                </a:lnTo>
                <a:lnTo>
                  <a:pt x="16206" y="10361"/>
                </a:lnTo>
                <a:lnTo>
                  <a:pt x="17101" y="6322"/>
                </a:lnTo>
                <a:lnTo>
                  <a:pt x="18892" y="6322"/>
                </a:lnTo>
                <a:lnTo>
                  <a:pt x="19787" y="14751"/>
                </a:lnTo>
                <a:lnTo>
                  <a:pt x="20638" y="11766"/>
                </a:lnTo>
                <a:lnTo>
                  <a:pt x="21600" y="0"/>
                </a:lnTo>
                <a:lnTo>
                  <a:pt x="21600" y="21600"/>
                </a:lnTo>
                <a:lnTo>
                  <a:pt x="0" y="21600"/>
                </a:lnTo>
                <a:close/>
              </a:path>
            </a:pathLst>
          </a:custGeom>
          <a:solidFill>
            <a:srgbClr val="00CEF6">
              <a:alpha val="73460"/>
            </a:srgbClr>
          </a:solidFill>
          <a:ln w="12700">
            <a:miter lim="400000"/>
          </a:ln>
        </p:spPr>
        <p:txBody>
          <a:bodyPr lIns="0" tIns="0" rIns="0" bIns="0"/>
          <a:lstStyle/>
          <a:p>
            <a:pPr algn="l" defTabSz="2438400">
              <a:defRPr sz="3600" b="0">
                <a:latin typeface="Arial"/>
                <a:ea typeface="Arial"/>
                <a:cs typeface="Arial"/>
                <a:sym typeface="Arial"/>
              </a:defRPr>
            </a:pPr>
            <a:endParaRPr/>
          </a:p>
        </p:txBody>
      </p:sp>
      <p:pic>
        <p:nvPicPr>
          <p:cNvPr id="288" name="Screenshot 2022-12-09 at 3.58.21 PM.png" descr="Screenshot 2022-12-09 at 3.58.21 PM.png"/>
          <p:cNvPicPr>
            <a:picLocks noChangeAspect="1"/>
          </p:cNvPicPr>
          <p:nvPr/>
        </p:nvPicPr>
        <p:blipFill>
          <a:blip r:embed="rId2"/>
          <a:stretch>
            <a:fillRect/>
          </a:stretch>
        </p:blipFill>
        <p:spPr>
          <a:xfrm>
            <a:off x="727833" y="1007404"/>
            <a:ext cx="14231818" cy="11022682"/>
          </a:xfrm>
          <a:prstGeom prst="rect">
            <a:avLst/>
          </a:prstGeom>
          <a:ln w="12700">
            <a:miter lim="400000"/>
          </a:ln>
        </p:spPr>
      </p:pic>
      <p:sp>
        <p:nvSpPr>
          <p:cNvPr id="289" name="DES is based on the two fundamental attributes of cryptography: substitution (also called confusion) and transposition (also called diffusion). DES consists of 16 steps, each of which is called a round. Each round performs the steps of substitution and t"/>
          <p:cNvSpPr txBox="1"/>
          <p:nvPr/>
        </p:nvSpPr>
        <p:spPr>
          <a:xfrm>
            <a:off x="9198453" y="4169450"/>
            <a:ext cx="14137957" cy="314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defRPr sz="4000" b="0">
                <a:solidFill>
                  <a:srgbClr val="FFFFFF"/>
                </a:solidFill>
                <a:latin typeface="Helvetica"/>
                <a:ea typeface="Helvetica"/>
                <a:cs typeface="Helvetica"/>
                <a:sym typeface="Helvetica"/>
              </a:defRPr>
            </a:lvl1pPr>
          </a:lstStyle>
          <a:p>
            <a:r>
              <a:rPr dirty="0"/>
              <a:t>DES is based on the two fundamental attributes of cryptography: substitution (also called confusion) and transposition (also called diffusion). DES consists of 16 steps, each of which is called a round. Each round performs the steps of substitution and transposition.</a:t>
            </a:r>
          </a:p>
        </p:txBody>
      </p:sp>
      <p:pic>
        <p:nvPicPr>
          <p:cNvPr id="2" name="Picture 1">
            <a:extLst>
              <a:ext uri="{FF2B5EF4-FFF2-40B4-BE49-F238E27FC236}">
                <a16:creationId xmlns:a16="http://schemas.microsoft.com/office/drawing/2014/main" id="{5503D261-DE86-A1A6-862F-BCBC6F740353}"/>
              </a:ext>
            </a:extLst>
          </p:cNvPr>
          <p:cNvPicPr>
            <a:picLocks noChangeAspect="1"/>
          </p:cNvPicPr>
          <p:nvPr/>
        </p:nvPicPr>
        <p:blipFill>
          <a:blip r:embed="rId3"/>
          <a:stretch>
            <a:fillRect/>
          </a:stretch>
        </p:blipFill>
        <p:spPr>
          <a:xfrm>
            <a:off x="12518571" y="1311902"/>
            <a:ext cx="10773295" cy="9182964"/>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Google Shape;120;p4"/>
          <p:cNvSpPr/>
          <p:nvPr/>
        </p:nvSpPr>
        <p:spPr>
          <a:xfrm>
            <a:off x="-76201" y="11858066"/>
            <a:ext cx="24511002" cy="1899943"/>
          </a:xfrm>
          <a:custGeom>
            <a:avLst/>
            <a:gdLst/>
            <a:ahLst/>
            <a:cxnLst>
              <a:cxn ang="0">
                <a:pos x="wd2" y="hd2"/>
              </a:cxn>
              <a:cxn ang="5400000">
                <a:pos x="wd2" y="hd2"/>
              </a:cxn>
              <a:cxn ang="10800000">
                <a:pos x="wd2" y="hd2"/>
              </a:cxn>
              <a:cxn ang="16200000">
                <a:pos x="wd2" y="hd2"/>
              </a:cxn>
            </a:cxnLst>
            <a:rect l="0" t="0" r="r" b="b"/>
            <a:pathLst>
              <a:path w="21600" h="21600" extrusionOk="0">
                <a:moveTo>
                  <a:pt x="22" y="199"/>
                </a:moveTo>
                <a:lnTo>
                  <a:pt x="974" y="8560"/>
                </a:lnTo>
                <a:lnTo>
                  <a:pt x="1858" y="3882"/>
                </a:lnTo>
                <a:lnTo>
                  <a:pt x="3671" y="3782"/>
                </a:lnTo>
                <a:lnTo>
                  <a:pt x="4566" y="0"/>
                </a:lnTo>
                <a:lnTo>
                  <a:pt x="5462" y="10253"/>
                </a:lnTo>
                <a:lnTo>
                  <a:pt x="6346" y="16125"/>
                </a:lnTo>
                <a:lnTo>
                  <a:pt x="7230" y="16026"/>
                </a:lnTo>
                <a:lnTo>
                  <a:pt x="8170" y="7864"/>
                </a:lnTo>
                <a:lnTo>
                  <a:pt x="9054" y="5972"/>
                </a:lnTo>
                <a:lnTo>
                  <a:pt x="9916" y="1781"/>
                </a:lnTo>
                <a:lnTo>
                  <a:pt x="10834" y="11248"/>
                </a:lnTo>
                <a:lnTo>
                  <a:pt x="11729" y="11576"/>
                </a:lnTo>
                <a:lnTo>
                  <a:pt x="12613" y="19012"/>
                </a:lnTo>
                <a:lnTo>
                  <a:pt x="13520" y="19012"/>
                </a:lnTo>
                <a:lnTo>
                  <a:pt x="14460" y="15230"/>
                </a:lnTo>
                <a:lnTo>
                  <a:pt x="15344" y="15230"/>
                </a:lnTo>
                <a:lnTo>
                  <a:pt x="16183" y="8660"/>
                </a:lnTo>
                <a:lnTo>
                  <a:pt x="17135" y="12741"/>
                </a:lnTo>
                <a:lnTo>
                  <a:pt x="17974" y="6171"/>
                </a:lnTo>
                <a:lnTo>
                  <a:pt x="19787" y="6072"/>
                </a:lnTo>
                <a:lnTo>
                  <a:pt x="20671" y="8560"/>
                </a:lnTo>
                <a:lnTo>
                  <a:pt x="21600" y="2091"/>
                </a:lnTo>
                <a:lnTo>
                  <a:pt x="21578" y="21600"/>
                </a:lnTo>
                <a:lnTo>
                  <a:pt x="0" y="21600"/>
                </a:lnTo>
                <a:close/>
              </a:path>
            </a:pathLst>
          </a:custGeom>
          <a:solidFill>
            <a:srgbClr val="AFF000"/>
          </a:solidFill>
          <a:ln w="12700">
            <a:miter lim="400000"/>
          </a:ln>
        </p:spPr>
        <p:txBody>
          <a:bodyPr lIns="0" tIns="0" rIns="0" bIns="0"/>
          <a:lstStyle/>
          <a:p>
            <a:pPr algn="l" defTabSz="2438400">
              <a:defRPr sz="3600" b="0">
                <a:latin typeface="Arial"/>
                <a:ea typeface="Arial"/>
                <a:cs typeface="Arial"/>
                <a:sym typeface="Arial"/>
              </a:defRPr>
            </a:pPr>
            <a:endParaRPr/>
          </a:p>
        </p:txBody>
      </p:sp>
      <p:sp>
        <p:nvSpPr>
          <p:cNvPr id="333" name="Google Shape;122;p4"/>
          <p:cNvSpPr/>
          <p:nvPr/>
        </p:nvSpPr>
        <p:spPr>
          <a:xfrm rot="8100000">
            <a:off x="4927949" y="113412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AFF000"/>
          </a:solidFill>
          <a:ln w="12700">
            <a:miter lim="400000"/>
          </a:ln>
        </p:spPr>
        <p:txBody>
          <a:bodyPr lIns="0" tIns="0" rIns="0" bIns="0" anchor="ctr"/>
          <a:lstStyle/>
          <a:p>
            <a:pPr algn="l" defTabSz="2438400">
              <a:defRPr sz="3600" b="0">
                <a:latin typeface="Arial"/>
                <a:ea typeface="Arial"/>
                <a:cs typeface="Arial"/>
                <a:sym typeface="Arial"/>
              </a:defRPr>
            </a:pPr>
            <a:endParaRPr/>
          </a:p>
        </p:txBody>
      </p:sp>
      <p:sp>
        <p:nvSpPr>
          <p:cNvPr id="334" name="Google Shape;123;p4"/>
          <p:cNvSpPr/>
          <p:nvPr/>
        </p:nvSpPr>
        <p:spPr>
          <a:xfrm rot="8100000">
            <a:off x="16103948" y="12098184"/>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00CEF6"/>
            </a:solidFill>
          </a:ln>
        </p:spPr>
        <p:txBody>
          <a:bodyPr lIns="0" tIns="0" rIns="0" bIns="0" anchor="ctr"/>
          <a:lstStyle/>
          <a:p>
            <a:pPr algn="l" defTabSz="2438400">
              <a:defRPr sz="3600" b="0">
                <a:latin typeface="Arial"/>
                <a:ea typeface="Arial"/>
                <a:cs typeface="Arial"/>
                <a:sym typeface="Arial"/>
              </a:defRPr>
            </a:pPr>
            <a:endParaRPr/>
          </a:p>
        </p:txBody>
      </p:sp>
      <p:sp>
        <p:nvSpPr>
          <p:cNvPr id="335" name="Google Shape;124;p4"/>
          <p:cNvSpPr/>
          <p:nvPr/>
        </p:nvSpPr>
        <p:spPr>
          <a:xfrm rot="8100000">
            <a:off x="19151948" y="12187118"/>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CEF6"/>
          </a:solidFill>
          <a:ln w="12700">
            <a:miter lim="400000"/>
          </a:ln>
        </p:spPr>
        <p:txBody>
          <a:bodyPr lIns="0" tIns="0" rIns="0" bIns="0" anchor="ctr"/>
          <a:lstStyle/>
          <a:p>
            <a:pPr algn="l" defTabSz="2438400">
              <a:defRPr sz="3600" b="0">
                <a:latin typeface="Arial"/>
                <a:ea typeface="Arial"/>
                <a:cs typeface="Arial"/>
                <a:sym typeface="Arial"/>
              </a:defRPr>
            </a:pPr>
            <a:endParaRPr/>
          </a:p>
        </p:txBody>
      </p:sp>
      <p:grpSp>
        <p:nvGrpSpPr>
          <p:cNvPr id="339" name="Google Shape;125;p4"/>
          <p:cNvGrpSpPr/>
          <p:nvPr/>
        </p:nvGrpSpPr>
        <p:grpSpPr>
          <a:xfrm>
            <a:off x="-25401" y="11899933"/>
            <a:ext cx="24447535" cy="1587468"/>
            <a:chOff x="0" y="0"/>
            <a:chExt cx="24447534" cy="1587466"/>
          </a:xfrm>
        </p:grpSpPr>
        <p:sp>
          <p:nvSpPr>
            <p:cNvPr id="336" name="Google Shape;126;p4"/>
            <p:cNvSpPr/>
            <p:nvPr/>
          </p:nvSpPr>
          <p:spPr>
            <a:xfrm>
              <a:off x="0" y="317466"/>
              <a:ext cx="11214134"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945"/>
                  </a:moveTo>
                  <a:lnTo>
                    <a:pt x="2030" y="18793"/>
                  </a:lnTo>
                  <a:lnTo>
                    <a:pt x="3987" y="18793"/>
                  </a:lnTo>
                  <a:lnTo>
                    <a:pt x="5944" y="15984"/>
                  </a:lnTo>
                  <a:lnTo>
                    <a:pt x="7901" y="21600"/>
                  </a:lnTo>
                  <a:lnTo>
                    <a:pt x="9834" y="12745"/>
                  </a:lnTo>
                  <a:lnTo>
                    <a:pt x="11815" y="12745"/>
                  </a:lnTo>
                  <a:lnTo>
                    <a:pt x="13723" y="0"/>
                  </a:lnTo>
                  <a:lnTo>
                    <a:pt x="15680" y="3024"/>
                  </a:lnTo>
                  <a:lnTo>
                    <a:pt x="17662" y="3024"/>
                  </a:lnTo>
                  <a:lnTo>
                    <a:pt x="19643" y="18144"/>
                  </a:lnTo>
                  <a:lnTo>
                    <a:pt x="21600" y="18144"/>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337" name="Google Shape;127;p4"/>
            <p:cNvSpPr/>
            <p:nvPr/>
          </p:nvSpPr>
          <p:spPr>
            <a:xfrm>
              <a:off x="11214133" y="0"/>
              <a:ext cx="9131268" cy="1574801"/>
            </a:xfrm>
            <a:custGeom>
              <a:avLst/>
              <a:gdLst/>
              <a:ahLst/>
              <a:cxnLst>
                <a:cxn ang="0">
                  <a:pos x="wd2" y="hd2"/>
                </a:cxn>
                <a:cxn ang="5400000">
                  <a:pos x="wd2" y="hd2"/>
                </a:cxn>
                <a:cxn ang="10800000">
                  <a:pos x="wd2" y="hd2"/>
                </a:cxn>
                <a:cxn ang="16200000">
                  <a:pos x="wd2" y="hd2"/>
                </a:cxn>
              </a:cxnLst>
              <a:rect l="0" t="0" r="r" b="b"/>
              <a:pathLst>
                <a:path w="21600" h="21600" extrusionOk="0">
                  <a:moveTo>
                    <a:pt x="0" y="19161"/>
                  </a:moveTo>
                  <a:lnTo>
                    <a:pt x="2373" y="8361"/>
                  </a:lnTo>
                  <a:lnTo>
                    <a:pt x="4807" y="4006"/>
                  </a:lnTo>
                  <a:lnTo>
                    <a:pt x="7210" y="12542"/>
                  </a:lnTo>
                  <a:lnTo>
                    <a:pt x="9583" y="12542"/>
                  </a:lnTo>
                  <a:lnTo>
                    <a:pt x="11987" y="15154"/>
                  </a:lnTo>
                  <a:lnTo>
                    <a:pt x="14390" y="10800"/>
                  </a:lnTo>
                  <a:lnTo>
                    <a:pt x="16823" y="21600"/>
                  </a:lnTo>
                  <a:lnTo>
                    <a:pt x="19257" y="21600"/>
                  </a:lnTo>
                  <a:lnTo>
                    <a:pt x="21600" y="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338" name="Google Shape;128;p4"/>
            <p:cNvSpPr/>
            <p:nvPr/>
          </p:nvSpPr>
          <p:spPr>
            <a:xfrm>
              <a:off x="20358134" y="25399"/>
              <a:ext cx="4089401" cy="11048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299" y="6206"/>
                  </a:lnTo>
                  <a:lnTo>
                    <a:pt x="16166" y="6206"/>
                  </a:lnTo>
                  <a:lnTo>
                    <a:pt x="21600" y="2160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grpSp>
      <p:grpSp>
        <p:nvGrpSpPr>
          <p:cNvPr id="365" name="Google Shape;129;p4"/>
          <p:cNvGrpSpPr/>
          <p:nvPr/>
        </p:nvGrpSpPr>
        <p:grpSpPr>
          <a:xfrm>
            <a:off x="-114233" y="11849301"/>
            <a:ext cx="24612200" cy="1714100"/>
            <a:chOff x="0" y="0"/>
            <a:chExt cx="24612198" cy="1714098"/>
          </a:xfrm>
        </p:grpSpPr>
        <p:sp>
          <p:nvSpPr>
            <p:cNvPr id="340" name="Google Shape;130;p4"/>
            <p:cNvSpPr/>
            <p:nvPr/>
          </p:nvSpPr>
          <p:spPr>
            <a:xfrm>
              <a:off x="3086099" y="1219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41" name="Google Shape;131;p4"/>
            <p:cNvSpPr/>
            <p:nvPr/>
          </p:nvSpPr>
          <p:spPr>
            <a:xfrm>
              <a:off x="4102098" y="15620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42" name="Google Shape;132;p4"/>
            <p:cNvSpPr/>
            <p:nvPr/>
          </p:nvSpPr>
          <p:spPr>
            <a:xfrm>
              <a:off x="2070099" y="1409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43" name="Google Shape;133;p4"/>
            <p:cNvSpPr/>
            <p:nvPr/>
          </p:nvSpPr>
          <p:spPr>
            <a:xfrm>
              <a:off x="1054099" y="1384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44" name="Google Shape;134;p4"/>
            <p:cNvSpPr/>
            <p:nvPr/>
          </p:nvSpPr>
          <p:spPr>
            <a:xfrm>
              <a:off x="0" y="431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45" name="Google Shape;135;p4"/>
            <p:cNvSpPr/>
            <p:nvPr/>
          </p:nvSpPr>
          <p:spPr>
            <a:xfrm>
              <a:off x="5118099" y="1041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46" name="Google Shape;136;p4"/>
            <p:cNvSpPr/>
            <p:nvPr/>
          </p:nvSpPr>
          <p:spPr>
            <a:xfrm>
              <a:off x="6134098" y="1028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47" name="Google Shape;137;p4"/>
            <p:cNvSpPr/>
            <p:nvPr/>
          </p:nvSpPr>
          <p:spPr>
            <a:xfrm>
              <a:off x="7150098" y="279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48" name="Google Shape;138;p4"/>
            <p:cNvSpPr/>
            <p:nvPr/>
          </p:nvSpPr>
          <p:spPr>
            <a:xfrm>
              <a:off x="8166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49" name="Google Shape;139;p4"/>
            <p:cNvSpPr/>
            <p:nvPr/>
          </p:nvSpPr>
          <p:spPr>
            <a:xfrm>
              <a:off x="9182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50" name="Google Shape;140;p4"/>
            <p:cNvSpPr/>
            <p:nvPr/>
          </p:nvSpPr>
          <p:spPr>
            <a:xfrm>
              <a:off x="10198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51" name="Google Shape;141;p4"/>
            <p:cNvSpPr/>
            <p:nvPr/>
          </p:nvSpPr>
          <p:spPr>
            <a:xfrm>
              <a:off x="11214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52" name="Google Shape;142;p4"/>
            <p:cNvSpPr/>
            <p:nvPr/>
          </p:nvSpPr>
          <p:spPr>
            <a:xfrm>
              <a:off x="12230098" y="5968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53" name="Google Shape;143;p4"/>
            <p:cNvSpPr/>
            <p:nvPr/>
          </p:nvSpPr>
          <p:spPr>
            <a:xfrm>
              <a:off x="13246098" y="266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54" name="Google Shape;144;p4"/>
            <p:cNvSpPr/>
            <p:nvPr/>
          </p:nvSpPr>
          <p:spPr>
            <a:xfrm>
              <a:off x="14262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55" name="Google Shape;145;p4"/>
            <p:cNvSpPr/>
            <p:nvPr/>
          </p:nvSpPr>
          <p:spPr>
            <a:xfrm>
              <a:off x="15278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56" name="Google Shape;146;p4"/>
            <p:cNvSpPr/>
            <p:nvPr/>
          </p:nvSpPr>
          <p:spPr>
            <a:xfrm>
              <a:off x="16294098" y="10794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57" name="Google Shape;147;p4"/>
            <p:cNvSpPr/>
            <p:nvPr/>
          </p:nvSpPr>
          <p:spPr>
            <a:xfrm>
              <a:off x="17310098" y="7620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58" name="Google Shape;148;p4"/>
            <p:cNvSpPr/>
            <p:nvPr/>
          </p:nvSpPr>
          <p:spPr>
            <a:xfrm>
              <a:off x="18326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59" name="Google Shape;149;p4"/>
            <p:cNvSpPr/>
            <p:nvPr/>
          </p:nvSpPr>
          <p:spPr>
            <a:xfrm>
              <a:off x="19342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60" name="Google Shape;150;p4"/>
            <p:cNvSpPr/>
            <p:nvPr/>
          </p:nvSpPr>
          <p:spPr>
            <a:xfrm>
              <a:off x="20358098" y="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61" name="Google Shape;151;p4"/>
            <p:cNvSpPr/>
            <p:nvPr/>
          </p:nvSpPr>
          <p:spPr>
            <a:xfrm>
              <a:off x="21374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62" name="Google Shape;152;p4"/>
            <p:cNvSpPr/>
            <p:nvPr/>
          </p:nvSpPr>
          <p:spPr>
            <a:xfrm>
              <a:off x="22390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63" name="Google Shape;153;p4"/>
            <p:cNvSpPr/>
            <p:nvPr/>
          </p:nvSpPr>
          <p:spPr>
            <a:xfrm>
              <a:off x="23406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64" name="Google Shape;154;p4"/>
            <p:cNvSpPr/>
            <p:nvPr/>
          </p:nvSpPr>
          <p:spPr>
            <a:xfrm>
              <a:off x="24460198" y="1130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grpSp>
      <p:sp>
        <p:nvSpPr>
          <p:cNvPr id="366" name="Google Shape;155;p4"/>
          <p:cNvSpPr/>
          <p:nvPr/>
        </p:nvSpPr>
        <p:spPr>
          <a:xfrm>
            <a:off x="7975200" y="12229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367" name="Google Shape;156;p4"/>
          <p:cNvSpPr/>
          <p:nvPr/>
        </p:nvSpPr>
        <p:spPr>
          <a:xfrm>
            <a:off x="2895199" y="12991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368" name="Google Shape;157;p4"/>
          <p:cNvSpPr/>
          <p:nvPr/>
        </p:nvSpPr>
        <p:spPr>
          <a:xfrm>
            <a:off x="13055200" y="12042752"/>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369" name="Google Shape;158;p4"/>
          <p:cNvSpPr/>
          <p:nvPr/>
        </p:nvSpPr>
        <p:spPr>
          <a:xfrm rot="8100000">
            <a:off x="23199864" y="115444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AFF000"/>
            </a:solidFill>
          </a:ln>
        </p:spPr>
        <p:txBody>
          <a:bodyPr lIns="0" tIns="0" rIns="0" bIns="0" anchor="ctr"/>
          <a:lstStyle/>
          <a:p>
            <a:pPr algn="l" defTabSz="2438400">
              <a:defRPr sz="3600" b="0">
                <a:latin typeface="Arial"/>
                <a:ea typeface="Arial"/>
                <a:cs typeface="Arial"/>
                <a:sym typeface="Arial"/>
              </a:defRPr>
            </a:pPr>
            <a:endParaRPr/>
          </a:p>
        </p:txBody>
      </p:sp>
      <p:sp>
        <p:nvSpPr>
          <p:cNvPr id="370" name="Google Shape;121;p4"/>
          <p:cNvSpPr/>
          <p:nvPr/>
        </p:nvSpPr>
        <p:spPr>
          <a:xfrm>
            <a:off x="-76201" y="12208295"/>
            <a:ext cx="24511002" cy="1558505"/>
          </a:xfrm>
          <a:custGeom>
            <a:avLst/>
            <a:gdLst/>
            <a:ahLst/>
            <a:cxnLst>
              <a:cxn ang="0">
                <a:pos x="wd2" y="hd2"/>
              </a:cxn>
              <a:cxn ang="5400000">
                <a:pos x="wd2" y="hd2"/>
              </a:cxn>
              <a:cxn ang="10800000">
                <a:pos x="wd2" y="hd2"/>
              </a:cxn>
              <a:cxn ang="16200000">
                <a:pos x="wd2" y="hd2"/>
              </a:cxn>
            </a:cxnLst>
            <a:rect l="0" t="0" r="r" b="b"/>
            <a:pathLst>
              <a:path w="21600" h="21600" extrusionOk="0">
                <a:moveTo>
                  <a:pt x="22" y="5096"/>
                </a:moveTo>
                <a:lnTo>
                  <a:pt x="985" y="10361"/>
                </a:lnTo>
                <a:lnTo>
                  <a:pt x="2776" y="10361"/>
                </a:lnTo>
                <a:lnTo>
                  <a:pt x="3671" y="6322"/>
                </a:lnTo>
                <a:lnTo>
                  <a:pt x="4566" y="14927"/>
                </a:lnTo>
                <a:lnTo>
                  <a:pt x="5462" y="14927"/>
                </a:lnTo>
                <a:lnTo>
                  <a:pt x="6312" y="10361"/>
                </a:lnTo>
                <a:lnTo>
                  <a:pt x="7207" y="7551"/>
                </a:lnTo>
                <a:lnTo>
                  <a:pt x="8148" y="7551"/>
                </a:lnTo>
                <a:lnTo>
                  <a:pt x="9043" y="10010"/>
                </a:lnTo>
                <a:lnTo>
                  <a:pt x="9916" y="7025"/>
                </a:lnTo>
                <a:lnTo>
                  <a:pt x="10811" y="11766"/>
                </a:lnTo>
                <a:lnTo>
                  <a:pt x="11729" y="18966"/>
                </a:lnTo>
                <a:lnTo>
                  <a:pt x="12579" y="14049"/>
                </a:lnTo>
                <a:lnTo>
                  <a:pt x="13497" y="14049"/>
                </a:lnTo>
                <a:lnTo>
                  <a:pt x="14415" y="5444"/>
                </a:lnTo>
                <a:lnTo>
                  <a:pt x="15310" y="10361"/>
                </a:lnTo>
                <a:lnTo>
                  <a:pt x="16206" y="10361"/>
                </a:lnTo>
                <a:lnTo>
                  <a:pt x="17101" y="6322"/>
                </a:lnTo>
                <a:lnTo>
                  <a:pt x="18892" y="6322"/>
                </a:lnTo>
                <a:lnTo>
                  <a:pt x="19787" y="14751"/>
                </a:lnTo>
                <a:lnTo>
                  <a:pt x="20638" y="11766"/>
                </a:lnTo>
                <a:lnTo>
                  <a:pt x="21600" y="0"/>
                </a:lnTo>
                <a:lnTo>
                  <a:pt x="21600" y="21600"/>
                </a:lnTo>
                <a:lnTo>
                  <a:pt x="0" y="21600"/>
                </a:lnTo>
                <a:close/>
              </a:path>
            </a:pathLst>
          </a:custGeom>
          <a:solidFill>
            <a:srgbClr val="00CEF6">
              <a:alpha val="73460"/>
            </a:srgbClr>
          </a:solidFill>
          <a:ln w="12700">
            <a:miter lim="400000"/>
          </a:ln>
        </p:spPr>
        <p:txBody>
          <a:bodyPr lIns="0" tIns="0" rIns="0" bIns="0"/>
          <a:lstStyle/>
          <a:p>
            <a:pPr algn="l" defTabSz="2438400">
              <a:defRPr sz="3600" b="0">
                <a:latin typeface="Arial"/>
                <a:ea typeface="Arial"/>
                <a:cs typeface="Arial"/>
                <a:sym typeface="Arial"/>
              </a:defRPr>
            </a:pPr>
            <a:endParaRPr/>
          </a:p>
        </p:txBody>
      </p:sp>
      <p:pic>
        <p:nvPicPr>
          <p:cNvPr id="371" name="Screenshot 2022-12-09 at 3.58.36 PM.png" descr="Screenshot 2022-12-09 at 3.58.36 PM.png"/>
          <p:cNvPicPr>
            <a:picLocks noChangeAspect="1"/>
          </p:cNvPicPr>
          <p:nvPr/>
        </p:nvPicPr>
        <p:blipFill>
          <a:blip r:embed="rId2"/>
          <a:stretch>
            <a:fillRect/>
          </a:stretch>
        </p:blipFill>
        <p:spPr>
          <a:xfrm>
            <a:off x="2590372" y="97310"/>
            <a:ext cx="11480997" cy="12194709"/>
          </a:xfrm>
          <a:prstGeom prst="rect">
            <a:avLst/>
          </a:prstGeom>
          <a:ln w="12700">
            <a:miter lim="400000"/>
          </a:ln>
        </p:spPr>
      </p:pic>
      <p:sp>
        <p:nvSpPr>
          <p:cNvPr id="372" name="In the first step, the 64-bit plain text block is handed over to an initial Permutation (IP) function.…"/>
          <p:cNvSpPr txBox="1"/>
          <p:nvPr/>
        </p:nvSpPr>
        <p:spPr>
          <a:xfrm>
            <a:off x="9893411" y="1876200"/>
            <a:ext cx="13987372" cy="901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457200" indent="-317500" algn="l" defTabSz="457200">
              <a:buClr>
                <a:srgbClr val="FFFFFF"/>
              </a:buClr>
              <a:buSzPct val="100000"/>
              <a:buFont typeface="Helvetica"/>
              <a:buChar char="•"/>
              <a:defRPr sz="4500" b="0">
                <a:solidFill>
                  <a:srgbClr val="FFFFFF"/>
                </a:solidFill>
                <a:latin typeface="Helvetica"/>
                <a:ea typeface="Helvetica"/>
                <a:cs typeface="Helvetica"/>
                <a:sym typeface="Helvetica"/>
              </a:defRPr>
            </a:pPr>
            <a:r>
              <a:rPr dirty="0"/>
              <a:t>In the first step, the 64-bit plain text block is handed over to an initial Permutation (IP) function.</a:t>
            </a:r>
          </a:p>
          <a:p>
            <a:pPr marL="457200" indent="-317500" algn="l" defTabSz="457200">
              <a:buClr>
                <a:srgbClr val="FFFFFF"/>
              </a:buClr>
              <a:buSzPct val="100000"/>
              <a:buFont typeface="Helvetica"/>
              <a:buChar char="•"/>
              <a:defRPr sz="4500" b="0">
                <a:solidFill>
                  <a:srgbClr val="FFFFFF"/>
                </a:solidFill>
                <a:latin typeface="Helvetica"/>
                <a:ea typeface="Helvetica"/>
                <a:cs typeface="Helvetica"/>
                <a:sym typeface="Helvetica"/>
              </a:defRPr>
            </a:pPr>
            <a:r>
              <a:rPr dirty="0"/>
              <a:t>The initial permutation is performed on plain text.</a:t>
            </a:r>
          </a:p>
          <a:p>
            <a:pPr marL="457200" indent="-317500" algn="l" defTabSz="457200">
              <a:buClr>
                <a:srgbClr val="FFFFFF"/>
              </a:buClr>
              <a:buSzPct val="100000"/>
              <a:buFont typeface="Helvetica"/>
              <a:buChar char="•"/>
              <a:defRPr sz="4500" b="0">
                <a:solidFill>
                  <a:srgbClr val="FFFFFF"/>
                </a:solidFill>
                <a:latin typeface="Helvetica"/>
                <a:ea typeface="Helvetica"/>
                <a:cs typeface="Helvetica"/>
                <a:sym typeface="Helvetica"/>
              </a:defRPr>
            </a:pPr>
            <a:r>
              <a:rPr dirty="0"/>
              <a:t>Next, the initial permutation (IP) produces two halves of the permuted block; saying Left Plain Text (LPT) and Right Plain Text (RPT).</a:t>
            </a:r>
          </a:p>
          <a:p>
            <a:pPr marL="457200" indent="-317500" algn="l" defTabSz="457200">
              <a:buClr>
                <a:srgbClr val="FFFFFF"/>
              </a:buClr>
              <a:buSzPct val="100000"/>
              <a:buFont typeface="Helvetica"/>
              <a:buChar char="•"/>
              <a:defRPr sz="4500" b="0">
                <a:solidFill>
                  <a:srgbClr val="FFFFFF"/>
                </a:solidFill>
                <a:latin typeface="Helvetica"/>
                <a:ea typeface="Helvetica"/>
                <a:cs typeface="Helvetica"/>
                <a:sym typeface="Helvetica"/>
              </a:defRPr>
            </a:pPr>
            <a:r>
              <a:rPr dirty="0"/>
              <a:t>Now each LPT and RPT go through 16 rounds of the encryption process.</a:t>
            </a:r>
          </a:p>
          <a:p>
            <a:pPr marL="457200" indent="-317500" algn="l" defTabSz="457200">
              <a:buClr>
                <a:srgbClr val="FFFFFF"/>
              </a:buClr>
              <a:buSzPct val="100000"/>
              <a:buFont typeface="Helvetica"/>
              <a:buChar char="•"/>
              <a:defRPr sz="4500" b="0">
                <a:solidFill>
                  <a:srgbClr val="FFFFFF"/>
                </a:solidFill>
                <a:latin typeface="Helvetica"/>
                <a:ea typeface="Helvetica"/>
                <a:cs typeface="Helvetica"/>
                <a:sym typeface="Helvetica"/>
              </a:defRPr>
            </a:pPr>
            <a:r>
              <a:rPr dirty="0"/>
              <a:t>In the end, LPT and RPT are rejoined and a Final Permutation (FP) is performed on the combined block</a:t>
            </a:r>
          </a:p>
          <a:p>
            <a:pPr marL="457200" indent="-317500" algn="l" defTabSz="457200">
              <a:buClr>
                <a:srgbClr val="FFFFFF"/>
              </a:buClr>
              <a:buSzPct val="100000"/>
              <a:buFont typeface="Helvetica"/>
              <a:buChar char="•"/>
              <a:defRPr sz="4500" b="0">
                <a:solidFill>
                  <a:srgbClr val="FFFFFF"/>
                </a:solidFill>
                <a:latin typeface="Helvetica"/>
                <a:ea typeface="Helvetica"/>
                <a:cs typeface="Helvetica"/>
                <a:sym typeface="Helvetica"/>
              </a:defRPr>
            </a:pPr>
            <a:r>
              <a:rPr dirty="0"/>
              <a:t>The result of this process produces 64-bit ciphertext.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Google Shape;120;p4"/>
          <p:cNvSpPr/>
          <p:nvPr/>
        </p:nvSpPr>
        <p:spPr>
          <a:xfrm>
            <a:off x="-76201" y="11858066"/>
            <a:ext cx="24511002" cy="1899943"/>
          </a:xfrm>
          <a:custGeom>
            <a:avLst/>
            <a:gdLst/>
            <a:ahLst/>
            <a:cxnLst>
              <a:cxn ang="0">
                <a:pos x="wd2" y="hd2"/>
              </a:cxn>
              <a:cxn ang="5400000">
                <a:pos x="wd2" y="hd2"/>
              </a:cxn>
              <a:cxn ang="10800000">
                <a:pos x="wd2" y="hd2"/>
              </a:cxn>
              <a:cxn ang="16200000">
                <a:pos x="wd2" y="hd2"/>
              </a:cxn>
            </a:cxnLst>
            <a:rect l="0" t="0" r="r" b="b"/>
            <a:pathLst>
              <a:path w="21600" h="21600" extrusionOk="0">
                <a:moveTo>
                  <a:pt x="22" y="199"/>
                </a:moveTo>
                <a:lnTo>
                  <a:pt x="974" y="8560"/>
                </a:lnTo>
                <a:lnTo>
                  <a:pt x="1858" y="3882"/>
                </a:lnTo>
                <a:lnTo>
                  <a:pt x="3671" y="3782"/>
                </a:lnTo>
                <a:lnTo>
                  <a:pt x="4566" y="0"/>
                </a:lnTo>
                <a:lnTo>
                  <a:pt x="5462" y="10253"/>
                </a:lnTo>
                <a:lnTo>
                  <a:pt x="6346" y="16125"/>
                </a:lnTo>
                <a:lnTo>
                  <a:pt x="7230" y="16026"/>
                </a:lnTo>
                <a:lnTo>
                  <a:pt x="8170" y="7864"/>
                </a:lnTo>
                <a:lnTo>
                  <a:pt x="9054" y="5972"/>
                </a:lnTo>
                <a:lnTo>
                  <a:pt x="9916" y="1781"/>
                </a:lnTo>
                <a:lnTo>
                  <a:pt x="10834" y="11248"/>
                </a:lnTo>
                <a:lnTo>
                  <a:pt x="11729" y="11576"/>
                </a:lnTo>
                <a:lnTo>
                  <a:pt x="12613" y="19012"/>
                </a:lnTo>
                <a:lnTo>
                  <a:pt x="13520" y="19012"/>
                </a:lnTo>
                <a:lnTo>
                  <a:pt x="14460" y="15230"/>
                </a:lnTo>
                <a:lnTo>
                  <a:pt x="15344" y="15230"/>
                </a:lnTo>
                <a:lnTo>
                  <a:pt x="16183" y="8660"/>
                </a:lnTo>
                <a:lnTo>
                  <a:pt x="17135" y="12741"/>
                </a:lnTo>
                <a:lnTo>
                  <a:pt x="17974" y="6171"/>
                </a:lnTo>
                <a:lnTo>
                  <a:pt x="19787" y="6072"/>
                </a:lnTo>
                <a:lnTo>
                  <a:pt x="20671" y="8560"/>
                </a:lnTo>
                <a:lnTo>
                  <a:pt x="21600" y="2091"/>
                </a:lnTo>
                <a:lnTo>
                  <a:pt x="21578" y="21600"/>
                </a:lnTo>
                <a:lnTo>
                  <a:pt x="0" y="21600"/>
                </a:lnTo>
                <a:close/>
              </a:path>
            </a:pathLst>
          </a:custGeom>
          <a:solidFill>
            <a:srgbClr val="AFF000"/>
          </a:solidFill>
          <a:ln w="12700">
            <a:miter lim="400000"/>
          </a:ln>
        </p:spPr>
        <p:txBody>
          <a:bodyPr lIns="0" tIns="0" rIns="0" bIns="0"/>
          <a:lstStyle/>
          <a:p>
            <a:pPr algn="l" defTabSz="2438400">
              <a:defRPr sz="3600" b="0">
                <a:latin typeface="Arial"/>
                <a:ea typeface="Arial"/>
                <a:cs typeface="Arial"/>
                <a:sym typeface="Arial"/>
              </a:defRPr>
            </a:pPr>
            <a:endParaRPr/>
          </a:p>
        </p:txBody>
      </p:sp>
      <p:sp>
        <p:nvSpPr>
          <p:cNvPr id="292" name="Google Shape;122;p4"/>
          <p:cNvSpPr/>
          <p:nvPr/>
        </p:nvSpPr>
        <p:spPr>
          <a:xfrm rot="8100000">
            <a:off x="4927949" y="113412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AFF000"/>
          </a:solidFill>
          <a:ln w="12700">
            <a:miter lim="400000"/>
          </a:ln>
        </p:spPr>
        <p:txBody>
          <a:bodyPr lIns="0" tIns="0" rIns="0" bIns="0" anchor="ctr"/>
          <a:lstStyle/>
          <a:p>
            <a:pPr algn="l" defTabSz="2438400">
              <a:defRPr sz="3600" b="0">
                <a:latin typeface="Arial"/>
                <a:ea typeface="Arial"/>
                <a:cs typeface="Arial"/>
                <a:sym typeface="Arial"/>
              </a:defRPr>
            </a:pPr>
            <a:endParaRPr/>
          </a:p>
        </p:txBody>
      </p:sp>
      <p:sp>
        <p:nvSpPr>
          <p:cNvPr id="293" name="Google Shape;123;p4"/>
          <p:cNvSpPr/>
          <p:nvPr/>
        </p:nvSpPr>
        <p:spPr>
          <a:xfrm rot="8100000">
            <a:off x="16103948" y="12098184"/>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00CEF6"/>
            </a:solidFill>
          </a:ln>
        </p:spPr>
        <p:txBody>
          <a:bodyPr lIns="0" tIns="0" rIns="0" bIns="0" anchor="ctr"/>
          <a:lstStyle/>
          <a:p>
            <a:pPr algn="l" defTabSz="2438400">
              <a:defRPr sz="3600" b="0">
                <a:latin typeface="Arial"/>
                <a:ea typeface="Arial"/>
                <a:cs typeface="Arial"/>
                <a:sym typeface="Arial"/>
              </a:defRPr>
            </a:pPr>
            <a:endParaRPr/>
          </a:p>
        </p:txBody>
      </p:sp>
      <p:sp>
        <p:nvSpPr>
          <p:cNvPr id="294" name="Google Shape;124;p4"/>
          <p:cNvSpPr/>
          <p:nvPr/>
        </p:nvSpPr>
        <p:spPr>
          <a:xfrm rot="8100000">
            <a:off x="19151948" y="12187118"/>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CEF6"/>
          </a:solidFill>
          <a:ln w="12700">
            <a:miter lim="400000"/>
          </a:ln>
        </p:spPr>
        <p:txBody>
          <a:bodyPr lIns="0" tIns="0" rIns="0" bIns="0" anchor="ctr"/>
          <a:lstStyle/>
          <a:p>
            <a:pPr algn="l" defTabSz="2438400">
              <a:defRPr sz="3600" b="0">
                <a:latin typeface="Arial"/>
                <a:ea typeface="Arial"/>
                <a:cs typeface="Arial"/>
                <a:sym typeface="Arial"/>
              </a:defRPr>
            </a:pPr>
            <a:endParaRPr/>
          </a:p>
        </p:txBody>
      </p:sp>
      <p:grpSp>
        <p:nvGrpSpPr>
          <p:cNvPr id="298" name="Google Shape;125;p4"/>
          <p:cNvGrpSpPr/>
          <p:nvPr/>
        </p:nvGrpSpPr>
        <p:grpSpPr>
          <a:xfrm>
            <a:off x="-25401" y="11899933"/>
            <a:ext cx="24447535" cy="1587468"/>
            <a:chOff x="0" y="0"/>
            <a:chExt cx="24447534" cy="1587466"/>
          </a:xfrm>
        </p:grpSpPr>
        <p:sp>
          <p:nvSpPr>
            <p:cNvPr id="295" name="Google Shape;126;p4"/>
            <p:cNvSpPr/>
            <p:nvPr/>
          </p:nvSpPr>
          <p:spPr>
            <a:xfrm>
              <a:off x="0" y="317466"/>
              <a:ext cx="11214134"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945"/>
                  </a:moveTo>
                  <a:lnTo>
                    <a:pt x="2030" y="18793"/>
                  </a:lnTo>
                  <a:lnTo>
                    <a:pt x="3987" y="18793"/>
                  </a:lnTo>
                  <a:lnTo>
                    <a:pt x="5944" y="15984"/>
                  </a:lnTo>
                  <a:lnTo>
                    <a:pt x="7901" y="21600"/>
                  </a:lnTo>
                  <a:lnTo>
                    <a:pt x="9834" y="12745"/>
                  </a:lnTo>
                  <a:lnTo>
                    <a:pt x="11815" y="12745"/>
                  </a:lnTo>
                  <a:lnTo>
                    <a:pt x="13723" y="0"/>
                  </a:lnTo>
                  <a:lnTo>
                    <a:pt x="15680" y="3024"/>
                  </a:lnTo>
                  <a:lnTo>
                    <a:pt x="17662" y="3024"/>
                  </a:lnTo>
                  <a:lnTo>
                    <a:pt x="19643" y="18144"/>
                  </a:lnTo>
                  <a:lnTo>
                    <a:pt x="21600" y="18144"/>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296" name="Google Shape;127;p4"/>
            <p:cNvSpPr/>
            <p:nvPr/>
          </p:nvSpPr>
          <p:spPr>
            <a:xfrm>
              <a:off x="11214133" y="0"/>
              <a:ext cx="9131268" cy="1574801"/>
            </a:xfrm>
            <a:custGeom>
              <a:avLst/>
              <a:gdLst/>
              <a:ahLst/>
              <a:cxnLst>
                <a:cxn ang="0">
                  <a:pos x="wd2" y="hd2"/>
                </a:cxn>
                <a:cxn ang="5400000">
                  <a:pos x="wd2" y="hd2"/>
                </a:cxn>
                <a:cxn ang="10800000">
                  <a:pos x="wd2" y="hd2"/>
                </a:cxn>
                <a:cxn ang="16200000">
                  <a:pos x="wd2" y="hd2"/>
                </a:cxn>
              </a:cxnLst>
              <a:rect l="0" t="0" r="r" b="b"/>
              <a:pathLst>
                <a:path w="21600" h="21600" extrusionOk="0">
                  <a:moveTo>
                    <a:pt x="0" y="19161"/>
                  </a:moveTo>
                  <a:lnTo>
                    <a:pt x="2373" y="8361"/>
                  </a:lnTo>
                  <a:lnTo>
                    <a:pt x="4807" y="4006"/>
                  </a:lnTo>
                  <a:lnTo>
                    <a:pt x="7210" y="12542"/>
                  </a:lnTo>
                  <a:lnTo>
                    <a:pt x="9583" y="12542"/>
                  </a:lnTo>
                  <a:lnTo>
                    <a:pt x="11987" y="15154"/>
                  </a:lnTo>
                  <a:lnTo>
                    <a:pt x="14390" y="10800"/>
                  </a:lnTo>
                  <a:lnTo>
                    <a:pt x="16823" y="21600"/>
                  </a:lnTo>
                  <a:lnTo>
                    <a:pt x="19257" y="21600"/>
                  </a:lnTo>
                  <a:lnTo>
                    <a:pt x="21600" y="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297" name="Google Shape;128;p4"/>
            <p:cNvSpPr/>
            <p:nvPr/>
          </p:nvSpPr>
          <p:spPr>
            <a:xfrm>
              <a:off x="20358134" y="25399"/>
              <a:ext cx="4089401" cy="11048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299" y="6206"/>
                  </a:lnTo>
                  <a:lnTo>
                    <a:pt x="16166" y="6206"/>
                  </a:lnTo>
                  <a:lnTo>
                    <a:pt x="21600" y="2160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grpSp>
      <p:grpSp>
        <p:nvGrpSpPr>
          <p:cNvPr id="324" name="Google Shape;129;p4"/>
          <p:cNvGrpSpPr/>
          <p:nvPr/>
        </p:nvGrpSpPr>
        <p:grpSpPr>
          <a:xfrm>
            <a:off x="-114233" y="11849301"/>
            <a:ext cx="24612200" cy="1714100"/>
            <a:chOff x="0" y="0"/>
            <a:chExt cx="24612198" cy="1714098"/>
          </a:xfrm>
        </p:grpSpPr>
        <p:sp>
          <p:nvSpPr>
            <p:cNvPr id="299" name="Google Shape;130;p4"/>
            <p:cNvSpPr/>
            <p:nvPr/>
          </p:nvSpPr>
          <p:spPr>
            <a:xfrm>
              <a:off x="3086099" y="1219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00" name="Google Shape;131;p4"/>
            <p:cNvSpPr/>
            <p:nvPr/>
          </p:nvSpPr>
          <p:spPr>
            <a:xfrm>
              <a:off x="4102098" y="15620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01" name="Google Shape;132;p4"/>
            <p:cNvSpPr/>
            <p:nvPr/>
          </p:nvSpPr>
          <p:spPr>
            <a:xfrm>
              <a:off x="2070099" y="1409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02" name="Google Shape;133;p4"/>
            <p:cNvSpPr/>
            <p:nvPr/>
          </p:nvSpPr>
          <p:spPr>
            <a:xfrm>
              <a:off x="1054099" y="1384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03" name="Google Shape;134;p4"/>
            <p:cNvSpPr/>
            <p:nvPr/>
          </p:nvSpPr>
          <p:spPr>
            <a:xfrm>
              <a:off x="0" y="431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04" name="Google Shape;135;p4"/>
            <p:cNvSpPr/>
            <p:nvPr/>
          </p:nvSpPr>
          <p:spPr>
            <a:xfrm>
              <a:off x="5118099" y="1041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05" name="Google Shape;136;p4"/>
            <p:cNvSpPr/>
            <p:nvPr/>
          </p:nvSpPr>
          <p:spPr>
            <a:xfrm>
              <a:off x="6134098" y="1028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06" name="Google Shape;137;p4"/>
            <p:cNvSpPr/>
            <p:nvPr/>
          </p:nvSpPr>
          <p:spPr>
            <a:xfrm>
              <a:off x="7150098" y="279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07" name="Google Shape;138;p4"/>
            <p:cNvSpPr/>
            <p:nvPr/>
          </p:nvSpPr>
          <p:spPr>
            <a:xfrm>
              <a:off x="8166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08" name="Google Shape;139;p4"/>
            <p:cNvSpPr/>
            <p:nvPr/>
          </p:nvSpPr>
          <p:spPr>
            <a:xfrm>
              <a:off x="9182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09" name="Google Shape;140;p4"/>
            <p:cNvSpPr/>
            <p:nvPr/>
          </p:nvSpPr>
          <p:spPr>
            <a:xfrm>
              <a:off x="10198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10" name="Google Shape;141;p4"/>
            <p:cNvSpPr/>
            <p:nvPr/>
          </p:nvSpPr>
          <p:spPr>
            <a:xfrm>
              <a:off x="11214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11" name="Google Shape;142;p4"/>
            <p:cNvSpPr/>
            <p:nvPr/>
          </p:nvSpPr>
          <p:spPr>
            <a:xfrm>
              <a:off x="12230098" y="5968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12" name="Google Shape;143;p4"/>
            <p:cNvSpPr/>
            <p:nvPr/>
          </p:nvSpPr>
          <p:spPr>
            <a:xfrm>
              <a:off x="13246098" y="266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13" name="Google Shape;144;p4"/>
            <p:cNvSpPr/>
            <p:nvPr/>
          </p:nvSpPr>
          <p:spPr>
            <a:xfrm>
              <a:off x="14262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14" name="Google Shape;145;p4"/>
            <p:cNvSpPr/>
            <p:nvPr/>
          </p:nvSpPr>
          <p:spPr>
            <a:xfrm>
              <a:off x="15278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15" name="Google Shape;146;p4"/>
            <p:cNvSpPr/>
            <p:nvPr/>
          </p:nvSpPr>
          <p:spPr>
            <a:xfrm>
              <a:off x="16294098" y="10794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16" name="Google Shape;147;p4"/>
            <p:cNvSpPr/>
            <p:nvPr/>
          </p:nvSpPr>
          <p:spPr>
            <a:xfrm>
              <a:off x="17310098" y="7620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17" name="Google Shape;148;p4"/>
            <p:cNvSpPr/>
            <p:nvPr/>
          </p:nvSpPr>
          <p:spPr>
            <a:xfrm>
              <a:off x="18326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18" name="Google Shape;149;p4"/>
            <p:cNvSpPr/>
            <p:nvPr/>
          </p:nvSpPr>
          <p:spPr>
            <a:xfrm>
              <a:off x="19342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19" name="Google Shape;150;p4"/>
            <p:cNvSpPr/>
            <p:nvPr/>
          </p:nvSpPr>
          <p:spPr>
            <a:xfrm>
              <a:off x="20358098" y="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20" name="Google Shape;151;p4"/>
            <p:cNvSpPr/>
            <p:nvPr/>
          </p:nvSpPr>
          <p:spPr>
            <a:xfrm>
              <a:off x="21374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21" name="Google Shape;152;p4"/>
            <p:cNvSpPr/>
            <p:nvPr/>
          </p:nvSpPr>
          <p:spPr>
            <a:xfrm>
              <a:off x="22390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22" name="Google Shape;153;p4"/>
            <p:cNvSpPr/>
            <p:nvPr/>
          </p:nvSpPr>
          <p:spPr>
            <a:xfrm>
              <a:off x="23406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23" name="Google Shape;154;p4"/>
            <p:cNvSpPr/>
            <p:nvPr/>
          </p:nvSpPr>
          <p:spPr>
            <a:xfrm>
              <a:off x="24460198" y="1130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grpSp>
      <p:sp>
        <p:nvSpPr>
          <p:cNvPr id="325" name="Google Shape;155;p4"/>
          <p:cNvSpPr/>
          <p:nvPr/>
        </p:nvSpPr>
        <p:spPr>
          <a:xfrm>
            <a:off x="7975200" y="12229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326" name="Google Shape;156;p4"/>
          <p:cNvSpPr/>
          <p:nvPr/>
        </p:nvSpPr>
        <p:spPr>
          <a:xfrm>
            <a:off x="2895199" y="12991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327" name="Google Shape;157;p4"/>
          <p:cNvSpPr/>
          <p:nvPr/>
        </p:nvSpPr>
        <p:spPr>
          <a:xfrm>
            <a:off x="13055200" y="12042752"/>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328" name="Google Shape;158;p4"/>
          <p:cNvSpPr/>
          <p:nvPr/>
        </p:nvSpPr>
        <p:spPr>
          <a:xfrm rot="8100000">
            <a:off x="23199864" y="115444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AFF000"/>
            </a:solidFill>
          </a:ln>
        </p:spPr>
        <p:txBody>
          <a:bodyPr lIns="0" tIns="0" rIns="0" bIns="0" anchor="ctr"/>
          <a:lstStyle/>
          <a:p>
            <a:pPr algn="l" defTabSz="2438400">
              <a:defRPr sz="3600" b="0">
                <a:latin typeface="Arial"/>
                <a:ea typeface="Arial"/>
                <a:cs typeface="Arial"/>
                <a:sym typeface="Arial"/>
              </a:defRPr>
            </a:pPr>
            <a:endParaRPr/>
          </a:p>
        </p:txBody>
      </p:sp>
      <p:sp>
        <p:nvSpPr>
          <p:cNvPr id="329" name="Google Shape;121;p4"/>
          <p:cNvSpPr/>
          <p:nvPr/>
        </p:nvSpPr>
        <p:spPr>
          <a:xfrm>
            <a:off x="-76201" y="12208295"/>
            <a:ext cx="24511002" cy="1558505"/>
          </a:xfrm>
          <a:custGeom>
            <a:avLst/>
            <a:gdLst/>
            <a:ahLst/>
            <a:cxnLst>
              <a:cxn ang="0">
                <a:pos x="wd2" y="hd2"/>
              </a:cxn>
              <a:cxn ang="5400000">
                <a:pos x="wd2" y="hd2"/>
              </a:cxn>
              <a:cxn ang="10800000">
                <a:pos x="wd2" y="hd2"/>
              </a:cxn>
              <a:cxn ang="16200000">
                <a:pos x="wd2" y="hd2"/>
              </a:cxn>
            </a:cxnLst>
            <a:rect l="0" t="0" r="r" b="b"/>
            <a:pathLst>
              <a:path w="21600" h="21600" extrusionOk="0">
                <a:moveTo>
                  <a:pt x="22" y="5096"/>
                </a:moveTo>
                <a:lnTo>
                  <a:pt x="985" y="10361"/>
                </a:lnTo>
                <a:lnTo>
                  <a:pt x="2776" y="10361"/>
                </a:lnTo>
                <a:lnTo>
                  <a:pt x="3671" y="6322"/>
                </a:lnTo>
                <a:lnTo>
                  <a:pt x="4566" y="14927"/>
                </a:lnTo>
                <a:lnTo>
                  <a:pt x="5462" y="14927"/>
                </a:lnTo>
                <a:lnTo>
                  <a:pt x="6312" y="10361"/>
                </a:lnTo>
                <a:lnTo>
                  <a:pt x="7207" y="7551"/>
                </a:lnTo>
                <a:lnTo>
                  <a:pt x="8148" y="7551"/>
                </a:lnTo>
                <a:lnTo>
                  <a:pt x="9043" y="10010"/>
                </a:lnTo>
                <a:lnTo>
                  <a:pt x="9916" y="7025"/>
                </a:lnTo>
                <a:lnTo>
                  <a:pt x="10811" y="11766"/>
                </a:lnTo>
                <a:lnTo>
                  <a:pt x="11729" y="18966"/>
                </a:lnTo>
                <a:lnTo>
                  <a:pt x="12579" y="14049"/>
                </a:lnTo>
                <a:lnTo>
                  <a:pt x="13497" y="14049"/>
                </a:lnTo>
                <a:lnTo>
                  <a:pt x="14415" y="5444"/>
                </a:lnTo>
                <a:lnTo>
                  <a:pt x="15310" y="10361"/>
                </a:lnTo>
                <a:lnTo>
                  <a:pt x="16206" y="10361"/>
                </a:lnTo>
                <a:lnTo>
                  <a:pt x="17101" y="6322"/>
                </a:lnTo>
                <a:lnTo>
                  <a:pt x="18892" y="6322"/>
                </a:lnTo>
                <a:lnTo>
                  <a:pt x="19787" y="14751"/>
                </a:lnTo>
                <a:lnTo>
                  <a:pt x="20638" y="11766"/>
                </a:lnTo>
                <a:lnTo>
                  <a:pt x="21600" y="0"/>
                </a:lnTo>
                <a:lnTo>
                  <a:pt x="21600" y="21600"/>
                </a:lnTo>
                <a:lnTo>
                  <a:pt x="0" y="21600"/>
                </a:lnTo>
                <a:close/>
              </a:path>
            </a:pathLst>
          </a:custGeom>
          <a:solidFill>
            <a:srgbClr val="00CEF6">
              <a:alpha val="73460"/>
            </a:srgbClr>
          </a:solidFill>
          <a:ln w="12700">
            <a:miter lim="400000"/>
          </a:ln>
        </p:spPr>
        <p:txBody>
          <a:bodyPr lIns="0" tIns="0" rIns="0" bIns="0"/>
          <a:lstStyle/>
          <a:p>
            <a:pPr algn="l" defTabSz="2438400">
              <a:defRPr sz="3600" b="0">
                <a:latin typeface="Arial"/>
                <a:ea typeface="Arial"/>
                <a:cs typeface="Arial"/>
                <a:sym typeface="Arial"/>
              </a:defRPr>
            </a:pPr>
            <a:endParaRPr/>
          </a:p>
        </p:txBody>
      </p:sp>
      <p:pic>
        <p:nvPicPr>
          <p:cNvPr id="330" name="Screenshot 2022-12-09 at 3.58.58 PM.png" descr="Screenshot 2022-12-09 at 3.58.58 PM.png"/>
          <p:cNvPicPr>
            <a:picLocks noChangeAspect="1"/>
          </p:cNvPicPr>
          <p:nvPr/>
        </p:nvPicPr>
        <p:blipFill>
          <a:blip r:embed="rId2"/>
          <a:stretch>
            <a:fillRect/>
          </a:stretch>
        </p:blipFill>
        <p:spPr>
          <a:xfrm>
            <a:off x="1732143" y="1534288"/>
            <a:ext cx="13097315" cy="9447243"/>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Google Shape;120;p4"/>
          <p:cNvSpPr/>
          <p:nvPr/>
        </p:nvSpPr>
        <p:spPr>
          <a:xfrm>
            <a:off x="-76201" y="11858066"/>
            <a:ext cx="24511002" cy="1899943"/>
          </a:xfrm>
          <a:custGeom>
            <a:avLst/>
            <a:gdLst/>
            <a:ahLst/>
            <a:cxnLst>
              <a:cxn ang="0">
                <a:pos x="wd2" y="hd2"/>
              </a:cxn>
              <a:cxn ang="5400000">
                <a:pos x="wd2" y="hd2"/>
              </a:cxn>
              <a:cxn ang="10800000">
                <a:pos x="wd2" y="hd2"/>
              </a:cxn>
              <a:cxn ang="16200000">
                <a:pos x="wd2" y="hd2"/>
              </a:cxn>
            </a:cxnLst>
            <a:rect l="0" t="0" r="r" b="b"/>
            <a:pathLst>
              <a:path w="21600" h="21600" extrusionOk="0">
                <a:moveTo>
                  <a:pt x="22" y="199"/>
                </a:moveTo>
                <a:lnTo>
                  <a:pt x="974" y="8560"/>
                </a:lnTo>
                <a:lnTo>
                  <a:pt x="1858" y="3882"/>
                </a:lnTo>
                <a:lnTo>
                  <a:pt x="3671" y="3782"/>
                </a:lnTo>
                <a:lnTo>
                  <a:pt x="4566" y="0"/>
                </a:lnTo>
                <a:lnTo>
                  <a:pt x="5462" y="10253"/>
                </a:lnTo>
                <a:lnTo>
                  <a:pt x="6346" y="16125"/>
                </a:lnTo>
                <a:lnTo>
                  <a:pt x="7230" y="16026"/>
                </a:lnTo>
                <a:lnTo>
                  <a:pt x="8170" y="7864"/>
                </a:lnTo>
                <a:lnTo>
                  <a:pt x="9054" y="5972"/>
                </a:lnTo>
                <a:lnTo>
                  <a:pt x="9916" y="1781"/>
                </a:lnTo>
                <a:lnTo>
                  <a:pt x="10834" y="11248"/>
                </a:lnTo>
                <a:lnTo>
                  <a:pt x="11729" y="11576"/>
                </a:lnTo>
                <a:lnTo>
                  <a:pt x="12613" y="19012"/>
                </a:lnTo>
                <a:lnTo>
                  <a:pt x="13520" y="19012"/>
                </a:lnTo>
                <a:lnTo>
                  <a:pt x="14460" y="15230"/>
                </a:lnTo>
                <a:lnTo>
                  <a:pt x="15344" y="15230"/>
                </a:lnTo>
                <a:lnTo>
                  <a:pt x="16183" y="8660"/>
                </a:lnTo>
                <a:lnTo>
                  <a:pt x="17135" y="12741"/>
                </a:lnTo>
                <a:lnTo>
                  <a:pt x="17974" y="6171"/>
                </a:lnTo>
                <a:lnTo>
                  <a:pt x="19787" y="6072"/>
                </a:lnTo>
                <a:lnTo>
                  <a:pt x="20671" y="8560"/>
                </a:lnTo>
                <a:lnTo>
                  <a:pt x="21600" y="2091"/>
                </a:lnTo>
                <a:lnTo>
                  <a:pt x="21578" y="21600"/>
                </a:lnTo>
                <a:lnTo>
                  <a:pt x="0" y="21600"/>
                </a:lnTo>
                <a:close/>
              </a:path>
            </a:pathLst>
          </a:custGeom>
          <a:solidFill>
            <a:srgbClr val="AFF000"/>
          </a:solidFill>
          <a:ln w="12700">
            <a:miter lim="400000"/>
          </a:ln>
        </p:spPr>
        <p:txBody>
          <a:bodyPr lIns="0" tIns="0" rIns="0" bIns="0"/>
          <a:lstStyle/>
          <a:p>
            <a:pPr algn="l" defTabSz="2438400">
              <a:defRPr sz="3600" b="0">
                <a:latin typeface="Arial"/>
                <a:ea typeface="Arial"/>
                <a:cs typeface="Arial"/>
                <a:sym typeface="Arial"/>
              </a:defRPr>
            </a:pPr>
            <a:endParaRPr/>
          </a:p>
        </p:txBody>
      </p:sp>
      <p:sp>
        <p:nvSpPr>
          <p:cNvPr id="375" name="Google Shape;122;p4"/>
          <p:cNvSpPr/>
          <p:nvPr/>
        </p:nvSpPr>
        <p:spPr>
          <a:xfrm rot="8100000">
            <a:off x="4927949" y="113412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AFF000"/>
          </a:solidFill>
          <a:ln w="12700">
            <a:miter lim="400000"/>
          </a:ln>
        </p:spPr>
        <p:txBody>
          <a:bodyPr lIns="0" tIns="0" rIns="0" bIns="0" anchor="ctr"/>
          <a:lstStyle/>
          <a:p>
            <a:pPr algn="l" defTabSz="2438400">
              <a:defRPr sz="3600" b="0">
                <a:latin typeface="Arial"/>
                <a:ea typeface="Arial"/>
                <a:cs typeface="Arial"/>
                <a:sym typeface="Arial"/>
              </a:defRPr>
            </a:pPr>
            <a:endParaRPr/>
          </a:p>
        </p:txBody>
      </p:sp>
      <p:sp>
        <p:nvSpPr>
          <p:cNvPr id="376" name="Google Shape;123;p4"/>
          <p:cNvSpPr/>
          <p:nvPr/>
        </p:nvSpPr>
        <p:spPr>
          <a:xfrm rot="8100000">
            <a:off x="16103948" y="12098184"/>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00CEF6"/>
            </a:solidFill>
          </a:ln>
        </p:spPr>
        <p:txBody>
          <a:bodyPr lIns="0" tIns="0" rIns="0" bIns="0" anchor="ctr"/>
          <a:lstStyle/>
          <a:p>
            <a:pPr algn="l" defTabSz="2438400">
              <a:defRPr sz="3600" b="0">
                <a:latin typeface="Arial"/>
                <a:ea typeface="Arial"/>
                <a:cs typeface="Arial"/>
                <a:sym typeface="Arial"/>
              </a:defRPr>
            </a:pPr>
            <a:endParaRPr/>
          </a:p>
        </p:txBody>
      </p:sp>
      <p:sp>
        <p:nvSpPr>
          <p:cNvPr id="377" name="Google Shape;124;p4"/>
          <p:cNvSpPr/>
          <p:nvPr/>
        </p:nvSpPr>
        <p:spPr>
          <a:xfrm rot="8100000">
            <a:off x="19151948" y="12187118"/>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CEF6"/>
          </a:solidFill>
          <a:ln w="12700">
            <a:miter lim="400000"/>
          </a:ln>
        </p:spPr>
        <p:txBody>
          <a:bodyPr lIns="0" tIns="0" rIns="0" bIns="0" anchor="ctr"/>
          <a:lstStyle/>
          <a:p>
            <a:pPr algn="l" defTabSz="2438400">
              <a:defRPr sz="3600" b="0">
                <a:latin typeface="Arial"/>
                <a:ea typeface="Arial"/>
                <a:cs typeface="Arial"/>
                <a:sym typeface="Arial"/>
              </a:defRPr>
            </a:pPr>
            <a:endParaRPr/>
          </a:p>
        </p:txBody>
      </p:sp>
      <p:grpSp>
        <p:nvGrpSpPr>
          <p:cNvPr id="381" name="Google Shape;125;p4"/>
          <p:cNvGrpSpPr/>
          <p:nvPr/>
        </p:nvGrpSpPr>
        <p:grpSpPr>
          <a:xfrm>
            <a:off x="-25401" y="11899933"/>
            <a:ext cx="24447535" cy="1587468"/>
            <a:chOff x="0" y="0"/>
            <a:chExt cx="24447534" cy="1587466"/>
          </a:xfrm>
        </p:grpSpPr>
        <p:sp>
          <p:nvSpPr>
            <p:cNvPr id="378" name="Google Shape;126;p4"/>
            <p:cNvSpPr/>
            <p:nvPr/>
          </p:nvSpPr>
          <p:spPr>
            <a:xfrm>
              <a:off x="0" y="317466"/>
              <a:ext cx="11214134"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945"/>
                  </a:moveTo>
                  <a:lnTo>
                    <a:pt x="2030" y="18793"/>
                  </a:lnTo>
                  <a:lnTo>
                    <a:pt x="3987" y="18793"/>
                  </a:lnTo>
                  <a:lnTo>
                    <a:pt x="5944" y="15984"/>
                  </a:lnTo>
                  <a:lnTo>
                    <a:pt x="7901" y="21600"/>
                  </a:lnTo>
                  <a:lnTo>
                    <a:pt x="9834" y="12745"/>
                  </a:lnTo>
                  <a:lnTo>
                    <a:pt x="11815" y="12745"/>
                  </a:lnTo>
                  <a:lnTo>
                    <a:pt x="13723" y="0"/>
                  </a:lnTo>
                  <a:lnTo>
                    <a:pt x="15680" y="3024"/>
                  </a:lnTo>
                  <a:lnTo>
                    <a:pt x="17662" y="3024"/>
                  </a:lnTo>
                  <a:lnTo>
                    <a:pt x="19643" y="18144"/>
                  </a:lnTo>
                  <a:lnTo>
                    <a:pt x="21600" y="18144"/>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379" name="Google Shape;127;p4"/>
            <p:cNvSpPr/>
            <p:nvPr/>
          </p:nvSpPr>
          <p:spPr>
            <a:xfrm>
              <a:off x="11214133" y="0"/>
              <a:ext cx="9131268" cy="1574801"/>
            </a:xfrm>
            <a:custGeom>
              <a:avLst/>
              <a:gdLst/>
              <a:ahLst/>
              <a:cxnLst>
                <a:cxn ang="0">
                  <a:pos x="wd2" y="hd2"/>
                </a:cxn>
                <a:cxn ang="5400000">
                  <a:pos x="wd2" y="hd2"/>
                </a:cxn>
                <a:cxn ang="10800000">
                  <a:pos x="wd2" y="hd2"/>
                </a:cxn>
                <a:cxn ang="16200000">
                  <a:pos x="wd2" y="hd2"/>
                </a:cxn>
              </a:cxnLst>
              <a:rect l="0" t="0" r="r" b="b"/>
              <a:pathLst>
                <a:path w="21600" h="21600" extrusionOk="0">
                  <a:moveTo>
                    <a:pt x="0" y="19161"/>
                  </a:moveTo>
                  <a:lnTo>
                    <a:pt x="2373" y="8361"/>
                  </a:lnTo>
                  <a:lnTo>
                    <a:pt x="4807" y="4006"/>
                  </a:lnTo>
                  <a:lnTo>
                    <a:pt x="7210" y="12542"/>
                  </a:lnTo>
                  <a:lnTo>
                    <a:pt x="9583" y="12542"/>
                  </a:lnTo>
                  <a:lnTo>
                    <a:pt x="11987" y="15154"/>
                  </a:lnTo>
                  <a:lnTo>
                    <a:pt x="14390" y="10800"/>
                  </a:lnTo>
                  <a:lnTo>
                    <a:pt x="16823" y="21600"/>
                  </a:lnTo>
                  <a:lnTo>
                    <a:pt x="19257" y="21600"/>
                  </a:lnTo>
                  <a:lnTo>
                    <a:pt x="21600" y="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380" name="Google Shape;128;p4"/>
            <p:cNvSpPr/>
            <p:nvPr/>
          </p:nvSpPr>
          <p:spPr>
            <a:xfrm>
              <a:off x="20358134" y="25399"/>
              <a:ext cx="4089401" cy="11048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299" y="6206"/>
                  </a:lnTo>
                  <a:lnTo>
                    <a:pt x="16166" y="6206"/>
                  </a:lnTo>
                  <a:lnTo>
                    <a:pt x="21600" y="2160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grpSp>
      <p:grpSp>
        <p:nvGrpSpPr>
          <p:cNvPr id="407" name="Google Shape;129;p4"/>
          <p:cNvGrpSpPr/>
          <p:nvPr/>
        </p:nvGrpSpPr>
        <p:grpSpPr>
          <a:xfrm>
            <a:off x="-114233" y="11849301"/>
            <a:ext cx="24612200" cy="1714100"/>
            <a:chOff x="0" y="0"/>
            <a:chExt cx="24612198" cy="1714098"/>
          </a:xfrm>
        </p:grpSpPr>
        <p:sp>
          <p:nvSpPr>
            <p:cNvPr id="382" name="Google Shape;130;p4"/>
            <p:cNvSpPr/>
            <p:nvPr/>
          </p:nvSpPr>
          <p:spPr>
            <a:xfrm>
              <a:off x="3086099" y="1219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83" name="Google Shape;131;p4"/>
            <p:cNvSpPr/>
            <p:nvPr/>
          </p:nvSpPr>
          <p:spPr>
            <a:xfrm>
              <a:off x="4102098" y="15620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84" name="Google Shape;132;p4"/>
            <p:cNvSpPr/>
            <p:nvPr/>
          </p:nvSpPr>
          <p:spPr>
            <a:xfrm>
              <a:off x="2070099" y="1409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85" name="Google Shape;133;p4"/>
            <p:cNvSpPr/>
            <p:nvPr/>
          </p:nvSpPr>
          <p:spPr>
            <a:xfrm>
              <a:off x="1054099" y="1384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86" name="Google Shape;134;p4"/>
            <p:cNvSpPr/>
            <p:nvPr/>
          </p:nvSpPr>
          <p:spPr>
            <a:xfrm>
              <a:off x="0" y="431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87" name="Google Shape;135;p4"/>
            <p:cNvSpPr/>
            <p:nvPr/>
          </p:nvSpPr>
          <p:spPr>
            <a:xfrm>
              <a:off x="5118099" y="1041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88" name="Google Shape;136;p4"/>
            <p:cNvSpPr/>
            <p:nvPr/>
          </p:nvSpPr>
          <p:spPr>
            <a:xfrm>
              <a:off x="6134098" y="1028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89" name="Google Shape;137;p4"/>
            <p:cNvSpPr/>
            <p:nvPr/>
          </p:nvSpPr>
          <p:spPr>
            <a:xfrm>
              <a:off x="7150098" y="279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90" name="Google Shape;138;p4"/>
            <p:cNvSpPr/>
            <p:nvPr/>
          </p:nvSpPr>
          <p:spPr>
            <a:xfrm>
              <a:off x="8166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91" name="Google Shape;139;p4"/>
            <p:cNvSpPr/>
            <p:nvPr/>
          </p:nvSpPr>
          <p:spPr>
            <a:xfrm>
              <a:off x="9182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92" name="Google Shape;140;p4"/>
            <p:cNvSpPr/>
            <p:nvPr/>
          </p:nvSpPr>
          <p:spPr>
            <a:xfrm>
              <a:off x="10198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93" name="Google Shape;141;p4"/>
            <p:cNvSpPr/>
            <p:nvPr/>
          </p:nvSpPr>
          <p:spPr>
            <a:xfrm>
              <a:off x="11214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94" name="Google Shape;142;p4"/>
            <p:cNvSpPr/>
            <p:nvPr/>
          </p:nvSpPr>
          <p:spPr>
            <a:xfrm>
              <a:off x="12230098" y="5968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95" name="Google Shape;143;p4"/>
            <p:cNvSpPr/>
            <p:nvPr/>
          </p:nvSpPr>
          <p:spPr>
            <a:xfrm>
              <a:off x="13246098" y="266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96" name="Google Shape;144;p4"/>
            <p:cNvSpPr/>
            <p:nvPr/>
          </p:nvSpPr>
          <p:spPr>
            <a:xfrm>
              <a:off x="14262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97" name="Google Shape;145;p4"/>
            <p:cNvSpPr/>
            <p:nvPr/>
          </p:nvSpPr>
          <p:spPr>
            <a:xfrm>
              <a:off x="15278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98" name="Google Shape;146;p4"/>
            <p:cNvSpPr/>
            <p:nvPr/>
          </p:nvSpPr>
          <p:spPr>
            <a:xfrm>
              <a:off x="16294098" y="10794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399" name="Google Shape;147;p4"/>
            <p:cNvSpPr/>
            <p:nvPr/>
          </p:nvSpPr>
          <p:spPr>
            <a:xfrm>
              <a:off x="17310098" y="7620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00" name="Google Shape;148;p4"/>
            <p:cNvSpPr/>
            <p:nvPr/>
          </p:nvSpPr>
          <p:spPr>
            <a:xfrm>
              <a:off x="18326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01" name="Google Shape;149;p4"/>
            <p:cNvSpPr/>
            <p:nvPr/>
          </p:nvSpPr>
          <p:spPr>
            <a:xfrm>
              <a:off x="19342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02" name="Google Shape;150;p4"/>
            <p:cNvSpPr/>
            <p:nvPr/>
          </p:nvSpPr>
          <p:spPr>
            <a:xfrm>
              <a:off x="20358098" y="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03" name="Google Shape;151;p4"/>
            <p:cNvSpPr/>
            <p:nvPr/>
          </p:nvSpPr>
          <p:spPr>
            <a:xfrm>
              <a:off x="21374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04" name="Google Shape;152;p4"/>
            <p:cNvSpPr/>
            <p:nvPr/>
          </p:nvSpPr>
          <p:spPr>
            <a:xfrm>
              <a:off x="22390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05" name="Google Shape;153;p4"/>
            <p:cNvSpPr/>
            <p:nvPr/>
          </p:nvSpPr>
          <p:spPr>
            <a:xfrm>
              <a:off x="23406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06" name="Google Shape;154;p4"/>
            <p:cNvSpPr/>
            <p:nvPr/>
          </p:nvSpPr>
          <p:spPr>
            <a:xfrm>
              <a:off x="24460198" y="1130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grpSp>
      <p:sp>
        <p:nvSpPr>
          <p:cNvPr id="408" name="Google Shape;155;p4"/>
          <p:cNvSpPr/>
          <p:nvPr/>
        </p:nvSpPr>
        <p:spPr>
          <a:xfrm>
            <a:off x="7975200" y="12229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409" name="Google Shape;156;p4"/>
          <p:cNvSpPr/>
          <p:nvPr/>
        </p:nvSpPr>
        <p:spPr>
          <a:xfrm>
            <a:off x="2895199" y="12991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410" name="Google Shape;157;p4"/>
          <p:cNvSpPr/>
          <p:nvPr/>
        </p:nvSpPr>
        <p:spPr>
          <a:xfrm>
            <a:off x="13055200" y="12042752"/>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411" name="Google Shape;158;p4"/>
          <p:cNvSpPr/>
          <p:nvPr/>
        </p:nvSpPr>
        <p:spPr>
          <a:xfrm rot="8100000">
            <a:off x="23199864" y="115444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AFF000"/>
            </a:solidFill>
          </a:ln>
        </p:spPr>
        <p:txBody>
          <a:bodyPr lIns="0" tIns="0" rIns="0" bIns="0" anchor="ctr"/>
          <a:lstStyle/>
          <a:p>
            <a:pPr algn="l" defTabSz="2438400">
              <a:defRPr sz="3600" b="0">
                <a:latin typeface="Arial"/>
                <a:ea typeface="Arial"/>
                <a:cs typeface="Arial"/>
                <a:sym typeface="Arial"/>
              </a:defRPr>
            </a:pPr>
            <a:endParaRPr/>
          </a:p>
        </p:txBody>
      </p:sp>
      <p:sp>
        <p:nvSpPr>
          <p:cNvPr id="412" name="Google Shape;121;p4"/>
          <p:cNvSpPr/>
          <p:nvPr/>
        </p:nvSpPr>
        <p:spPr>
          <a:xfrm>
            <a:off x="-76201" y="12208295"/>
            <a:ext cx="24511002" cy="1558505"/>
          </a:xfrm>
          <a:custGeom>
            <a:avLst/>
            <a:gdLst/>
            <a:ahLst/>
            <a:cxnLst>
              <a:cxn ang="0">
                <a:pos x="wd2" y="hd2"/>
              </a:cxn>
              <a:cxn ang="5400000">
                <a:pos x="wd2" y="hd2"/>
              </a:cxn>
              <a:cxn ang="10800000">
                <a:pos x="wd2" y="hd2"/>
              </a:cxn>
              <a:cxn ang="16200000">
                <a:pos x="wd2" y="hd2"/>
              </a:cxn>
            </a:cxnLst>
            <a:rect l="0" t="0" r="r" b="b"/>
            <a:pathLst>
              <a:path w="21600" h="21600" extrusionOk="0">
                <a:moveTo>
                  <a:pt x="22" y="5096"/>
                </a:moveTo>
                <a:lnTo>
                  <a:pt x="985" y="10361"/>
                </a:lnTo>
                <a:lnTo>
                  <a:pt x="2776" y="10361"/>
                </a:lnTo>
                <a:lnTo>
                  <a:pt x="3671" y="6322"/>
                </a:lnTo>
                <a:lnTo>
                  <a:pt x="4566" y="14927"/>
                </a:lnTo>
                <a:lnTo>
                  <a:pt x="5462" y="14927"/>
                </a:lnTo>
                <a:lnTo>
                  <a:pt x="6312" y="10361"/>
                </a:lnTo>
                <a:lnTo>
                  <a:pt x="7207" y="7551"/>
                </a:lnTo>
                <a:lnTo>
                  <a:pt x="8148" y="7551"/>
                </a:lnTo>
                <a:lnTo>
                  <a:pt x="9043" y="10010"/>
                </a:lnTo>
                <a:lnTo>
                  <a:pt x="9916" y="7025"/>
                </a:lnTo>
                <a:lnTo>
                  <a:pt x="10811" y="11766"/>
                </a:lnTo>
                <a:lnTo>
                  <a:pt x="11729" y="18966"/>
                </a:lnTo>
                <a:lnTo>
                  <a:pt x="12579" y="14049"/>
                </a:lnTo>
                <a:lnTo>
                  <a:pt x="13497" y="14049"/>
                </a:lnTo>
                <a:lnTo>
                  <a:pt x="14415" y="5444"/>
                </a:lnTo>
                <a:lnTo>
                  <a:pt x="15310" y="10361"/>
                </a:lnTo>
                <a:lnTo>
                  <a:pt x="16206" y="10361"/>
                </a:lnTo>
                <a:lnTo>
                  <a:pt x="17101" y="6322"/>
                </a:lnTo>
                <a:lnTo>
                  <a:pt x="18892" y="6322"/>
                </a:lnTo>
                <a:lnTo>
                  <a:pt x="19787" y="14751"/>
                </a:lnTo>
                <a:lnTo>
                  <a:pt x="20638" y="11766"/>
                </a:lnTo>
                <a:lnTo>
                  <a:pt x="21600" y="0"/>
                </a:lnTo>
                <a:lnTo>
                  <a:pt x="21600" y="21600"/>
                </a:lnTo>
                <a:lnTo>
                  <a:pt x="0" y="21600"/>
                </a:lnTo>
                <a:close/>
              </a:path>
            </a:pathLst>
          </a:custGeom>
          <a:solidFill>
            <a:srgbClr val="00CEF6">
              <a:alpha val="73460"/>
            </a:srgbClr>
          </a:solidFill>
          <a:ln w="12700">
            <a:miter lim="400000"/>
          </a:ln>
        </p:spPr>
        <p:txBody>
          <a:bodyPr lIns="0" tIns="0" rIns="0" bIns="0"/>
          <a:lstStyle/>
          <a:p>
            <a:pPr algn="l" defTabSz="2438400">
              <a:defRPr sz="3600" b="0">
                <a:latin typeface="Arial"/>
                <a:ea typeface="Arial"/>
                <a:cs typeface="Arial"/>
                <a:sym typeface="Arial"/>
              </a:defRPr>
            </a:pPr>
            <a:endParaRPr/>
          </a:p>
        </p:txBody>
      </p:sp>
      <p:pic>
        <p:nvPicPr>
          <p:cNvPr id="413" name="Screenshot 2022-12-09 at 3.59.44 PM.png" descr="Screenshot 2022-12-09 at 3.59.44 PM.png"/>
          <p:cNvPicPr>
            <a:picLocks noChangeAspect="1"/>
          </p:cNvPicPr>
          <p:nvPr/>
        </p:nvPicPr>
        <p:blipFill>
          <a:blip r:embed="rId2"/>
          <a:stretch>
            <a:fillRect/>
          </a:stretch>
        </p:blipFill>
        <p:spPr>
          <a:xfrm>
            <a:off x="869703" y="147454"/>
            <a:ext cx="15915972" cy="11827064"/>
          </a:xfrm>
          <a:prstGeom prst="rect">
            <a:avLst/>
          </a:prstGeom>
          <a:ln w="12700">
            <a:miter lim="400000"/>
          </a:ln>
        </p:spPr>
      </p:pic>
      <p:pic>
        <p:nvPicPr>
          <p:cNvPr id="414" name="Screenshot 2022-12-09 at 3.59.52 PM.png" descr="Screenshot 2022-12-09 at 3.59.52 PM.png"/>
          <p:cNvPicPr>
            <a:picLocks noChangeAspect="1"/>
          </p:cNvPicPr>
          <p:nvPr/>
        </p:nvPicPr>
        <p:blipFill>
          <a:blip r:embed="rId3"/>
          <a:stretch>
            <a:fillRect/>
          </a:stretch>
        </p:blipFill>
        <p:spPr>
          <a:xfrm>
            <a:off x="12534119" y="664838"/>
            <a:ext cx="10909749" cy="3483233"/>
          </a:xfrm>
          <a:prstGeom prst="rect">
            <a:avLst/>
          </a:prstGeom>
          <a:ln w="12700">
            <a:miter lim="400000"/>
          </a:ln>
        </p:spPr>
      </p:pic>
      <p:pic>
        <p:nvPicPr>
          <p:cNvPr id="415" name="Screenshot 2022-12-09 at 3.59.58 PM.png" descr="Screenshot 2022-12-09 at 3.59.58 PM.png"/>
          <p:cNvPicPr>
            <a:picLocks noChangeAspect="1"/>
          </p:cNvPicPr>
          <p:nvPr/>
        </p:nvPicPr>
        <p:blipFill>
          <a:blip r:embed="rId4"/>
          <a:stretch>
            <a:fillRect/>
          </a:stretch>
        </p:blipFill>
        <p:spPr>
          <a:xfrm>
            <a:off x="12832991" y="6296865"/>
            <a:ext cx="10909749" cy="3394877"/>
          </a:xfrm>
          <a:prstGeom prst="rect">
            <a:avLst/>
          </a:prstGeom>
          <a:ln w="12700">
            <a:miter lim="400000"/>
          </a:ln>
        </p:spPr>
      </p:pic>
      <p:sp>
        <p:nvSpPr>
          <p:cNvPr id="416" name="f-Function"/>
          <p:cNvSpPr txBox="1"/>
          <p:nvPr/>
        </p:nvSpPr>
        <p:spPr>
          <a:xfrm>
            <a:off x="404251" y="592573"/>
            <a:ext cx="8108378"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dirty="0"/>
              <a:t>f-Function</a:t>
            </a:r>
            <a:r>
              <a:rPr lang="en-IN" dirty="0"/>
              <a:t>(Heart of DES)</a:t>
            </a:r>
            <a:endParaRPr dirty="0"/>
          </a:p>
        </p:txBody>
      </p:sp>
      <p:sp>
        <p:nvSpPr>
          <p:cNvPr id="417" name="Expansion"/>
          <p:cNvSpPr txBox="1"/>
          <p:nvPr/>
        </p:nvSpPr>
        <p:spPr>
          <a:xfrm>
            <a:off x="16498632" y="4750740"/>
            <a:ext cx="2252651" cy="5642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r>
              <a:rPr dirty="0"/>
              <a:t>Expansion </a:t>
            </a:r>
          </a:p>
        </p:txBody>
      </p:sp>
      <p:sp>
        <p:nvSpPr>
          <p:cNvPr id="418" name="Text"/>
          <p:cNvSpPr txBox="1"/>
          <p:nvPr/>
        </p:nvSpPr>
        <p:spPr>
          <a:xfrm>
            <a:off x="12081891" y="6577775"/>
            <a:ext cx="220219"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a:t>
            </a:r>
          </a:p>
        </p:txBody>
      </p:sp>
      <p:sp>
        <p:nvSpPr>
          <p:cNvPr id="3" name="TextBox 2">
            <a:extLst>
              <a:ext uri="{FF2B5EF4-FFF2-40B4-BE49-F238E27FC236}">
                <a16:creationId xmlns:a16="http://schemas.microsoft.com/office/drawing/2014/main" id="{19B255DB-C88B-6A9F-DD06-A97A5D331EEB}"/>
              </a:ext>
            </a:extLst>
          </p:cNvPr>
          <p:cNvSpPr txBox="1"/>
          <p:nvPr/>
        </p:nvSpPr>
        <p:spPr>
          <a:xfrm>
            <a:off x="404251" y="2130833"/>
            <a:ext cx="5169236" cy="5016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b="0" i="0" u="none" strike="noStrike" baseline="0" dirty="0">
                <a:latin typeface="Times-Roman"/>
              </a:rPr>
              <a:t>the </a:t>
            </a:r>
            <a:r>
              <a:rPr lang="en-US" sz="3200" b="0" i="1" u="none" strike="noStrike" baseline="0" dirty="0">
                <a:latin typeface="Times-Italic"/>
              </a:rPr>
              <a:t>f </a:t>
            </a:r>
            <a:r>
              <a:rPr lang="en-US" sz="3200" b="0" i="0" u="none" strike="noStrike" baseline="0" dirty="0">
                <a:latin typeface="Times-Roman"/>
              </a:rPr>
              <a:t>-function plays a crucial role for the security of DES.</a:t>
            </a:r>
          </a:p>
          <a:p>
            <a:pPr algn="l"/>
            <a:r>
              <a:rPr lang="en-US" sz="3200" b="0" i="0" u="none" strike="noStrike" baseline="0" dirty="0">
                <a:latin typeface="Times-Roman"/>
              </a:rPr>
              <a:t>In round </a:t>
            </a:r>
            <a:r>
              <a:rPr lang="en-US" sz="3200" b="0" i="1" u="none" strike="noStrike" baseline="0" dirty="0" err="1">
                <a:latin typeface="Times-Italic"/>
              </a:rPr>
              <a:t>i</a:t>
            </a:r>
            <a:r>
              <a:rPr lang="en-US" sz="3200" b="0" i="1" u="none" strike="noStrike" baseline="0" dirty="0">
                <a:latin typeface="Times-Italic"/>
              </a:rPr>
              <a:t> </a:t>
            </a:r>
            <a:r>
              <a:rPr lang="en-US" sz="3200" b="0" i="0" u="none" strike="noStrike" baseline="0" dirty="0">
                <a:latin typeface="Times-Roman"/>
              </a:rPr>
              <a:t>it takes the right half </a:t>
            </a:r>
            <a:r>
              <a:rPr lang="en-US" sz="3200" b="0" i="1" u="none" strike="noStrike" baseline="0" dirty="0">
                <a:latin typeface="Times-Italic"/>
              </a:rPr>
              <a:t>R</a:t>
            </a:r>
            <a:r>
              <a:rPr lang="en-US" sz="800" b="0" i="1" u="none" strike="noStrike" baseline="0" dirty="0">
                <a:latin typeface="Times-Italic"/>
              </a:rPr>
              <a:t>i</a:t>
            </a:r>
            <a:r>
              <a:rPr lang="en-US" sz="800" b="0" i="1" u="none" strike="noStrike" baseline="0" dirty="0">
                <a:latin typeface="CMSY10"/>
              </a:rPr>
              <a:t>−</a:t>
            </a:r>
            <a:r>
              <a:rPr lang="en-US" sz="800" b="0" i="0" u="none" strike="noStrike" baseline="0" dirty="0">
                <a:latin typeface="Times-Roman"/>
              </a:rPr>
              <a:t>1 </a:t>
            </a:r>
            <a:r>
              <a:rPr lang="en-US" sz="3200" b="0" i="0" u="none" strike="noStrike" baseline="0" dirty="0">
                <a:latin typeface="Times-Roman"/>
              </a:rPr>
              <a:t>of the output of the previous round and the</a:t>
            </a:r>
          </a:p>
          <a:p>
            <a:pPr algn="l"/>
            <a:r>
              <a:rPr lang="en-US" sz="3200" b="0" i="0" u="none" strike="noStrike" baseline="0" dirty="0">
                <a:latin typeface="Times-Roman"/>
              </a:rPr>
              <a:t>current round key </a:t>
            </a:r>
            <a:r>
              <a:rPr lang="en-US" sz="3200" b="0" i="1" u="none" strike="noStrike" baseline="0" dirty="0">
                <a:latin typeface="Times-Italic"/>
              </a:rPr>
              <a:t>k</a:t>
            </a:r>
            <a:r>
              <a:rPr lang="en-US" sz="800" b="0" i="1" u="none" strike="noStrike" baseline="0" dirty="0">
                <a:latin typeface="Times-Italic"/>
              </a:rPr>
              <a:t>i </a:t>
            </a:r>
            <a:r>
              <a:rPr lang="en-US" sz="3200" b="0" i="0" u="none" strike="noStrike" baseline="0" dirty="0">
                <a:latin typeface="Times-Roman"/>
              </a:rPr>
              <a:t>as input. The output of the </a:t>
            </a:r>
            <a:r>
              <a:rPr lang="en-US" sz="3200" b="0" i="1" u="none" strike="noStrike" baseline="0" dirty="0">
                <a:latin typeface="Times-Italic"/>
              </a:rPr>
              <a:t>f </a:t>
            </a:r>
            <a:r>
              <a:rPr lang="en-US" sz="3200" b="0" i="0" u="none" strike="noStrike" baseline="0" dirty="0">
                <a:latin typeface="Times-Roman"/>
              </a:rPr>
              <a:t>-function is used as an XOR-mask</a:t>
            </a:r>
          </a:p>
          <a:p>
            <a:pPr algn="l"/>
            <a:r>
              <a:rPr lang="en-US" sz="3200" b="0" i="0" u="none" strike="noStrike" baseline="0" dirty="0">
                <a:latin typeface="Times-Roman"/>
              </a:rPr>
              <a:t>for encrypting the left half input bits </a:t>
            </a:r>
            <a:r>
              <a:rPr lang="en-US" sz="3200" b="0" i="1" u="none" strike="noStrike" baseline="0" dirty="0">
                <a:latin typeface="Times-Italic"/>
              </a:rPr>
              <a:t>L</a:t>
            </a:r>
            <a:r>
              <a:rPr lang="en-US" sz="800" b="0" i="1" u="none" strike="noStrike" baseline="0" dirty="0">
                <a:latin typeface="Times-Italic"/>
              </a:rPr>
              <a:t>i</a:t>
            </a:r>
            <a:r>
              <a:rPr lang="en-US" sz="800" b="0" i="1" u="none" strike="noStrike" baseline="0" dirty="0">
                <a:latin typeface="CMSY10"/>
              </a:rPr>
              <a:t>−</a:t>
            </a:r>
            <a:r>
              <a:rPr lang="en-US" sz="800" b="0" i="0" u="none" strike="noStrike" baseline="0" dirty="0">
                <a:latin typeface="Times-Roman"/>
              </a:rPr>
              <a:t>1</a:t>
            </a:r>
            <a:r>
              <a:rPr lang="en-US" sz="3200" b="0" i="0" u="none" strike="noStrike" baseline="0" dirty="0">
                <a:latin typeface="Times-Roman"/>
              </a:rPr>
              <a:t>.</a:t>
            </a:r>
            <a:endParaRPr lang="en-IN"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Google Shape;120;p4"/>
          <p:cNvSpPr/>
          <p:nvPr/>
        </p:nvSpPr>
        <p:spPr>
          <a:xfrm>
            <a:off x="-76201" y="11858066"/>
            <a:ext cx="24511002" cy="1899943"/>
          </a:xfrm>
          <a:custGeom>
            <a:avLst/>
            <a:gdLst/>
            <a:ahLst/>
            <a:cxnLst>
              <a:cxn ang="0">
                <a:pos x="wd2" y="hd2"/>
              </a:cxn>
              <a:cxn ang="5400000">
                <a:pos x="wd2" y="hd2"/>
              </a:cxn>
              <a:cxn ang="10800000">
                <a:pos x="wd2" y="hd2"/>
              </a:cxn>
              <a:cxn ang="16200000">
                <a:pos x="wd2" y="hd2"/>
              </a:cxn>
            </a:cxnLst>
            <a:rect l="0" t="0" r="r" b="b"/>
            <a:pathLst>
              <a:path w="21600" h="21600" extrusionOk="0">
                <a:moveTo>
                  <a:pt x="22" y="199"/>
                </a:moveTo>
                <a:lnTo>
                  <a:pt x="974" y="8560"/>
                </a:lnTo>
                <a:lnTo>
                  <a:pt x="1858" y="3882"/>
                </a:lnTo>
                <a:lnTo>
                  <a:pt x="3671" y="3782"/>
                </a:lnTo>
                <a:lnTo>
                  <a:pt x="4566" y="0"/>
                </a:lnTo>
                <a:lnTo>
                  <a:pt x="5462" y="10253"/>
                </a:lnTo>
                <a:lnTo>
                  <a:pt x="6346" y="16125"/>
                </a:lnTo>
                <a:lnTo>
                  <a:pt x="7230" y="16026"/>
                </a:lnTo>
                <a:lnTo>
                  <a:pt x="8170" y="7864"/>
                </a:lnTo>
                <a:lnTo>
                  <a:pt x="9054" y="5972"/>
                </a:lnTo>
                <a:lnTo>
                  <a:pt x="9916" y="1781"/>
                </a:lnTo>
                <a:lnTo>
                  <a:pt x="10834" y="11248"/>
                </a:lnTo>
                <a:lnTo>
                  <a:pt x="11729" y="11576"/>
                </a:lnTo>
                <a:lnTo>
                  <a:pt x="12613" y="19012"/>
                </a:lnTo>
                <a:lnTo>
                  <a:pt x="13520" y="19012"/>
                </a:lnTo>
                <a:lnTo>
                  <a:pt x="14460" y="15230"/>
                </a:lnTo>
                <a:lnTo>
                  <a:pt x="15344" y="15230"/>
                </a:lnTo>
                <a:lnTo>
                  <a:pt x="16183" y="8660"/>
                </a:lnTo>
                <a:lnTo>
                  <a:pt x="17135" y="12741"/>
                </a:lnTo>
                <a:lnTo>
                  <a:pt x="17974" y="6171"/>
                </a:lnTo>
                <a:lnTo>
                  <a:pt x="19787" y="6072"/>
                </a:lnTo>
                <a:lnTo>
                  <a:pt x="20671" y="8560"/>
                </a:lnTo>
                <a:lnTo>
                  <a:pt x="21600" y="2091"/>
                </a:lnTo>
                <a:lnTo>
                  <a:pt x="21578" y="21600"/>
                </a:lnTo>
                <a:lnTo>
                  <a:pt x="0" y="21600"/>
                </a:lnTo>
                <a:close/>
              </a:path>
            </a:pathLst>
          </a:custGeom>
          <a:solidFill>
            <a:srgbClr val="AFF000"/>
          </a:solidFill>
          <a:ln w="12700">
            <a:miter lim="400000"/>
          </a:ln>
        </p:spPr>
        <p:txBody>
          <a:bodyPr lIns="0" tIns="0" rIns="0" bIns="0"/>
          <a:lstStyle/>
          <a:p>
            <a:pPr algn="l" defTabSz="2438400">
              <a:defRPr sz="3600" b="0">
                <a:latin typeface="Arial"/>
                <a:ea typeface="Arial"/>
                <a:cs typeface="Arial"/>
                <a:sym typeface="Arial"/>
              </a:defRPr>
            </a:pPr>
            <a:endParaRPr/>
          </a:p>
        </p:txBody>
      </p:sp>
      <p:sp>
        <p:nvSpPr>
          <p:cNvPr id="421" name="Google Shape;122;p4"/>
          <p:cNvSpPr/>
          <p:nvPr/>
        </p:nvSpPr>
        <p:spPr>
          <a:xfrm rot="8100000">
            <a:off x="4927949" y="113412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AFF000"/>
          </a:solidFill>
          <a:ln w="12700">
            <a:miter lim="400000"/>
          </a:ln>
        </p:spPr>
        <p:txBody>
          <a:bodyPr lIns="0" tIns="0" rIns="0" bIns="0" anchor="ctr"/>
          <a:lstStyle/>
          <a:p>
            <a:pPr algn="l" defTabSz="2438400">
              <a:defRPr sz="3600" b="0">
                <a:latin typeface="Arial"/>
                <a:ea typeface="Arial"/>
                <a:cs typeface="Arial"/>
                <a:sym typeface="Arial"/>
              </a:defRPr>
            </a:pPr>
            <a:endParaRPr/>
          </a:p>
        </p:txBody>
      </p:sp>
      <p:sp>
        <p:nvSpPr>
          <p:cNvPr id="422" name="Google Shape;123;p4"/>
          <p:cNvSpPr/>
          <p:nvPr/>
        </p:nvSpPr>
        <p:spPr>
          <a:xfrm rot="8100000">
            <a:off x="16103948" y="12098184"/>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00CEF6"/>
            </a:solidFill>
          </a:ln>
        </p:spPr>
        <p:txBody>
          <a:bodyPr lIns="0" tIns="0" rIns="0" bIns="0" anchor="ctr"/>
          <a:lstStyle/>
          <a:p>
            <a:pPr algn="l" defTabSz="2438400">
              <a:defRPr sz="3600" b="0">
                <a:latin typeface="Arial"/>
                <a:ea typeface="Arial"/>
                <a:cs typeface="Arial"/>
                <a:sym typeface="Arial"/>
              </a:defRPr>
            </a:pPr>
            <a:endParaRPr/>
          </a:p>
        </p:txBody>
      </p:sp>
      <p:sp>
        <p:nvSpPr>
          <p:cNvPr id="423" name="Google Shape;124;p4"/>
          <p:cNvSpPr/>
          <p:nvPr/>
        </p:nvSpPr>
        <p:spPr>
          <a:xfrm rot="8100000">
            <a:off x="19151948" y="12187118"/>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CEF6"/>
          </a:solidFill>
          <a:ln w="12700">
            <a:miter lim="400000"/>
          </a:ln>
        </p:spPr>
        <p:txBody>
          <a:bodyPr lIns="0" tIns="0" rIns="0" bIns="0" anchor="ctr"/>
          <a:lstStyle/>
          <a:p>
            <a:pPr algn="l" defTabSz="2438400">
              <a:defRPr sz="3600" b="0">
                <a:latin typeface="Arial"/>
                <a:ea typeface="Arial"/>
                <a:cs typeface="Arial"/>
                <a:sym typeface="Arial"/>
              </a:defRPr>
            </a:pPr>
            <a:endParaRPr/>
          </a:p>
        </p:txBody>
      </p:sp>
      <p:grpSp>
        <p:nvGrpSpPr>
          <p:cNvPr id="427" name="Google Shape;125;p4"/>
          <p:cNvGrpSpPr/>
          <p:nvPr/>
        </p:nvGrpSpPr>
        <p:grpSpPr>
          <a:xfrm>
            <a:off x="-25401" y="11899933"/>
            <a:ext cx="24447535" cy="1587468"/>
            <a:chOff x="0" y="0"/>
            <a:chExt cx="24447534" cy="1587466"/>
          </a:xfrm>
        </p:grpSpPr>
        <p:sp>
          <p:nvSpPr>
            <p:cNvPr id="424" name="Google Shape;126;p4"/>
            <p:cNvSpPr/>
            <p:nvPr/>
          </p:nvSpPr>
          <p:spPr>
            <a:xfrm>
              <a:off x="0" y="317466"/>
              <a:ext cx="11214134"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945"/>
                  </a:moveTo>
                  <a:lnTo>
                    <a:pt x="2030" y="18793"/>
                  </a:lnTo>
                  <a:lnTo>
                    <a:pt x="3987" y="18793"/>
                  </a:lnTo>
                  <a:lnTo>
                    <a:pt x="5944" y="15984"/>
                  </a:lnTo>
                  <a:lnTo>
                    <a:pt x="7901" y="21600"/>
                  </a:lnTo>
                  <a:lnTo>
                    <a:pt x="9834" y="12745"/>
                  </a:lnTo>
                  <a:lnTo>
                    <a:pt x="11815" y="12745"/>
                  </a:lnTo>
                  <a:lnTo>
                    <a:pt x="13723" y="0"/>
                  </a:lnTo>
                  <a:lnTo>
                    <a:pt x="15680" y="3024"/>
                  </a:lnTo>
                  <a:lnTo>
                    <a:pt x="17662" y="3024"/>
                  </a:lnTo>
                  <a:lnTo>
                    <a:pt x="19643" y="18144"/>
                  </a:lnTo>
                  <a:lnTo>
                    <a:pt x="21600" y="18144"/>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425" name="Google Shape;127;p4"/>
            <p:cNvSpPr/>
            <p:nvPr/>
          </p:nvSpPr>
          <p:spPr>
            <a:xfrm>
              <a:off x="11214133" y="0"/>
              <a:ext cx="9131268" cy="1574801"/>
            </a:xfrm>
            <a:custGeom>
              <a:avLst/>
              <a:gdLst/>
              <a:ahLst/>
              <a:cxnLst>
                <a:cxn ang="0">
                  <a:pos x="wd2" y="hd2"/>
                </a:cxn>
                <a:cxn ang="5400000">
                  <a:pos x="wd2" y="hd2"/>
                </a:cxn>
                <a:cxn ang="10800000">
                  <a:pos x="wd2" y="hd2"/>
                </a:cxn>
                <a:cxn ang="16200000">
                  <a:pos x="wd2" y="hd2"/>
                </a:cxn>
              </a:cxnLst>
              <a:rect l="0" t="0" r="r" b="b"/>
              <a:pathLst>
                <a:path w="21600" h="21600" extrusionOk="0">
                  <a:moveTo>
                    <a:pt x="0" y="19161"/>
                  </a:moveTo>
                  <a:lnTo>
                    <a:pt x="2373" y="8361"/>
                  </a:lnTo>
                  <a:lnTo>
                    <a:pt x="4807" y="4006"/>
                  </a:lnTo>
                  <a:lnTo>
                    <a:pt x="7210" y="12542"/>
                  </a:lnTo>
                  <a:lnTo>
                    <a:pt x="9583" y="12542"/>
                  </a:lnTo>
                  <a:lnTo>
                    <a:pt x="11987" y="15154"/>
                  </a:lnTo>
                  <a:lnTo>
                    <a:pt x="14390" y="10800"/>
                  </a:lnTo>
                  <a:lnTo>
                    <a:pt x="16823" y="21600"/>
                  </a:lnTo>
                  <a:lnTo>
                    <a:pt x="19257" y="21600"/>
                  </a:lnTo>
                  <a:lnTo>
                    <a:pt x="21600" y="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426" name="Google Shape;128;p4"/>
            <p:cNvSpPr/>
            <p:nvPr/>
          </p:nvSpPr>
          <p:spPr>
            <a:xfrm>
              <a:off x="20358134" y="25399"/>
              <a:ext cx="4089401" cy="11048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299" y="6206"/>
                  </a:lnTo>
                  <a:lnTo>
                    <a:pt x="16166" y="6206"/>
                  </a:lnTo>
                  <a:lnTo>
                    <a:pt x="21600" y="2160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grpSp>
      <p:grpSp>
        <p:nvGrpSpPr>
          <p:cNvPr id="453" name="Google Shape;129;p4"/>
          <p:cNvGrpSpPr/>
          <p:nvPr/>
        </p:nvGrpSpPr>
        <p:grpSpPr>
          <a:xfrm>
            <a:off x="-114233" y="11849301"/>
            <a:ext cx="24612200" cy="1714100"/>
            <a:chOff x="0" y="0"/>
            <a:chExt cx="24612198" cy="1714098"/>
          </a:xfrm>
        </p:grpSpPr>
        <p:sp>
          <p:nvSpPr>
            <p:cNvPr id="428" name="Google Shape;130;p4"/>
            <p:cNvSpPr/>
            <p:nvPr/>
          </p:nvSpPr>
          <p:spPr>
            <a:xfrm>
              <a:off x="3086099" y="1219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29" name="Google Shape;131;p4"/>
            <p:cNvSpPr/>
            <p:nvPr/>
          </p:nvSpPr>
          <p:spPr>
            <a:xfrm>
              <a:off x="4102098" y="15620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30" name="Google Shape;132;p4"/>
            <p:cNvSpPr/>
            <p:nvPr/>
          </p:nvSpPr>
          <p:spPr>
            <a:xfrm>
              <a:off x="2070099" y="1409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31" name="Google Shape;133;p4"/>
            <p:cNvSpPr/>
            <p:nvPr/>
          </p:nvSpPr>
          <p:spPr>
            <a:xfrm>
              <a:off x="1054099" y="1384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32" name="Google Shape;134;p4"/>
            <p:cNvSpPr/>
            <p:nvPr/>
          </p:nvSpPr>
          <p:spPr>
            <a:xfrm>
              <a:off x="0" y="431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33" name="Google Shape;135;p4"/>
            <p:cNvSpPr/>
            <p:nvPr/>
          </p:nvSpPr>
          <p:spPr>
            <a:xfrm>
              <a:off x="5118099" y="1041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34" name="Google Shape;136;p4"/>
            <p:cNvSpPr/>
            <p:nvPr/>
          </p:nvSpPr>
          <p:spPr>
            <a:xfrm>
              <a:off x="6134098" y="1028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35" name="Google Shape;137;p4"/>
            <p:cNvSpPr/>
            <p:nvPr/>
          </p:nvSpPr>
          <p:spPr>
            <a:xfrm>
              <a:off x="7150098" y="279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36" name="Google Shape;138;p4"/>
            <p:cNvSpPr/>
            <p:nvPr/>
          </p:nvSpPr>
          <p:spPr>
            <a:xfrm>
              <a:off x="8166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37" name="Google Shape;139;p4"/>
            <p:cNvSpPr/>
            <p:nvPr/>
          </p:nvSpPr>
          <p:spPr>
            <a:xfrm>
              <a:off x="9182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38" name="Google Shape;140;p4"/>
            <p:cNvSpPr/>
            <p:nvPr/>
          </p:nvSpPr>
          <p:spPr>
            <a:xfrm>
              <a:off x="10198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39" name="Google Shape;141;p4"/>
            <p:cNvSpPr/>
            <p:nvPr/>
          </p:nvSpPr>
          <p:spPr>
            <a:xfrm>
              <a:off x="11214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40" name="Google Shape;142;p4"/>
            <p:cNvSpPr/>
            <p:nvPr/>
          </p:nvSpPr>
          <p:spPr>
            <a:xfrm>
              <a:off x="12230098" y="5968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41" name="Google Shape;143;p4"/>
            <p:cNvSpPr/>
            <p:nvPr/>
          </p:nvSpPr>
          <p:spPr>
            <a:xfrm>
              <a:off x="13246098" y="266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42" name="Google Shape;144;p4"/>
            <p:cNvSpPr/>
            <p:nvPr/>
          </p:nvSpPr>
          <p:spPr>
            <a:xfrm>
              <a:off x="14262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43" name="Google Shape;145;p4"/>
            <p:cNvSpPr/>
            <p:nvPr/>
          </p:nvSpPr>
          <p:spPr>
            <a:xfrm>
              <a:off x="15278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44" name="Google Shape;146;p4"/>
            <p:cNvSpPr/>
            <p:nvPr/>
          </p:nvSpPr>
          <p:spPr>
            <a:xfrm>
              <a:off x="16294098" y="10794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45" name="Google Shape;147;p4"/>
            <p:cNvSpPr/>
            <p:nvPr/>
          </p:nvSpPr>
          <p:spPr>
            <a:xfrm>
              <a:off x="17310098" y="7620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46" name="Google Shape;148;p4"/>
            <p:cNvSpPr/>
            <p:nvPr/>
          </p:nvSpPr>
          <p:spPr>
            <a:xfrm>
              <a:off x="18326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47" name="Google Shape;149;p4"/>
            <p:cNvSpPr/>
            <p:nvPr/>
          </p:nvSpPr>
          <p:spPr>
            <a:xfrm>
              <a:off x="19342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48" name="Google Shape;150;p4"/>
            <p:cNvSpPr/>
            <p:nvPr/>
          </p:nvSpPr>
          <p:spPr>
            <a:xfrm>
              <a:off x="20358098" y="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49" name="Google Shape;151;p4"/>
            <p:cNvSpPr/>
            <p:nvPr/>
          </p:nvSpPr>
          <p:spPr>
            <a:xfrm>
              <a:off x="21374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50" name="Google Shape;152;p4"/>
            <p:cNvSpPr/>
            <p:nvPr/>
          </p:nvSpPr>
          <p:spPr>
            <a:xfrm>
              <a:off x="22390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51" name="Google Shape;153;p4"/>
            <p:cNvSpPr/>
            <p:nvPr/>
          </p:nvSpPr>
          <p:spPr>
            <a:xfrm>
              <a:off x="23406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52" name="Google Shape;154;p4"/>
            <p:cNvSpPr/>
            <p:nvPr/>
          </p:nvSpPr>
          <p:spPr>
            <a:xfrm>
              <a:off x="24460198" y="1130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grpSp>
      <p:sp>
        <p:nvSpPr>
          <p:cNvPr id="454" name="Google Shape;155;p4"/>
          <p:cNvSpPr/>
          <p:nvPr/>
        </p:nvSpPr>
        <p:spPr>
          <a:xfrm>
            <a:off x="7975200" y="12229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455" name="Google Shape;156;p4"/>
          <p:cNvSpPr/>
          <p:nvPr/>
        </p:nvSpPr>
        <p:spPr>
          <a:xfrm>
            <a:off x="2895199" y="12991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456" name="Google Shape;157;p4"/>
          <p:cNvSpPr/>
          <p:nvPr/>
        </p:nvSpPr>
        <p:spPr>
          <a:xfrm>
            <a:off x="13055200" y="12042752"/>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457" name="Google Shape;158;p4"/>
          <p:cNvSpPr/>
          <p:nvPr/>
        </p:nvSpPr>
        <p:spPr>
          <a:xfrm rot="8100000">
            <a:off x="23199864" y="115444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AFF000"/>
            </a:solidFill>
          </a:ln>
        </p:spPr>
        <p:txBody>
          <a:bodyPr lIns="0" tIns="0" rIns="0" bIns="0" anchor="ctr"/>
          <a:lstStyle/>
          <a:p>
            <a:pPr algn="l" defTabSz="2438400">
              <a:defRPr sz="3600" b="0">
                <a:latin typeface="Arial"/>
                <a:ea typeface="Arial"/>
                <a:cs typeface="Arial"/>
                <a:sym typeface="Arial"/>
              </a:defRPr>
            </a:pPr>
            <a:endParaRPr/>
          </a:p>
        </p:txBody>
      </p:sp>
      <p:sp>
        <p:nvSpPr>
          <p:cNvPr id="458" name="Google Shape;121;p4"/>
          <p:cNvSpPr/>
          <p:nvPr/>
        </p:nvSpPr>
        <p:spPr>
          <a:xfrm>
            <a:off x="-76201" y="12208295"/>
            <a:ext cx="24511002" cy="1558505"/>
          </a:xfrm>
          <a:custGeom>
            <a:avLst/>
            <a:gdLst/>
            <a:ahLst/>
            <a:cxnLst>
              <a:cxn ang="0">
                <a:pos x="wd2" y="hd2"/>
              </a:cxn>
              <a:cxn ang="5400000">
                <a:pos x="wd2" y="hd2"/>
              </a:cxn>
              <a:cxn ang="10800000">
                <a:pos x="wd2" y="hd2"/>
              </a:cxn>
              <a:cxn ang="16200000">
                <a:pos x="wd2" y="hd2"/>
              </a:cxn>
            </a:cxnLst>
            <a:rect l="0" t="0" r="r" b="b"/>
            <a:pathLst>
              <a:path w="21600" h="21600" extrusionOk="0">
                <a:moveTo>
                  <a:pt x="22" y="5096"/>
                </a:moveTo>
                <a:lnTo>
                  <a:pt x="985" y="10361"/>
                </a:lnTo>
                <a:lnTo>
                  <a:pt x="2776" y="10361"/>
                </a:lnTo>
                <a:lnTo>
                  <a:pt x="3671" y="6322"/>
                </a:lnTo>
                <a:lnTo>
                  <a:pt x="4566" y="14927"/>
                </a:lnTo>
                <a:lnTo>
                  <a:pt x="5462" y="14927"/>
                </a:lnTo>
                <a:lnTo>
                  <a:pt x="6312" y="10361"/>
                </a:lnTo>
                <a:lnTo>
                  <a:pt x="7207" y="7551"/>
                </a:lnTo>
                <a:lnTo>
                  <a:pt x="8148" y="7551"/>
                </a:lnTo>
                <a:lnTo>
                  <a:pt x="9043" y="10010"/>
                </a:lnTo>
                <a:lnTo>
                  <a:pt x="9916" y="7025"/>
                </a:lnTo>
                <a:lnTo>
                  <a:pt x="10811" y="11766"/>
                </a:lnTo>
                <a:lnTo>
                  <a:pt x="11729" y="18966"/>
                </a:lnTo>
                <a:lnTo>
                  <a:pt x="12579" y="14049"/>
                </a:lnTo>
                <a:lnTo>
                  <a:pt x="13497" y="14049"/>
                </a:lnTo>
                <a:lnTo>
                  <a:pt x="14415" y="5444"/>
                </a:lnTo>
                <a:lnTo>
                  <a:pt x="15310" y="10361"/>
                </a:lnTo>
                <a:lnTo>
                  <a:pt x="16206" y="10361"/>
                </a:lnTo>
                <a:lnTo>
                  <a:pt x="17101" y="6322"/>
                </a:lnTo>
                <a:lnTo>
                  <a:pt x="18892" y="6322"/>
                </a:lnTo>
                <a:lnTo>
                  <a:pt x="19787" y="14751"/>
                </a:lnTo>
                <a:lnTo>
                  <a:pt x="20638" y="11766"/>
                </a:lnTo>
                <a:lnTo>
                  <a:pt x="21600" y="0"/>
                </a:lnTo>
                <a:lnTo>
                  <a:pt x="21600" y="21600"/>
                </a:lnTo>
                <a:lnTo>
                  <a:pt x="0" y="21600"/>
                </a:lnTo>
                <a:close/>
              </a:path>
            </a:pathLst>
          </a:custGeom>
          <a:solidFill>
            <a:srgbClr val="00CEF6">
              <a:alpha val="73460"/>
            </a:srgbClr>
          </a:solidFill>
          <a:ln w="12700">
            <a:miter lim="400000"/>
          </a:ln>
        </p:spPr>
        <p:txBody>
          <a:bodyPr lIns="0" tIns="0" rIns="0" bIns="0"/>
          <a:lstStyle/>
          <a:p>
            <a:pPr algn="l" defTabSz="2438400">
              <a:defRPr sz="3600" b="0">
                <a:latin typeface="Arial"/>
                <a:ea typeface="Arial"/>
                <a:cs typeface="Arial"/>
                <a:sym typeface="Arial"/>
              </a:defRPr>
            </a:pPr>
            <a:endParaRPr/>
          </a:p>
        </p:txBody>
      </p:sp>
      <p:pic>
        <p:nvPicPr>
          <p:cNvPr id="459" name="Screenshot 2022-12-09 at 4.00.14 PM.png" descr="Screenshot 2022-12-09 at 4.00.14 PM.png"/>
          <p:cNvPicPr>
            <a:picLocks noChangeAspect="1"/>
          </p:cNvPicPr>
          <p:nvPr/>
        </p:nvPicPr>
        <p:blipFill>
          <a:blip r:embed="rId2"/>
          <a:stretch>
            <a:fillRect/>
          </a:stretch>
        </p:blipFill>
        <p:spPr>
          <a:xfrm>
            <a:off x="9990253" y="376424"/>
            <a:ext cx="9736690" cy="11014099"/>
          </a:xfrm>
          <a:prstGeom prst="rect">
            <a:avLst/>
          </a:prstGeom>
          <a:ln w="12700">
            <a:miter lim="400000"/>
          </a:ln>
        </p:spPr>
      </p:pic>
      <p:sp>
        <p:nvSpPr>
          <p:cNvPr id="460" name="KEY"/>
          <p:cNvSpPr txBox="1"/>
          <p:nvPr/>
        </p:nvSpPr>
        <p:spPr>
          <a:xfrm>
            <a:off x="1077679" y="884010"/>
            <a:ext cx="4369036" cy="857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000"/>
            </a:lvl1pPr>
          </a:lstStyle>
          <a:p>
            <a:r>
              <a:t>KEY </a:t>
            </a:r>
          </a:p>
        </p:txBody>
      </p:sp>
      <p:sp>
        <p:nvSpPr>
          <p:cNvPr id="461" name="1 POSITION LEFT SHIFT - 1,2,9,16"/>
          <p:cNvSpPr txBox="1"/>
          <p:nvPr/>
        </p:nvSpPr>
        <p:spPr>
          <a:xfrm>
            <a:off x="557793" y="3283921"/>
            <a:ext cx="6254116"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1 POSITION LEFT SHIFT - 1,2,9,16</a:t>
            </a:r>
          </a:p>
        </p:txBody>
      </p:sp>
      <p:sp>
        <p:nvSpPr>
          <p:cNvPr id="462" name="OTHERS ARE 2 POSITION LEFT SHIFTS"/>
          <p:cNvSpPr txBox="1"/>
          <p:nvPr/>
        </p:nvSpPr>
        <p:spPr>
          <a:xfrm>
            <a:off x="468536" y="4468761"/>
            <a:ext cx="7333108"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OTHERS ARE 2 POSITION LEFT SHIFTS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Google Shape;120;p4"/>
          <p:cNvSpPr/>
          <p:nvPr/>
        </p:nvSpPr>
        <p:spPr>
          <a:xfrm>
            <a:off x="-76201" y="11858066"/>
            <a:ext cx="24511002" cy="1899943"/>
          </a:xfrm>
          <a:custGeom>
            <a:avLst/>
            <a:gdLst/>
            <a:ahLst/>
            <a:cxnLst>
              <a:cxn ang="0">
                <a:pos x="wd2" y="hd2"/>
              </a:cxn>
              <a:cxn ang="5400000">
                <a:pos x="wd2" y="hd2"/>
              </a:cxn>
              <a:cxn ang="10800000">
                <a:pos x="wd2" y="hd2"/>
              </a:cxn>
              <a:cxn ang="16200000">
                <a:pos x="wd2" y="hd2"/>
              </a:cxn>
            </a:cxnLst>
            <a:rect l="0" t="0" r="r" b="b"/>
            <a:pathLst>
              <a:path w="21600" h="21600" extrusionOk="0">
                <a:moveTo>
                  <a:pt x="22" y="199"/>
                </a:moveTo>
                <a:lnTo>
                  <a:pt x="974" y="8560"/>
                </a:lnTo>
                <a:lnTo>
                  <a:pt x="1858" y="3882"/>
                </a:lnTo>
                <a:lnTo>
                  <a:pt x="3671" y="3782"/>
                </a:lnTo>
                <a:lnTo>
                  <a:pt x="4566" y="0"/>
                </a:lnTo>
                <a:lnTo>
                  <a:pt x="5462" y="10253"/>
                </a:lnTo>
                <a:lnTo>
                  <a:pt x="6346" y="16125"/>
                </a:lnTo>
                <a:lnTo>
                  <a:pt x="7230" y="16026"/>
                </a:lnTo>
                <a:lnTo>
                  <a:pt x="8170" y="7864"/>
                </a:lnTo>
                <a:lnTo>
                  <a:pt x="9054" y="5972"/>
                </a:lnTo>
                <a:lnTo>
                  <a:pt x="9916" y="1781"/>
                </a:lnTo>
                <a:lnTo>
                  <a:pt x="10834" y="11248"/>
                </a:lnTo>
                <a:lnTo>
                  <a:pt x="11729" y="11576"/>
                </a:lnTo>
                <a:lnTo>
                  <a:pt x="12613" y="19012"/>
                </a:lnTo>
                <a:lnTo>
                  <a:pt x="13520" y="19012"/>
                </a:lnTo>
                <a:lnTo>
                  <a:pt x="14460" y="15230"/>
                </a:lnTo>
                <a:lnTo>
                  <a:pt x="15344" y="15230"/>
                </a:lnTo>
                <a:lnTo>
                  <a:pt x="16183" y="8660"/>
                </a:lnTo>
                <a:lnTo>
                  <a:pt x="17135" y="12741"/>
                </a:lnTo>
                <a:lnTo>
                  <a:pt x="17974" y="6171"/>
                </a:lnTo>
                <a:lnTo>
                  <a:pt x="19787" y="6072"/>
                </a:lnTo>
                <a:lnTo>
                  <a:pt x="20671" y="8560"/>
                </a:lnTo>
                <a:lnTo>
                  <a:pt x="21600" y="2091"/>
                </a:lnTo>
                <a:lnTo>
                  <a:pt x="21578" y="21600"/>
                </a:lnTo>
                <a:lnTo>
                  <a:pt x="0" y="21600"/>
                </a:lnTo>
                <a:close/>
              </a:path>
            </a:pathLst>
          </a:custGeom>
          <a:solidFill>
            <a:srgbClr val="AFF000"/>
          </a:solidFill>
          <a:ln w="12700">
            <a:miter lim="400000"/>
          </a:ln>
        </p:spPr>
        <p:txBody>
          <a:bodyPr lIns="0" tIns="0" rIns="0" bIns="0"/>
          <a:lstStyle/>
          <a:p>
            <a:pPr algn="l" defTabSz="2438400">
              <a:defRPr sz="3600" b="0">
                <a:latin typeface="Arial"/>
                <a:ea typeface="Arial"/>
                <a:cs typeface="Arial"/>
                <a:sym typeface="Arial"/>
              </a:defRPr>
            </a:pPr>
            <a:endParaRPr/>
          </a:p>
        </p:txBody>
      </p:sp>
      <p:sp>
        <p:nvSpPr>
          <p:cNvPr id="465" name="Google Shape;122;p4"/>
          <p:cNvSpPr/>
          <p:nvPr/>
        </p:nvSpPr>
        <p:spPr>
          <a:xfrm rot="8100000">
            <a:off x="4927949" y="113412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AFF000"/>
          </a:solidFill>
          <a:ln w="12700">
            <a:miter lim="400000"/>
          </a:ln>
        </p:spPr>
        <p:txBody>
          <a:bodyPr lIns="0" tIns="0" rIns="0" bIns="0" anchor="ctr"/>
          <a:lstStyle/>
          <a:p>
            <a:pPr algn="l" defTabSz="2438400">
              <a:defRPr sz="3600" b="0">
                <a:latin typeface="Arial"/>
                <a:ea typeface="Arial"/>
                <a:cs typeface="Arial"/>
                <a:sym typeface="Arial"/>
              </a:defRPr>
            </a:pPr>
            <a:endParaRPr/>
          </a:p>
        </p:txBody>
      </p:sp>
      <p:sp>
        <p:nvSpPr>
          <p:cNvPr id="466" name="Google Shape;123;p4"/>
          <p:cNvSpPr/>
          <p:nvPr/>
        </p:nvSpPr>
        <p:spPr>
          <a:xfrm rot="8100000">
            <a:off x="16103948" y="12098184"/>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00CEF6"/>
            </a:solidFill>
          </a:ln>
        </p:spPr>
        <p:txBody>
          <a:bodyPr lIns="0" tIns="0" rIns="0" bIns="0" anchor="ctr"/>
          <a:lstStyle/>
          <a:p>
            <a:pPr algn="l" defTabSz="2438400">
              <a:defRPr sz="3600" b="0">
                <a:latin typeface="Arial"/>
                <a:ea typeface="Arial"/>
                <a:cs typeface="Arial"/>
                <a:sym typeface="Arial"/>
              </a:defRPr>
            </a:pPr>
            <a:endParaRPr/>
          </a:p>
        </p:txBody>
      </p:sp>
      <p:sp>
        <p:nvSpPr>
          <p:cNvPr id="467" name="Google Shape;124;p4"/>
          <p:cNvSpPr/>
          <p:nvPr/>
        </p:nvSpPr>
        <p:spPr>
          <a:xfrm rot="8100000">
            <a:off x="19151948" y="12187118"/>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CEF6"/>
          </a:solidFill>
          <a:ln w="12700">
            <a:miter lim="400000"/>
          </a:ln>
        </p:spPr>
        <p:txBody>
          <a:bodyPr lIns="0" tIns="0" rIns="0" bIns="0" anchor="ctr"/>
          <a:lstStyle/>
          <a:p>
            <a:pPr algn="l" defTabSz="2438400">
              <a:defRPr sz="3600" b="0">
                <a:latin typeface="Arial"/>
                <a:ea typeface="Arial"/>
                <a:cs typeface="Arial"/>
                <a:sym typeface="Arial"/>
              </a:defRPr>
            </a:pPr>
            <a:endParaRPr/>
          </a:p>
        </p:txBody>
      </p:sp>
      <p:grpSp>
        <p:nvGrpSpPr>
          <p:cNvPr id="471" name="Google Shape;125;p4"/>
          <p:cNvGrpSpPr/>
          <p:nvPr/>
        </p:nvGrpSpPr>
        <p:grpSpPr>
          <a:xfrm>
            <a:off x="-25401" y="11899933"/>
            <a:ext cx="24447535" cy="1587468"/>
            <a:chOff x="0" y="0"/>
            <a:chExt cx="24447534" cy="1587466"/>
          </a:xfrm>
        </p:grpSpPr>
        <p:sp>
          <p:nvSpPr>
            <p:cNvPr id="468" name="Google Shape;126;p4"/>
            <p:cNvSpPr/>
            <p:nvPr/>
          </p:nvSpPr>
          <p:spPr>
            <a:xfrm>
              <a:off x="0" y="317466"/>
              <a:ext cx="11214134"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945"/>
                  </a:moveTo>
                  <a:lnTo>
                    <a:pt x="2030" y="18793"/>
                  </a:lnTo>
                  <a:lnTo>
                    <a:pt x="3987" y="18793"/>
                  </a:lnTo>
                  <a:lnTo>
                    <a:pt x="5944" y="15984"/>
                  </a:lnTo>
                  <a:lnTo>
                    <a:pt x="7901" y="21600"/>
                  </a:lnTo>
                  <a:lnTo>
                    <a:pt x="9834" y="12745"/>
                  </a:lnTo>
                  <a:lnTo>
                    <a:pt x="11815" y="12745"/>
                  </a:lnTo>
                  <a:lnTo>
                    <a:pt x="13723" y="0"/>
                  </a:lnTo>
                  <a:lnTo>
                    <a:pt x="15680" y="3024"/>
                  </a:lnTo>
                  <a:lnTo>
                    <a:pt x="17662" y="3024"/>
                  </a:lnTo>
                  <a:lnTo>
                    <a:pt x="19643" y="18144"/>
                  </a:lnTo>
                  <a:lnTo>
                    <a:pt x="21600" y="18144"/>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469" name="Google Shape;127;p4"/>
            <p:cNvSpPr/>
            <p:nvPr/>
          </p:nvSpPr>
          <p:spPr>
            <a:xfrm>
              <a:off x="11214133" y="0"/>
              <a:ext cx="9131268" cy="1574801"/>
            </a:xfrm>
            <a:custGeom>
              <a:avLst/>
              <a:gdLst/>
              <a:ahLst/>
              <a:cxnLst>
                <a:cxn ang="0">
                  <a:pos x="wd2" y="hd2"/>
                </a:cxn>
                <a:cxn ang="5400000">
                  <a:pos x="wd2" y="hd2"/>
                </a:cxn>
                <a:cxn ang="10800000">
                  <a:pos x="wd2" y="hd2"/>
                </a:cxn>
                <a:cxn ang="16200000">
                  <a:pos x="wd2" y="hd2"/>
                </a:cxn>
              </a:cxnLst>
              <a:rect l="0" t="0" r="r" b="b"/>
              <a:pathLst>
                <a:path w="21600" h="21600" extrusionOk="0">
                  <a:moveTo>
                    <a:pt x="0" y="19161"/>
                  </a:moveTo>
                  <a:lnTo>
                    <a:pt x="2373" y="8361"/>
                  </a:lnTo>
                  <a:lnTo>
                    <a:pt x="4807" y="4006"/>
                  </a:lnTo>
                  <a:lnTo>
                    <a:pt x="7210" y="12542"/>
                  </a:lnTo>
                  <a:lnTo>
                    <a:pt x="9583" y="12542"/>
                  </a:lnTo>
                  <a:lnTo>
                    <a:pt x="11987" y="15154"/>
                  </a:lnTo>
                  <a:lnTo>
                    <a:pt x="14390" y="10800"/>
                  </a:lnTo>
                  <a:lnTo>
                    <a:pt x="16823" y="21600"/>
                  </a:lnTo>
                  <a:lnTo>
                    <a:pt x="19257" y="21600"/>
                  </a:lnTo>
                  <a:lnTo>
                    <a:pt x="21600" y="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470" name="Google Shape;128;p4"/>
            <p:cNvSpPr/>
            <p:nvPr/>
          </p:nvSpPr>
          <p:spPr>
            <a:xfrm>
              <a:off x="20358134" y="25399"/>
              <a:ext cx="4089401" cy="11048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299" y="6206"/>
                  </a:lnTo>
                  <a:lnTo>
                    <a:pt x="16166" y="6206"/>
                  </a:lnTo>
                  <a:lnTo>
                    <a:pt x="21600" y="2160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grpSp>
      <p:grpSp>
        <p:nvGrpSpPr>
          <p:cNvPr id="497" name="Google Shape;129;p4"/>
          <p:cNvGrpSpPr/>
          <p:nvPr/>
        </p:nvGrpSpPr>
        <p:grpSpPr>
          <a:xfrm>
            <a:off x="-114233" y="11849301"/>
            <a:ext cx="24612200" cy="1714100"/>
            <a:chOff x="0" y="0"/>
            <a:chExt cx="24612198" cy="1714098"/>
          </a:xfrm>
        </p:grpSpPr>
        <p:sp>
          <p:nvSpPr>
            <p:cNvPr id="472" name="Google Shape;130;p4"/>
            <p:cNvSpPr/>
            <p:nvPr/>
          </p:nvSpPr>
          <p:spPr>
            <a:xfrm>
              <a:off x="3086099" y="1219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73" name="Google Shape;131;p4"/>
            <p:cNvSpPr/>
            <p:nvPr/>
          </p:nvSpPr>
          <p:spPr>
            <a:xfrm>
              <a:off x="4102098" y="15620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74" name="Google Shape;132;p4"/>
            <p:cNvSpPr/>
            <p:nvPr/>
          </p:nvSpPr>
          <p:spPr>
            <a:xfrm>
              <a:off x="2070099" y="1409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75" name="Google Shape;133;p4"/>
            <p:cNvSpPr/>
            <p:nvPr/>
          </p:nvSpPr>
          <p:spPr>
            <a:xfrm>
              <a:off x="1054099" y="1384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76" name="Google Shape;134;p4"/>
            <p:cNvSpPr/>
            <p:nvPr/>
          </p:nvSpPr>
          <p:spPr>
            <a:xfrm>
              <a:off x="0" y="431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77" name="Google Shape;135;p4"/>
            <p:cNvSpPr/>
            <p:nvPr/>
          </p:nvSpPr>
          <p:spPr>
            <a:xfrm>
              <a:off x="5118099" y="1041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78" name="Google Shape;136;p4"/>
            <p:cNvSpPr/>
            <p:nvPr/>
          </p:nvSpPr>
          <p:spPr>
            <a:xfrm>
              <a:off x="6134098" y="1028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79" name="Google Shape;137;p4"/>
            <p:cNvSpPr/>
            <p:nvPr/>
          </p:nvSpPr>
          <p:spPr>
            <a:xfrm>
              <a:off x="7150098" y="279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80" name="Google Shape;138;p4"/>
            <p:cNvSpPr/>
            <p:nvPr/>
          </p:nvSpPr>
          <p:spPr>
            <a:xfrm>
              <a:off x="8166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81" name="Google Shape;139;p4"/>
            <p:cNvSpPr/>
            <p:nvPr/>
          </p:nvSpPr>
          <p:spPr>
            <a:xfrm>
              <a:off x="9182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82" name="Google Shape;140;p4"/>
            <p:cNvSpPr/>
            <p:nvPr/>
          </p:nvSpPr>
          <p:spPr>
            <a:xfrm>
              <a:off x="10198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83" name="Google Shape;141;p4"/>
            <p:cNvSpPr/>
            <p:nvPr/>
          </p:nvSpPr>
          <p:spPr>
            <a:xfrm>
              <a:off x="11214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84" name="Google Shape;142;p4"/>
            <p:cNvSpPr/>
            <p:nvPr/>
          </p:nvSpPr>
          <p:spPr>
            <a:xfrm>
              <a:off x="12230098" y="5968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85" name="Google Shape;143;p4"/>
            <p:cNvSpPr/>
            <p:nvPr/>
          </p:nvSpPr>
          <p:spPr>
            <a:xfrm>
              <a:off x="13246098" y="266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86" name="Google Shape;144;p4"/>
            <p:cNvSpPr/>
            <p:nvPr/>
          </p:nvSpPr>
          <p:spPr>
            <a:xfrm>
              <a:off x="14262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87" name="Google Shape;145;p4"/>
            <p:cNvSpPr/>
            <p:nvPr/>
          </p:nvSpPr>
          <p:spPr>
            <a:xfrm>
              <a:off x="15278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88" name="Google Shape;146;p4"/>
            <p:cNvSpPr/>
            <p:nvPr/>
          </p:nvSpPr>
          <p:spPr>
            <a:xfrm>
              <a:off x="16294098" y="10794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89" name="Google Shape;147;p4"/>
            <p:cNvSpPr/>
            <p:nvPr/>
          </p:nvSpPr>
          <p:spPr>
            <a:xfrm>
              <a:off x="17310098" y="7620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90" name="Google Shape;148;p4"/>
            <p:cNvSpPr/>
            <p:nvPr/>
          </p:nvSpPr>
          <p:spPr>
            <a:xfrm>
              <a:off x="18326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91" name="Google Shape;149;p4"/>
            <p:cNvSpPr/>
            <p:nvPr/>
          </p:nvSpPr>
          <p:spPr>
            <a:xfrm>
              <a:off x="19342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92" name="Google Shape;150;p4"/>
            <p:cNvSpPr/>
            <p:nvPr/>
          </p:nvSpPr>
          <p:spPr>
            <a:xfrm>
              <a:off x="20358098" y="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93" name="Google Shape;151;p4"/>
            <p:cNvSpPr/>
            <p:nvPr/>
          </p:nvSpPr>
          <p:spPr>
            <a:xfrm>
              <a:off x="21374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94" name="Google Shape;152;p4"/>
            <p:cNvSpPr/>
            <p:nvPr/>
          </p:nvSpPr>
          <p:spPr>
            <a:xfrm>
              <a:off x="22390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95" name="Google Shape;153;p4"/>
            <p:cNvSpPr/>
            <p:nvPr/>
          </p:nvSpPr>
          <p:spPr>
            <a:xfrm>
              <a:off x="23406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496" name="Google Shape;154;p4"/>
            <p:cNvSpPr/>
            <p:nvPr/>
          </p:nvSpPr>
          <p:spPr>
            <a:xfrm>
              <a:off x="24460198" y="1130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grpSp>
      <p:sp>
        <p:nvSpPr>
          <p:cNvPr id="498" name="Google Shape;155;p4"/>
          <p:cNvSpPr/>
          <p:nvPr/>
        </p:nvSpPr>
        <p:spPr>
          <a:xfrm>
            <a:off x="7975200" y="12229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499" name="Google Shape;156;p4"/>
          <p:cNvSpPr/>
          <p:nvPr/>
        </p:nvSpPr>
        <p:spPr>
          <a:xfrm>
            <a:off x="2895199" y="12991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500" name="Google Shape;157;p4"/>
          <p:cNvSpPr/>
          <p:nvPr/>
        </p:nvSpPr>
        <p:spPr>
          <a:xfrm>
            <a:off x="13055200" y="12042752"/>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501" name="Google Shape;158;p4"/>
          <p:cNvSpPr/>
          <p:nvPr/>
        </p:nvSpPr>
        <p:spPr>
          <a:xfrm rot="8100000">
            <a:off x="23199864" y="115444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AFF000"/>
            </a:solidFill>
          </a:ln>
        </p:spPr>
        <p:txBody>
          <a:bodyPr lIns="0" tIns="0" rIns="0" bIns="0" anchor="ctr"/>
          <a:lstStyle/>
          <a:p>
            <a:pPr algn="l" defTabSz="2438400">
              <a:defRPr sz="3600" b="0">
                <a:latin typeface="Arial"/>
                <a:ea typeface="Arial"/>
                <a:cs typeface="Arial"/>
                <a:sym typeface="Arial"/>
              </a:defRPr>
            </a:pPr>
            <a:endParaRPr/>
          </a:p>
        </p:txBody>
      </p:sp>
      <p:sp>
        <p:nvSpPr>
          <p:cNvPr id="502" name="Google Shape;121;p4"/>
          <p:cNvSpPr/>
          <p:nvPr/>
        </p:nvSpPr>
        <p:spPr>
          <a:xfrm>
            <a:off x="-76201" y="12208295"/>
            <a:ext cx="24511002" cy="1558505"/>
          </a:xfrm>
          <a:custGeom>
            <a:avLst/>
            <a:gdLst/>
            <a:ahLst/>
            <a:cxnLst>
              <a:cxn ang="0">
                <a:pos x="wd2" y="hd2"/>
              </a:cxn>
              <a:cxn ang="5400000">
                <a:pos x="wd2" y="hd2"/>
              </a:cxn>
              <a:cxn ang="10800000">
                <a:pos x="wd2" y="hd2"/>
              </a:cxn>
              <a:cxn ang="16200000">
                <a:pos x="wd2" y="hd2"/>
              </a:cxn>
            </a:cxnLst>
            <a:rect l="0" t="0" r="r" b="b"/>
            <a:pathLst>
              <a:path w="21600" h="21600" extrusionOk="0">
                <a:moveTo>
                  <a:pt x="22" y="5096"/>
                </a:moveTo>
                <a:lnTo>
                  <a:pt x="985" y="10361"/>
                </a:lnTo>
                <a:lnTo>
                  <a:pt x="2776" y="10361"/>
                </a:lnTo>
                <a:lnTo>
                  <a:pt x="3671" y="6322"/>
                </a:lnTo>
                <a:lnTo>
                  <a:pt x="4566" y="14927"/>
                </a:lnTo>
                <a:lnTo>
                  <a:pt x="5462" y="14927"/>
                </a:lnTo>
                <a:lnTo>
                  <a:pt x="6312" y="10361"/>
                </a:lnTo>
                <a:lnTo>
                  <a:pt x="7207" y="7551"/>
                </a:lnTo>
                <a:lnTo>
                  <a:pt x="8148" y="7551"/>
                </a:lnTo>
                <a:lnTo>
                  <a:pt x="9043" y="10010"/>
                </a:lnTo>
                <a:lnTo>
                  <a:pt x="9916" y="7025"/>
                </a:lnTo>
                <a:lnTo>
                  <a:pt x="10811" y="11766"/>
                </a:lnTo>
                <a:lnTo>
                  <a:pt x="11729" y="18966"/>
                </a:lnTo>
                <a:lnTo>
                  <a:pt x="12579" y="14049"/>
                </a:lnTo>
                <a:lnTo>
                  <a:pt x="13497" y="14049"/>
                </a:lnTo>
                <a:lnTo>
                  <a:pt x="14415" y="5444"/>
                </a:lnTo>
                <a:lnTo>
                  <a:pt x="15310" y="10361"/>
                </a:lnTo>
                <a:lnTo>
                  <a:pt x="16206" y="10361"/>
                </a:lnTo>
                <a:lnTo>
                  <a:pt x="17101" y="6322"/>
                </a:lnTo>
                <a:lnTo>
                  <a:pt x="18892" y="6322"/>
                </a:lnTo>
                <a:lnTo>
                  <a:pt x="19787" y="14751"/>
                </a:lnTo>
                <a:lnTo>
                  <a:pt x="20638" y="11766"/>
                </a:lnTo>
                <a:lnTo>
                  <a:pt x="21600" y="0"/>
                </a:lnTo>
                <a:lnTo>
                  <a:pt x="21600" y="21600"/>
                </a:lnTo>
                <a:lnTo>
                  <a:pt x="0" y="21600"/>
                </a:lnTo>
                <a:close/>
              </a:path>
            </a:pathLst>
          </a:custGeom>
          <a:solidFill>
            <a:srgbClr val="00CEF6">
              <a:alpha val="73460"/>
            </a:srgbClr>
          </a:solidFill>
          <a:ln w="12700">
            <a:miter lim="400000"/>
          </a:ln>
        </p:spPr>
        <p:txBody>
          <a:bodyPr lIns="0" tIns="0" rIns="0" bIns="0"/>
          <a:lstStyle/>
          <a:p>
            <a:pPr algn="l" defTabSz="2438400">
              <a:defRPr sz="3600" b="0">
                <a:latin typeface="Arial"/>
                <a:ea typeface="Arial"/>
                <a:cs typeface="Arial"/>
                <a:sym typeface="Arial"/>
              </a:defRPr>
            </a:pPr>
            <a:endParaRPr/>
          </a:p>
        </p:txBody>
      </p:sp>
      <p:pic>
        <p:nvPicPr>
          <p:cNvPr id="503" name="Steps-in-DES.png" descr="Steps-in-DES.png"/>
          <p:cNvPicPr>
            <a:picLocks noChangeAspect="1"/>
          </p:cNvPicPr>
          <p:nvPr/>
        </p:nvPicPr>
        <p:blipFill>
          <a:blip r:embed="rId2"/>
          <a:stretch>
            <a:fillRect/>
          </a:stretch>
        </p:blipFill>
        <p:spPr>
          <a:xfrm>
            <a:off x="4693215" y="692278"/>
            <a:ext cx="17029570" cy="10484974"/>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Google Shape;120;p4"/>
          <p:cNvSpPr/>
          <p:nvPr/>
        </p:nvSpPr>
        <p:spPr>
          <a:xfrm>
            <a:off x="-76201" y="11858066"/>
            <a:ext cx="24511002" cy="1899943"/>
          </a:xfrm>
          <a:custGeom>
            <a:avLst/>
            <a:gdLst/>
            <a:ahLst/>
            <a:cxnLst>
              <a:cxn ang="0">
                <a:pos x="wd2" y="hd2"/>
              </a:cxn>
              <a:cxn ang="5400000">
                <a:pos x="wd2" y="hd2"/>
              </a:cxn>
              <a:cxn ang="10800000">
                <a:pos x="wd2" y="hd2"/>
              </a:cxn>
              <a:cxn ang="16200000">
                <a:pos x="wd2" y="hd2"/>
              </a:cxn>
            </a:cxnLst>
            <a:rect l="0" t="0" r="r" b="b"/>
            <a:pathLst>
              <a:path w="21600" h="21600" extrusionOk="0">
                <a:moveTo>
                  <a:pt x="22" y="199"/>
                </a:moveTo>
                <a:lnTo>
                  <a:pt x="974" y="8560"/>
                </a:lnTo>
                <a:lnTo>
                  <a:pt x="1858" y="3882"/>
                </a:lnTo>
                <a:lnTo>
                  <a:pt x="3671" y="3782"/>
                </a:lnTo>
                <a:lnTo>
                  <a:pt x="4566" y="0"/>
                </a:lnTo>
                <a:lnTo>
                  <a:pt x="5462" y="10253"/>
                </a:lnTo>
                <a:lnTo>
                  <a:pt x="6346" y="16125"/>
                </a:lnTo>
                <a:lnTo>
                  <a:pt x="7230" y="16026"/>
                </a:lnTo>
                <a:lnTo>
                  <a:pt x="8170" y="7864"/>
                </a:lnTo>
                <a:lnTo>
                  <a:pt x="9054" y="5972"/>
                </a:lnTo>
                <a:lnTo>
                  <a:pt x="9916" y="1781"/>
                </a:lnTo>
                <a:lnTo>
                  <a:pt x="10834" y="11248"/>
                </a:lnTo>
                <a:lnTo>
                  <a:pt x="11729" y="11576"/>
                </a:lnTo>
                <a:lnTo>
                  <a:pt x="12613" y="19012"/>
                </a:lnTo>
                <a:lnTo>
                  <a:pt x="13520" y="19012"/>
                </a:lnTo>
                <a:lnTo>
                  <a:pt x="14460" y="15230"/>
                </a:lnTo>
                <a:lnTo>
                  <a:pt x="15344" y="15230"/>
                </a:lnTo>
                <a:lnTo>
                  <a:pt x="16183" y="8660"/>
                </a:lnTo>
                <a:lnTo>
                  <a:pt x="17135" y="12741"/>
                </a:lnTo>
                <a:lnTo>
                  <a:pt x="17974" y="6171"/>
                </a:lnTo>
                <a:lnTo>
                  <a:pt x="19787" y="6072"/>
                </a:lnTo>
                <a:lnTo>
                  <a:pt x="20671" y="8560"/>
                </a:lnTo>
                <a:lnTo>
                  <a:pt x="21600" y="2091"/>
                </a:lnTo>
                <a:lnTo>
                  <a:pt x="21578" y="21600"/>
                </a:lnTo>
                <a:lnTo>
                  <a:pt x="0" y="21600"/>
                </a:lnTo>
                <a:close/>
              </a:path>
            </a:pathLst>
          </a:custGeom>
          <a:solidFill>
            <a:srgbClr val="AFF000"/>
          </a:solidFill>
          <a:ln w="12700">
            <a:miter lim="400000"/>
          </a:ln>
        </p:spPr>
        <p:txBody>
          <a:bodyPr lIns="0" tIns="0" rIns="0" bIns="0"/>
          <a:lstStyle/>
          <a:p>
            <a:pPr algn="l" defTabSz="2438400">
              <a:defRPr sz="3600" b="0">
                <a:latin typeface="Arial"/>
                <a:ea typeface="Arial"/>
                <a:cs typeface="Arial"/>
                <a:sym typeface="Arial"/>
              </a:defRPr>
            </a:pPr>
            <a:endParaRPr/>
          </a:p>
        </p:txBody>
      </p:sp>
      <p:sp>
        <p:nvSpPr>
          <p:cNvPr id="506" name="Google Shape;122;p4"/>
          <p:cNvSpPr/>
          <p:nvPr/>
        </p:nvSpPr>
        <p:spPr>
          <a:xfrm rot="8100000">
            <a:off x="4927949" y="113412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AFF000"/>
          </a:solidFill>
          <a:ln w="12700">
            <a:miter lim="400000"/>
          </a:ln>
        </p:spPr>
        <p:txBody>
          <a:bodyPr lIns="0" tIns="0" rIns="0" bIns="0" anchor="ctr"/>
          <a:lstStyle/>
          <a:p>
            <a:pPr algn="l" defTabSz="2438400">
              <a:defRPr sz="3600" b="0">
                <a:latin typeface="Arial"/>
                <a:ea typeface="Arial"/>
                <a:cs typeface="Arial"/>
                <a:sym typeface="Arial"/>
              </a:defRPr>
            </a:pPr>
            <a:endParaRPr/>
          </a:p>
        </p:txBody>
      </p:sp>
      <p:sp>
        <p:nvSpPr>
          <p:cNvPr id="507" name="Google Shape;123;p4"/>
          <p:cNvSpPr/>
          <p:nvPr/>
        </p:nvSpPr>
        <p:spPr>
          <a:xfrm rot="8100000">
            <a:off x="16103948" y="12098184"/>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00CEF6"/>
            </a:solidFill>
          </a:ln>
        </p:spPr>
        <p:txBody>
          <a:bodyPr lIns="0" tIns="0" rIns="0" bIns="0" anchor="ctr"/>
          <a:lstStyle/>
          <a:p>
            <a:pPr algn="l" defTabSz="2438400">
              <a:defRPr sz="3600" b="0">
                <a:latin typeface="Arial"/>
                <a:ea typeface="Arial"/>
                <a:cs typeface="Arial"/>
                <a:sym typeface="Arial"/>
              </a:defRPr>
            </a:pPr>
            <a:endParaRPr/>
          </a:p>
        </p:txBody>
      </p:sp>
      <p:sp>
        <p:nvSpPr>
          <p:cNvPr id="508" name="Google Shape;124;p4"/>
          <p:cNvSpPr/>
          <p:nvPr/>
        </p:nvSpPr>
        <p:spPr>
          <a:xfrm rot="8100000">
            <a:off x="19151948" y="12187118"/>
            <a:ext cx="326967"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CEF6"/>
          </a:solidFill>
          <a:ln w="12700">
            <a:miter lim="400000"/>
          </a:ln>
        </p:spPr>
        <p:txBody>
          <a:bodyPr lIns="0" tIns="0" rIns="0" bIns="0" anchor="ctr"/>
          <a:lstStyle/>
          <a:p>
            <a:pPr algn="l" defTabSz="2438400">
              <a:defRPr sz="3600" b="0">
                <a:latin typeface="Arial"/>
                <a:ea typeface="Arial"/>
                <a:cs typeface="Arial"/>
                <a:sym typeface="Arial"/>
              </a:defRPr>
            </a:pPr>
            <a:endParaRPr/>
          </a:p>
        </p:txBody>
      </p:sp>
      <p:grpSp>
        <p:nvGrpSpPr>
          <p:cNvPr id="512" name="Google Shape;125;p4"/>
          <p:cNvGrpSpPr/>
          <p:nvPr/>
        </p:nvGrpSpPr>
        <p:grpSpPr>
          <a:xfrm>
            <a:off x="-25401" y="11899933"/>
            <a:ext cx="24447535" cy="1587468"/>
            <a:chOff x="0" y="0"/>
            <a:chExt cx="24447534" cy="1587466"/>
          </a:xfrm>
        </p:grpSpPr>
        <p:sp>
          <p:nvSpPr>
            <p:cNvPr id="509" name="Google Shape;126;p4"/>
            <p:cNvSpPr/>
            <p:nvPr/>
          </p:nvSpPr>
          <p:spPr>
            <a:xfrm>
              <a:off x="0" y="317466"/>
              <a:ext cx="11214134"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945"/>
                  </a:moveTo>
                  <a:lnTo>
                    <a:pt x="2030" y="18793"/>
                  </a:lnTo>
                  <a:lnTo>
                    <a:pt x="3987" y="18793"/>
                  </a:lnTo>
                  <a:lnTo>
                    <a:pt x="5944" y="15984"/>
                  </a:lnTo>
                  <a:lnTo>
                    <a:pt x="7901" y="21600"/>
                  </a:lnTo>
                  <a:lnTo>
                    <a:pt x="9834" y="12745"/>
                  </a:lnTo>
                  <a:lnTo>
                    <a:pt x="11815" y="12745"/>
                  </a:lnTo>
                  <a:lnTo>
                    <a:pt x="13723" y="0"/>
                  </a:lnTo>
                  <a:lnTo>
                    <a:pt x="15680" y="3024"/>
                  </a:lnTo>
                  <a:lnTo>
                    <a:pt x="17662" y="3024"/>
                  </a:lnTo>
                  <a:lnTo>
                    <a:pt x="19643" y="18144"/>
                  </a:lnTo>
                  <a:lnTo>
                    <a:pt x="21600" y="18144"/>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510" name="Google Shape;127;p4"/>
            <p:cNvSpPr/>
            <p:nvPr/>
          </p:nvSpPr>
          <p:spPr>
            <a:xfrm>
              <a:off x="11214133" y="0"/>
              <a:ext cx="9131268" cy="1574801"/>
            </a:xfrm>
            <a:custGeom>
              <a:avLst/>
              <a:gdLst/>
              <a:ahLst/>
              <a:cxnLst>
                <a:cxn ang="0">
                  <a:pos x="wd2" y="hd2"/>
                </a:cxn>
                <a:cxn ang="5400000">
                  <a:pos x="wd2" y="hd2"/>
                </a:cxn>
                <a:cxn ang="10800000">
                  <a:pos x="wd2" y="hd2"/>
                </a:cxn>
                <a:cxn ang="16200000">
                  <a:pos x="wd2" y="hd2"/>
                </a:cxn>
              </a:cxnLst>
              <a:rect l="0" t="0" r="r" b="b"/>
              <a:pathLst>
                <a:path w="21600" h="21600" extrusionOk="0">
                  <a:moveTo>
                    <a:pt x="0" y="19161"/>
                  </a:moveTo>
                  <a:lnTo>
                    <a:pt x="2373" y="8361"/>
                  </a:lnTo>
                  <a:lnTo>
                    <a:pt x="4807" y="4006"/>
                  </a:lnTo>
                  <a:lnTo>
                    <a:pt x="7210" y="12542"/>
                  </a:lnTo>
                  <a:lnTo>
                    <a:pt x="9583" y="12542"/>
                  </a:lnTo>
                  <a:lnTo>
                    <a:pt x="11987" y="15154"/>
                  </a:lnTo>
                  <a:lnTo>
                    <a:pt x="14390" y="10800"/>
                  </a:lnTo>
                  <a:lnTo>
                    <a:pt x="16823" y="21600"/>
                  </a:lnTo>
                  <a:lnTo>
                    <a:pt x="19257" y="21600"/>
                  </a:lnTo>
                  <a:lnTo>
                    <a:pt x="21600" y="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sp>
          <p:nvSpPr>
            <p:cNvPr id="511" name="Google Shape;128;p4"/>
            <p:cNvSpPr/>
            <p:nvPr/>
          </p:nvSpPr>
          <p:spPr>
            <a:xfrm>
              <a:off x="20358134" y="25399"/>
              <a:ext cx="4089401" cy="11048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299" y="6206"/>
                  </a:lnTo>
                  <a:lnTo>
                    <a:pt x="16166" y="6206"/>
                  </a:lnTo>
                  <a:lnTo>
                    <a:pt x="21600" y="21600"/>
                  </a:lnTo>
                </a:path>
              </a:pathLst>
            </a:custGeom>
            <a:noFill/>
            <a:ln w="25400" cap="flat">
              <a:solidFill>
                <a:srgbClr val="3C78D8"/>
              </a:solidFill>
              <a:prstDash val="solid"/>
              <a:round/>
            </a:ln>
            <a:effectLst/>
          </p:spPr>
          <p:txBody>
            <a:bodyPr wrap="square" lIns="0" tIns="0" rIns="0" bIns="0" numCol="1" anchor="t">
              <a:noAutofit/>
            </a:bodyPr>
            <a:lstStyle/>
            <a:p>
              <a:pPr algn="l" defTabSz="2438400">
                <a:defRPr sz="3600" b="0">
                  <a:latin typeface="Arial"/>
                  <a:ea typeface="Arial"/>
                  <a:cs typeface="Arial"/>
                  <a:sym typeface="Arial"/>
                </a:defRPr>
              </a:pPr>
              <a:endParaRPr/>
            </a:p>
          </p:txBody>
        </p:sp>
      </p:grpSp>
      <p:grpSp>
        <p:nvGrpSpPr>
          <p:cNvPr id="538" name="Google Shape;129;p4"/>
          <p:cNvGrpSpPr/>
          <p:nvPr/>
        </p:nvGrpSpPr>
        <p:grpSpPr>
          <a:xfrm>
            <a:off x="-114233" y="11849301"/>
            <a:ext cx="24612200" cy="1714100"/>
            <a:chOff x="0" y="0"/>
            <a:chExt cx="24612198" cy="1714098"/>
          </a:xfrm>
        </p:grpSpPr>
        <p:sp>
          <p:nvSpPr>
            <p:cNvPr id="513" name="Google Shape;130;p4"/>
            <p:cNvSpPr/>
            <p:nvPr/>
          </p:nvSpPr>
          <p:spPr>
            <a:xfrm>
              <a:off x="3086099" y="1219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14" name="Google Shape;131;p4"/>
            <p:cNvSpPr/>
            <p:nvPr/>
          </p:nvSpPr>
          <p:spPr>
            <a:xfrm>
              <a:off x="4102098" y="15620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15" name="Google Shape;132;p4"/>
            <p:cNvSpPr/>
            <p:nvPr/>
          </p:nvSpPr>
          <p:spPr>
            <a:xfrm>
              <a:off x="2070099" y="1409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16" name="Google Shape;133;p4"/>
            <p:cNvSpPr/>
            <p:nvPr/>
          </p:nvSpPr>
          <p:spPr>
            <a:xfrm>
              <a:off x="1054099" y="1384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17" name="Google Shape;134;p4"/>
            <p:cNvSpPr/>
            <p:nvPr/>
          </p:nvSpPr>
          <p:spPr>
            <a:xfrm>
              <a:off x="0" y="431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18" name="Google Shape;135;p4"/>
            <p:cNvSpPr/>
            <p:nvPr/>
          </p:nvSpPr>
          <p:spPr>
            <a:xfrm>
              <a:off x="5118099" y="1041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19" name="Google Shape;136;p4"/>
            <p:cNvSpPr/>
            <p:nvPr/>
          </p:nvSpPr>
          <p:spPr>
            <a:xfrm>
              <a:off x="6134098" y="1028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20" name="Google Shape;137;p4"/>
            <p:cNvSpPr/>
            <p:nvPr/>
          </p:nvSpPr>
          <p:spPr>
            <a:xfrm>
              <a:off x="7150098" y="2794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21" name="Google Shape;138;p4"/>
            <p:cNvSpPr/>
            <p:nvPr/>
          </p:nvSpPr>
          <p:spPr>
            <a:xfrm>
              <a:off x="8166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22" name="Google Shape;139;p4"/>
            <p:cNvSpPr/>
            <p:nvPr/>
          </p:nvSpPr>
          <p:spPr>
            <a:xfrm>
              <a:off x="9182098" y="4572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23" name="Google Shape;140;p4"/>
            <p:cNvSpPr/>
            <p:nvPr/>
          </p:nvSpPr>
          <p:spPr>
            <a:xfrm>
              <a:off x="10198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24" name="Google Shape;141;p4"/>
            <p:cNvSpPr/>
            <p:nvPr/>
          </p:nvSpPr>
          <p:spPr>
            <a:xfrm>
              <a:off x="11214098" y="13461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25" name="Google Shape;142;p4"/>
            <p:cNvSpPr/>
            <p:nvPr/>
          </p:nvSpPr>
          <p:spPr>
            <a:xfrm>
              <a:off x="12230098" y="5968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26" name="Google Shape;143;p4"/>
            <p:cNvSpPr/>
            <p:nvPr/>
          </p:nvSpPr>
          <p:spPr>
            <a:xfrm>
              <a:off x="13246098" y="2666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27" name="Google Shape;144;p4"/>
            <p:cNvSpPr/>
            <p:nvPr/>
          </p:nvSpPr>
          <p:spPr>
            <a:xfrm>
              <a:off x="14262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28" name="Google Shape;145;p4"/>
            <p:cNvSpPr/>
            <p:nvPr/>
          </p:nvSpPr>
          <p:spPr>
            <a:xfrm>
              <a:off x="15278098" y="876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29" name="Google Shape;146;p4"/>
            <p:cNvSpPr/>
            <p:nvPr/>
          </p:nvSpPr>
          <p:spPr>
            <a:xfrm>
              <a:off x="16294098" y="10794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30" name="Google Shape;147;p4"/>
            <p:cNvSpPr/>
            <p:nvPr/>
          </p:nvSpPr>
          <p:spPr>
            <a:xfrm>
              <a:off x="17310098" y="7620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31" name="Google Shape;148;p4"/>
            <p:cNvSpPr/>
            <p:nvPr/>
          </p:nvSpPr>
          <p:spPr>
            <a:xfrm>
              <a:off x="18326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32" name="Google Shape;149;p4"/>
            <p:cNvSpPr/>
            <p:nvPr/>
          </p:nvSpPr>
          <p:spPr>
            <a:xfrm>
              <a:off x="19342098" y="1549399"/>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33" name="Google Shape;150;p4"/>
            <p:cNvSpPr/>
            <p:nvPr/>
          </p:nvSpPr>
          <p:spPr>
            <a:xfrm>
              <a:off x="20358098" y="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34" name="Google Shape;151;p4"/>
            <p:cNvSpPr/>
            <p:nvPr/>
          </p:nvSpPr>
          <p:spPr>
            <a:xfrm>
              <a:off x="21374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35" name="Google Shape;152;p4"/>
            <p:cNvSpPr/>
            <p:nvPr/>
          </p:nvSpPr>
          <p:spPr>
            <a:xfrm>
              <a:off x="22390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36" name="Google Shape;153;p4"/>
            <p:cNvSpPr/>
            <p:nvPr/>
          </p:nvSpPr>
          <p:spPr>
            <a:xfrm>
              <a:off x="23406098" y="304800"/>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sp>
          <p:nvSpPr>
            <p:cNvPr id="537" name="Google Shape;154;p4"/>
            <p:cNvSpPr/>
            <p:nvPr/>
          </p:nvSpPr>
          <p:spPr>
            <a:xfrm>
              <a:off x="24460198" y="1130298"/>
              <a:ext cx="152001" cy="152001"/>
            </a:xfrm>
            <a:prstGeom prst="ellipse">
              <a:avLst/>
            </a:prstGeom>
            <a:solidFill>
              <a:srgbClr val="3C78D8"/>
            </a:solidFill>
            <a:ln w="12700" cap="flat">
              <a:noFill/>
              <a:miter lim="400000"/>
            </a:ln>
            <a:effectLst/>
          </p:spPr>
          <p:txBody>
            <a:bodyPr wrap="square" lIns="0" tIns="0" rIns="0" bIns="0" numCol="1" anchor="ctr">
              <a:noAutofit/>
            </a:bodyPr>
            <a:lstStyle/>
            <a:p>
              <a:pPr algn="l" defTabSz="2438400">
                <a:defRPr sz="3600" b="0">
                  <a:latin typeface="Arial"/>
                  <a:ea typeface="Arial"/>
                  <a:cs typeface="Arial"/>
                  <a:sym typeface="Arial"/>
                </a:defRPr>
              </a:pPr>
              <a:endParaRPr/>
            </a:p>
          </p:txBody>
        </p:sp>
      </p:grpSp>
      <p:sp>
        <p:nvSpPr>
          <p:cNvPr id="539" name="Google Shape;155;p4"/>
          <p:cNvSpPr/>
          <p:nvPr/>
        </p:nvSpPr>
        <p:spPr>
          <a:xfrm>
            <a:off x="7975200" y="12229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540" name="Google Shape;156;p4"/>
          <p:cNvSpPr/>
          <p:nvPr/>
        </p:nvSpPr>
        <p:spPr>
          <a:xfrm>
            <a:off x="2895199" y="12991866"/>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541" name="Google Shape;157;p4"/>
          <p:cNvSpPr/>
          <p:nvPr/>
        </p:nvSpPr>
        <p:spPr>
          <a:xfrm>
            <a:off x="13055200" y="12042752"/>
            <a:ext cx="305601" cy="305601"/>
          </a:xfrm>
          <a:prstGeom prst="ellipse">
            <a:avLst/>
          </a:prstGeom>
          <a:ln w="25400">
            <a:solidFill>
              <a:srgbClr val="3C78D8"/>
            </a:solidFill>
          </a:ln>
        </p:spPr>
        <p:txBody>
          <a:bodyPr lIns="0" tIns="0" rIns="0" bIns="0" anchor="ctr"/>
          <a:lstStyle/>
          <a:p>
            <a:pPr algn="l" defTabSz="2438400">
              <a:defRPr sz="3600" b="0">
                <a:latin typeface="Arial"/>
                <a:ea typeface="Arial"/>
                <a:cs typeface="Arial"/>
                <a:sym typeface="Arial"/>
              </a:defRPr>
            </a:pPr>
            <a:endParaRPr/>
          </a:p>
        </p:txBody>
      </p:sp>
      <p:sp>
        <p:nvSpPr>
          <p:cNvPr id="542" name="Google Shape;158;p4"/>
          <p:cNvSpPr/>
          <p:nvPr/>
        </p:nvSpPr>
        <p:spPr>
          <a:xfrm rot="8100000">
            <a:off x="23199864" y="11544451"/>
            <a:ext cx="326966" cy="3269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ln w="76200">
            <a:solidFill>
              <a:srgbClr val="AFF000"/>
            </a:solidFill>
          </a:ln>
        </p:spPr>
        <p:txBody>
          <a:bodyPr lIns="0" tIns="0" rIns="0" bIns="0" anchor="ctr"/>
          <a:lstStyle/>
          <a:p>
            <a:pPr algn="l" defTabSz="2438400">
              <a:defRPr sz="3600" b="0">
                <a:latin typeface="Arial"/>
                <a:ea typeface="Arial"/>
                <a:cs typeface="Arial"/>
                <a:sym typeface="Arial"/>
              </a:defRPr>
            </a:pPr>
            <a:endParaRPr/>
          </a:p>
        </p:txBody>
      </p:sp>
      <p:sp>
        <p:nvSpPr>
          <p:cNvPr id="543" name="Google Shape;121;p4"/>
          <p:cNvSpPr/>
          <p:nvPr/>
        </p:nvSpPr>
        <p:spPr>
          <a:xfrm>
            <a:off x="-76201" y="12208295"/>
            <a:ext cx="24511002" cy="1558505"/>
          </a:xfrm>
          <a:custGeom>
            <a:avLst/>
            <a:gdLst/>
            <a:ahLst/>
            <a:cxnLst>
              <a:cxn ang="0">
                <a:pos x="wd2" y="hd2"/>
              </a:cxn>
              <a:cxn ang="5400000">
                <a:pos x="wd2" y="hd2"/>
              </a:cxn>
              <a:cxn ang="10800000">
                <a:pos x="wd2" y="hd2"/>
              </a:cxn>
              <a:cxn ang="16200000">
                <a:pos x="wd2" y="hd2"/>
              </a:cxn>
            </a:cxnLst>
            <a:rect l="0" t="0" r="r" b="b"/>
            <a:pathLst>
              <a:path w="21600" h="21600" extrusionOk="0">
                <a:moveTo>
                  <a:pt x="22" y="5096"/>
                </a:moveTo>
                <a:lnTo>
                  <a:pt x="985" y="10361"/>
                </a:lnTo>
                <a:lnTo>
                  <a:pt x="2776" y="10361"/>
                </a:lnTo>
                <a:lnTo>
                  <a:pt x="3671" y="6322"/>
                </a:lnTo>
                <a:lnTo>
                  <a:pt x="4566" y="14927"/>
                </a:lnTo>
                <a:lnTo>
                  <a:pt x="5462" y="14927"/>
                </a:lnTo>
                <a:lnTo>
                  <a:pt x="6312" y="10361"/>
                </a:lnTo>
                <a:lnTo>
                  <a:pt x="7207" y="7551"/>
                </a:lnTo>
                <a:lnTo>
                  <a:pt x="8148" y="7551"/>
                </a:lnTo>
                <a:lnTo>
                  <a:pt x="9043" y="10010"/>
                </a:lnTo>
                <a:lnTo>
                  <a:pt x="9916" y="7025"/>
                </a:lnTo>
                <a:lnTo>
                  <a:pt x="10811" y="11766"/>
                </a:lnTo>
                <a:lnTo>
                  <a:pt x="11729" y="18966"/>
                </a:lnTo>
                <a:lnTo>
                  <a:pt x="12579" y="14049"/>
                </a:lnTo>
                <a:lnTo>
                  <a:pt x="13497" y="14049"/>
                </a:lnTo>
                <a:lnTo>
                  <a:pt x="14415" y="5444"/>
                </a:lnTo>
                <a:lnTo>
                  <a:pt x="15310" y="10361"/>
                </a:lnTo>
                <a:lnTo>
                  <a:pt x="16206" y="10361"/>
                </a:lnTo>
                <a:lnTo>
                  <a:pt x="17101" y="6322"/>
                </a:lnTo>
                <a:lnTo>
                  <a:pt x="18892" y="6322"/>
                </a:lnTo>
                <a:lnTo>
                  <a:pt x="19787" y="14751"/>
                </a:lnTo>
                <a:lnTo>
                  <a:pt x="20638" y="11766"/>
                </a:lnTo>
                <a:lnTo>
                  <a:pt x="21600" y="0"/>
                </a:lnTo>
                <a:lnTo>
                  <a:pt x="21600" y="21600"/>
                </a:lnTo>
                <a:lnTo>
                  <a:pt x="0" y="21600"/>
                </a:lnTo>
                <a:close/>
              </a:path>
            </a:pathLst>
          </a:custGeom>
          <a:solidFill>
            <a:srgbClr val="00CEF6">
              <a:alpha val="73460"/>
            </a:srgbClr>
          </a:solidFill>
          <a:ln w="12700">
            <a:miter lim="400000"/>
          </a:ln>
        </p:spPr>
        <p:txBody>
          <a:bodyPr lIns="0" tIns="0" rIns="0" bIns="0"/>
          <a:lstStyle/>
          <a:p>
            <a:pPr algn="l" defTabSz="2438400">
              <a:defRPr sz="3600" b="0">
                <a:latin typeface="Arial"/>
                <a:ea typeface="Arial"/>
                <a:cs typeface="Arial"/>
                <a:sym typeface="Arial"/>
              </a:defRPr>
            </a:pPr>
            <a:endParaRPr/>
          </a:p>
        </p:txBody>
      </p:sp>
      <p:sp>
        <p:nvSpPr>
          <p:cNvPr id="544" name="0001100011000000001000000000001100100000000010000010000000000011"/>
          <p:cNvSpPr txBox="1"/>
          <p:nvPr/>
        </p:nvSpPr>
        <p:spPr>
          <a:xfrm>
            <a:off x="1588308" y="2051688"/>
            <a:ext cx="13671805"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0001100011000000001000000000001100100000000010000010000000000011</a:t>
            </a:r>
          </a:p>
        </p:txBody>
      </p:sp>
      <p:sp>
        <p:nvSpPr>
          <p:cNvPr id="545" name="64 bit KEY"/>
          <p:cNvSpPr txBox="1"/>
          <p:nvPr/>
        </p:nvSpPr>
        <p:spPr>
          <a:xfrm>
            <a:off x="1267490" y="1198603"/>
            <a:ext cx="1991107"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64 bit KEY</a:t>
            </a:r>
          </a:p>
        </p:txBody>
      </p:sp>
      <p:pic>
        <p:nvPicPr>
          <p:cNvPr id="546" name="Input_Image.jpg" descr="Input_Image.jpg"/>
          <p:cNvPicPr>
            <a:picLocks noChangeAspect="1"/>
          </p:cNvPicPr>
          <p:nvPr/>
        </p:nvPicPr>
        <p:blipFill>
          <a:blip r:embed="rId2"/>
          <a:stretch>
            <a:fillRect/>
          </a:stretch>
        </p:blipFill>
        <p:spPr>
          <a:xfrm>
            <a:off x="4599547" y="2950088"/>
            <a:ext cx="8611895" cy="8611894"/>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371</Words>
  <Application>Microsoft Office PowerPoint</Application>
  <PresentationFormat>Custom</PresentationFormat>
  <Paragraphs>30</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CMSY10</vt:lpstr>
      <vt:lpstr>Helvetica</vt:lpstr>
      <vt:lpstr>Helvetica Neue</vt:lpstr>
      <vt:lpstr>Helvetica Neue Light</vt:lpstr>
      <vt:lpstr>Helvetica Neue Medium</vt:lpstr>
      <vt:lpstr>MSAM10</vt:lpstr>
      <vt:lpstr>Oswald</vt:lpstr>
      <vt:lpstr>Times-Italic</vt:lpstr>
      <vt:lpstr>Times-Roman</vt:lpstr>
      <vt:lpstr>White</vt:lpstr>
      <vt:lpstr>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dc:title>
  <dc:creator>hp</dc:creator>
  <cp:lastModifiedBy>kumaraditya164@outlook.com</cp:lastModifiedBy>
  <cp:revision>1</cp:revision>
  <dcterms:modified xsi:type="dcterms:W3CDTF">2022-12-09T13:02:38Z</dcterms:modified>
</cp:coreProperties>
</file>