
<file path=[Content_Types].xml><?xml version="1.0" encoding="utf-8"?>
<Types xmlns="http://schemas.openxmlformats.org/package/2006/content-types"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</a:fld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cxnSp>
        <p:nvCxnSpPr>
          <p:cNvPr id="15" name="Connecteur droit 19"/>
          <p:cNvCxnSpPr/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/>
          <p:cNvCxnSpPr/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/>
          <p:cNvCxnSpPr/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7089025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 8"/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</a:fld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69532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</a:fld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7038975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</a:fld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7038975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</a:fld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7038975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</a:fld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6984774" y="-1016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</a:fld>
            <a:endParaRPr lang="en-US" noProof="0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7007352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/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 rot="5400000">
            <a:off x="9888966" y="4582562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/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7496174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/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30851" b="26877"/>
          <a:stretch>
            <a:fillRect/>
          </a:stretch>
        </p:blipFill>
        <p:spPr>
          <a:xfrm>
            <a:off x="8515350" y="0"/>
            <a:ext cx="3676650" cy="8742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/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 smtClean="0"/>
              <a:t>Week-1</a:t>
            </a:r>
            <a:r>
              <a:rPr lang="en-US" altLang="en-US" dirty="0" smtClean="0"/>
              <a:t>8</a:t>
            </a:r>
            <a:br>
              <a:rPr lang="en-US" altLang="en-US" dirty="0" smtClean="0"/>
            </a:br>
            <a:r>
              <a:rPr lang="en-US" altLang="en-US" dirty="0" smtClean="0"/>
              <a:t>Plan</a:t>
            </a:r>
            <a:endParaRPr lang="en-US" altLang="en-US" dirty="0" smtClean="0"/>
          </a:p>
        </p:txBody>
      </p:sp>
      <p:graphicFrame>
        <p:nvGraphicFramePr>
          <p:cNvPr id="5" name="Table 4"/>
          <p:cNvGraphicFramePr/>
          <p:nvPr/>
        </p:nvGraphicFramePr>
        <p:xfrm>
          <a:off x="5245735" y="875665"/>
          <a:ext cx="6704965" cy="561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20"/>
                <a:gridCol w="2570480"/>
                <a:gridCol w="1605915"/>
                <a:gridCol w="1746250"/>
              </a:tblGrid>
              <a:tr h="6959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S.No4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        Task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   Project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023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Custom Scripts for Project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RecruitPRO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24/04/2020</a:t>
                      </a:r>
                      <a:endParaRPr lang="" altLang="en-US"/>
                    </a:p>
                  </a:txBody>
                  <a:tcPr/>
                </a:tc>
              </a:tr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2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Custom Scripts for </a:t>
                      </a:r>
                      <a:r>
                        <a:rPr lang="" altLang="en-US" sz="1800">
                          <a:sym typeface="+mn-ea"/>
                        </a:rPr>
                        <a:t>Position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RecruitPRO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</a:t>
                      </a:r>
                      <a:r>
                        <a:rPr lang="" altLang="en-US" sz="1800">
                          <a:sym typeface="+mn-ea"/>
                        </a:rPr>
                        <a:t>5</a:t>
                      </a:r>
                      <a:r>
                        <a:rPr lang="en-US" altLang="en-US" sz="1800">
                          <a:sym typeface="+mn-ea"/>
                        </a:rPr>
                        <a:t>/04/2020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959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3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Custom Scripts for </a:t>
                      </a:r>
                      <a:r>
                        <a:rPr lang="" altLang="en-US" sz="1800">
                          <a:sym typeface="+mn-ea"/>
                        </a:rPr>
                        <a:t>Candidate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RecruitPRO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</a:t>
                      </a:r>
                      <a:r>
                        <a:rPr lang="" altLang="en-US" sz="1800">
                          <a:sym typeface="+mn-ea"/>
                        </a:rPr>
                        <a:t>6</a:t>
                      </a:r>
                      <a:r>
                        <a:rPr lang="en-US" altLang="en-US" sz="1800">
                          <a:sym typeface="+mn-ea"/>
                        </a:rPr>
                        <a:t>/04/2020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4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Custom Scripts for 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" altLang="en-US" sz="1800">
                          <a:sym typeface="+mn-ea"/>
                        </a:rPr>
                        <a:t>Mobilization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RecruitPRO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</a:t>
                      </a:r>
                      <a:r>
                        <a:rPr lang="" altLang="en-US" sz="1800">
                          <a:sym typeface="+mn-ea"/>
                        </a:rPr>
                        <a:t>7</a:t>
                      </a:r>
                      <a:r>
                        <a:rPr lang="en-US" altLang="en-US" sz="1800">
                          <a:sym typeface="+mn-ea"/>
                        </a:rPr>
                        <a:t>/04/2020</a:t>
                      </a:r>
                      <a:endParaRPr lang="en-US"/>
                    </a:p>
                  </a:txBody>
                  <a:tcPr/>
                </a:tc>
              </a:tr>
              <a:tr h="6959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5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Custom Scripts for sub Agent and sales orde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RecruitPRO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2</a:t>
                      </a:r>
                      <a:r>
                        <a:rPr lang="" altLang="en-US" sz="1800">
                          <a:sym typeface="+mn-ea"/>
                        </a:rPr>
                        <a:t>8</a:t>
                      </a:r>
                      <a:r>
                        <a:rPr lang="en-US" altLang="en-US" sz="1800">
                          <a:sym typeface="+mn-ea"/>
                        </a:rPr>
                        <a:t>/04/2020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6611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6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Custom Scripts for sub Agent and sales </a:t>
                      </a:r>
                      <a:r>
                        <a:rPr lang="" altLang="en-US" sz="1800">
                          <a:sym typeface="+mn-ea"/>
                        </a:rPr>
                        <a:t>Invoice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RecruitPRO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sym typeface="+mn-ea"/>
                        </a:rPr>
                        <a:t>29</a:t>
                      </a:r>
                      <a:r>
                        <a:rPr lang="en-US" altLang="en-US" sz="1800">
                          <a:sym typeface="+mn-ea"/>
                        </a:rPr>
                        <a:t>/04/2020</a:t>
                      </a:r>
                      <a:endParaRPr 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371</Words>
  <Application>WPS Presentation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MT Extra</vt:lpstr>
      <vt:lpstr>Calibri</vt:lpstr>
      <vt:lpstr>Trebuchet MS</vt:lpstr>
      <vt:lpstr>微软雅黑</vt:lpstr>
      <vt:lpstr>Arial Unicode MS</vt:lpstr>
      <vt:lpstr>Droid Sans Fallback</vt:lpstr>
      <vt:lpstr>Times New Roman</vt:lpstr>
      <vt:lpstr>RetrospectVTI</vt:lpstr>
      <vt:lpstr>Week-18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sharmila</cp:lastModifiedBy>
  <cp:revision>7</cp:revision>
  <dcterms:created xsi:type="dcterms:W3CDTF">2020-04-24T07:49:31Z</dcterms:created>
  <dcterms:modified xsi:type="dcterms:W3CDTF">2020-04-24T07:49:31Z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1033-11.1.0.9126</vt:lpwstr>
  </property>
</Properties>
</file>