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94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928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7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09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223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5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6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1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84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82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62BF-C91C-234F-8364-D5F0EEE5F6B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28F7721-CD7B-9C4C-8CC1-4BAC11C6C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A06-3268-873C-4FC2-74AD89134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342" y="945913"/>
            <a:ext cx="10413319" cy="178677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443728"/>
                </a:solidFill>
                <a:effectLst/>
                <a:latin typeface="Crimson Pro"/>
              </a:rPr>
              <a:t>Flask-based Spam Email Classification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DF64D-A21D-04A8-C236-3A27780B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9581637" cy="107109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0" i="0" dirty="0">
                <a:solidFill>
                  <a:srgbClr val="443728"/>
                </a:solidFill>
                <a:effectLst/>
                <a:latin typeface="Open Sans" panose="020F0502020204030204" pitchFamily="34" charset="0"/>
              </a:rPr>
              <a:t>This presentation introduces a Flask-based application designed for classifying spam emails using machine learning techniques. This application efficiently filters unwanted emails, enhancing email security and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7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D588-FE78-4DA1-0746-3D335FD8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738842"/>
          </a:xfrm>
        </p:spPr>
        <p:txBody>
          <a:bodyPr/>
          <a:lstStyle/>
          <a:p>
            <a:pPr algn="ctr"/>
            <a:r>
              <a:rPr lang="en-US" b="1" i="0" dirty="0">
                <a:solidFill>
                  <a:srgbClr val="443728"/>
                </a:solidFill>
                <a:effectLst/>
                <a:latin typeface="Crimson Pro"/>
              </a:rPr>
              <a:t>Introduction to Spam Email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87A7-BBDA-C833-37A5-95D5F8B0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87062"/>
            <a:ext cx="9603275" cy="387928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Identifying Spam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Spam email classification focuses on distinguishing unsolicited bulk emails from legitimate messages.</a:t>
            </a:r>
          </a:p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Machine Learning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Machine learning algorithms analyze email content and patterns to categorize emails as spam or not spam.</a:t>
            </a:r>
          </a:p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Importance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Accurate spam detection protects users from scams, malware, and unwanted advertisements.</a:t>
            </a:r>
          </a:p>
          <a:p>
            <a:pPr lvl="1"/>
            <a:endParaRPr lang="en-US" b="0" i="0" dirty="0">
              <a:solidFill>
                <a:srgbClr val="443728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4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D417-387A-A4E6-439C-5663D3EB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3228"/>
          </a:xfrm>
        </p:spPr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rgbClr val="443728"/>
                </a:solidFill>
                <a:effectLst/>
                <a:latin typeface="var(--heading-font)"/>
              </a:rPr>
              <a:t>The Usage of Multinomial Naive Bayes</a:t>
            </a:r>
            <a:br>
              <a:rPr lang="en-US" b="1" i="0" dirty="0">
                <a:solidFill>
                  <a:srgbClr val="443728"/>
                </a:solidFill>
                <a:effectLst/>
                <a:latin typeface="var(--heading-font)"/>
              </a:rPr>
            </a:br>
            <a:br>
              <a:rPr lang="en-US" b="1" i="0" dirty="0">
                <a:solidFill>
                  <a:srgbClr val="443728"/>
                </a:solidFill>
                <a:effectLst/>
                <a:latin typeface="var(--body-font)"/>
              </a:rPr>
            </a:br>
            <a:br>
              <a:rPr lang="en-US" b="1" i="0" dirty="0">
                <a:solidFill>
                  <a:srgbClr val="443728"/>
                </a:solidFill>
                <a:effectLst/>
                <a:latin typeface="var(--body-font)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3D5E-2EC3-B650-6230-40CA8593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1576553"/>
            <a:ext cx="5701454" cy="388979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Multinomial Naive Bayes is a probabilistic classification algorithm commonly used in spam detection. This algorithm calculates the probability of an email belonging to a spam or not spam class based on the frequency of words in the email. The model learns from a training dataset and uses the learned probabilities to make predictions on new emails.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Multinomial Naive Bayes Classifier | by Yoann Mocquin | Towards Data Science">
            <a:extLst>
              <a:ext uri="{FF2B5EF4-FFF2-40B4-BE49-F238E27FC236}">
                <a16:creationId xmlns:a16="http://schemas.microsoft.com/office/drawing/2014/main" id="{305F4ABC-3E36-70D8-C298-37C5BBA2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25" y="1477700"/>
            <a:ext cx="4562697" cy="452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96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3C18-9A43-8C38-4775-1D1B6D05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60166"/>
          </a:xfrm>
        </p:spPr>
        <p:txBody>
          <a:bodyPr/>
          <a:lstStyle/>
          <a:p>
            <a:pPr algn="ctr"/>
            <a:r>
              <a:rPr lang="en-US" b="1" dirty="0"/>
              <a:t>Why</a:t>
            </a:r>
            <a:r>
              <a:rPr lang="en-US" dirty="0"/>
              <a:t> </a:t>
            </a:r>
            <a:r>
              <a:rPr lang="en-US" b="1" i="0" dirty="0">
                <a:solidFill>
                  <a:srgbClr val="443728"/>
                </a:solidFill>
                <a:effectLst/>
                <a:latin typeface="var(--heading-font)"/>
              </a:rPr>
              <a:t>Multinomial Naive Bayes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4C3E-B5DC-6512-1D15-9B0F0049B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13491"/>
            <a:ext cx="9603275" cy="3952854"/>
          </a:xfrm>
        </p:spPr>
        <p:txBody>
          <a:bodyPr/>
          <a:lstStyle/>
          <a:p>
            <a:r>
              <a:rPr lang="en-US" dirty="0"/>
              <a:t>Simplicity and Efficiency</a:t>
            </a:r>
          </a:p>
          <a:p>
            <a:pPr lvl="1"/>
            <a:r>
              <a:rPr lang="en-US" dirty="0"/>
              <a:t>Multinomial Naive Bayes is computationally simple and efficient, making it well-suited for real-time or large-scale applications. Its efficiency comes from the assumption of independence among words (the “Naive” part), which simplifies calculations and speeds up processing.</a:t>
            </a:r>
          </a:p>
          <a:p>
            <a:r>
              <a:rPr lang="en-US" dirty="0"/>
              <a:t>Strong Baseline for Text Classification</a:t>
            </a:r>
          </a:p>
          <a:p>
            <a:pPr lvl="1"/>
            <a:r>
              <a:rPr lang="en-US" dirty="0"/>
              <a:t>In practice, Multinomial Naive Bayes often serves as a reliable baseline for text classification tasks, performing reasonably well with minimal parameter tuning. This makes it a good starting point for spam detection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1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4D77-F8DF-9609-ADF0-AC2B779B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3728"/>
                </a:solidFill>
                <a:effectLst/>
                <a:latin typeface="Crimson Pro"/>
              </a:rPr>
              <a:t>Flask Framework: A Lightweight Web Development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9748-8AED-880F-409E-6EB2F100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0634"/>
            <a:ext cx="9603275" cy="380571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Lightweight and Flexible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Flask offers a minimalist approach, providing flexibility for building web applications with specific requirements.</a:t>
            </a:r>
          </a:p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Routing and Templates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Flask allows for defining routes and handling user requests, enabling dynamic web content generation.</a:t>
            </a:r>
          </a:p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Extensibility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Flask's extensibility allows for adding functionality through extensions, such as databases and security features.</a:t>
            </a:r>
          </a:p>
          <a:p>
            <a:pPr lvl="1"/>
            <a:endParaRPr lang="en-US" b="0" i="0" dirty="0">
              <a:solidFill>
                <a:srgbClr val="443728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en-US" b="0" i="0" dirty="0">
              <a:solidFill>
                <a:srgbClr val="443728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9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37A7-77E1-0122-E1AF-83773984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3728"/>
                </a:solidFill>
                <a:effectLst/>
                <a:latin typeface="Crimson Pro"/>
              </a:rPr>
              <a:t>Building the Spam Email Classification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EF6EB-ACBC-9326-0E28-2DF13AA13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1660634"/>
            <a:ext cx="9603275" cy="4244042"/>
          </a:xfrm>
        </p:spPr>
      </p:pic>
    </p:spTree>
    <p:extLst>
      <p:ext uri="{BB962C8B-B14F-4D97-AF65-F5344CB8AC3E}">
        <p14:creationId xmlns:p14="http://schemas.microsoft.com/office/powerpoint/2010/main" val="22987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E365-FD87-C26D-7443-EA27EEF6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3728"/>
                </a:solidFill>
                <a:effectLst/>
                <a:latin typeface="Crimson Pro"/>
              </a:rPr>
              <a:t>Integrating the Model into the Flask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BE51-219E-AA2F-2CCB-BA2045C3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923393"/>
            <a:ext cx="9603275" cy="354295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Model Loading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Loading the trained model into the Flask application, making it accessible for predictions.</a:t>
            </a:r>
          </a:p>
          <a:p>
            <a:pPr algn="l"/>
            <a:r>
              <a:rPr lang="en-US" b="0" i="0" dirty="0">
                <a:solidFill>
                  <a:srgbClr val="443728"/>
                </a:solidFill>
                <a:effectLst/>
                <a:latin typeface="var(--heading-font)"/>
              </a:rPr>
              <a:t>Prediction</a:t>
            </a:r>
          </a:p>
          <a:p>
            <a:pPr lvl="1"/>
            <a:r>
              <a:rPr lang="en-US" b="0" i="0" dirty="0">
                <a:solidFill>
                  <a:srgbClr val="443728"/>
                </a:solidFill>
                <a:effectLst/>
                <a:latin typeface="Open Sans" panose="020B0606030504020204" pitchFamily="34" charset="0"/>
              </a:rPr>
              <a:t>The model classifies the input email as spam or not spam and returns the result to the application.</a:t>
            </a:r>
          </a:p>
          <a:p>
            <a:pPr lvl="1"/>
            <a:endParaRPr lang="en-US" b="0" i="0" dirty="0">
              <a:solidFill>
                <a:srgbClr val="443728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9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07F9-A112-75C3-1FE0-29852AE2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43728"/>
                </a:solidFill>
                <a:effectLst/>
                <a:latin typeface="Crimson Pro"/>
              </a:rPr>
              <a:t>Conclusion and Future Enhancements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97D91-8D3D-718B-4EAB-9402B3EC5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4165" y="1472785"/>
            <a:ext cx="5608607" cy="3895112"/>
          </a:xfrm>
        </p:spPr>
      </p:pic>
    </p:spTree>
    <p:extLst>
      <p:ext uri="{BB962C8B-B14F-4D97-AF65-F5344CB8AC3E}">
        <p14:creationId xmlns:p14="http://schemas.microsoft.com/office/powerpoint/2010/main" val="723772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{B6CE86BD-D00C-9C48-ADC4-F353ADE9BD13}tf10001119</Template>
  <TotalTime>16</TotalTime>
  <Words>366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Gothic</vt:lpstr>
      <vt:lpstr>Crimson Pro</vt:lpstr>
      <vt:lpstr>Open Sans</vt:lpstr>
      <vt:lpstr>var(--body-font)</vt:lpstr>
      <vt:lpstr>var(--heading-font)</vt:lpstr>
      <vt:lpstr>Gallery</vt:lpstr>
      <vt:lpstr>Flask-based Spam Email Classification Application</vt:lpstr>
      <vt:lpstr>Introduction to Spam Email Classification</vt:lpstr>
      <vt:lpstr>The Usage of Multinomial Naive Bayes   </vt:lpstr>
      <vt:lpstr>Why Multinomial Naive Bayes</vt:lpstr>
      <vt:lpstr>Flask Framework: A Lightweight Web Development Tool</vt:lpstr>
      <vt:lpstr>Building the Spam Email Classification Model</vt:lpstr>
      <vt:lpstr>Integrating the Model into the Flask Application</vt:lpstr>
      <vt:lpstr>Conclusion and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Siddartha Yadav</dc:creator>
  <cp:lastModifiedBy>Siddartha Yadav</cp:lastModifiedBy>
  <cp:revision>3</cp:revision>
  <dcterms:created xsi:type="dcterms:W3CDTF">2024-11-14T16:32:33Z</dcterms:created>
  <dcterms:modified xsi:type="dcterms:W3CDTF">2024-11-14T16:48:49Z</dcterms:modified>
</cp:coreProperties>
</file>