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Roboto Slab"/>
      <p:regular r:id="rId14"/>
    </p:embeddedFont>
    <p:embeddedFont>
      <p:font typeface="Roboto Slab"/>
      <p:regular r:id="rId15"/>
    </p:embeddedFont>
    <p:embeddedFont>
      <p:font typeface="Roboto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0602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Predicting Telecom Churn: A Data-Driven Approach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9743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3346371"/>
            <a:ext cx="30480" cy="25856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384143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360152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7" name="Text 4"/>
          <p:cNvSpPr/>
          <p:nvPr/>
        </p:nvSpPr>
        <p:spPr>
          <a:xfrm>
            <a:off x="6550223" y="3686532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3573185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outlines a project to predict high-risk telecom customers.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845022" y="524768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10" name="Shape 7"/>
          <p:cNvSpPr/>
          <p:nvPr/>
        </p:nvSpPr>
        <p:spPr>
          <a:xfrm>
            <a:off x="636520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6526411" y="5092779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867888" y="497943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will identify key churn indicators and develop a model to address the challenge.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23354"/>
            <a:ext cx="80852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Telecom Churn Challenge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 churn is a major issue in the telecom industry, leading to revenue loss and impacting growth.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427636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Understanding the factors driving churn is crucial for developing effective retention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9254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Importance of Customer Retention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054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978813" y="3390424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305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Cost of Acquisition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795832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Attracting new customers is significantly more expensive than retaining existing ones.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3054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4846677" y="3390424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305413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Lifetime Value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4150162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Loyal customers generate more revenue over time, increasing profitability.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7208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957024" y="5805845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7208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Brand Loyalty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21125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Satisfied customers are more likely to recommend your brand to others, fostering positive word-of-mouth.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Predicting High-Risk Churn Customers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20611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Gather a comprehensive dataset of customer information, including demographics, usage patterns, and billing history.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Analysis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Apply statistical techniques to identify patterns and trends related to churn behavior.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Development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 predictive model that can accurately identify high-risk churn customers.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7123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Identifying Key Churn Indicators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28950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2557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Contract Length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74618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Customers nearing the end of their contracts are more likely to churn.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28950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2557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Service Usage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74618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Decreased service usage, especially data consumption, can signal potential churn.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515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Billing Issues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005751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Late payments, disputed bills, or unresolved billing issues can lead to churn.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23354"/>
            <a:ext cx="114179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Dataset Overview and Feature Engineering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will utilize a large telecom dataset containing customer information spanning several years.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427636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data will be cleaned, preprocessed, and transformed to create meaningful features for the model.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2025-02-05T12:25:32Z</dcterms:created>
  <dcterms:modified xsi:type="dcterms:W3CDTF">2025-02-05T12:25:32Z</dcterms:modified>
</cp:coreProperties>
</file>