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27" r:id="rId29"/>
    <p:sldId id="328" r:id="rId30"/>
    <p:sldId id="329" r:id="rId31"/>
    <p:sldId id="330" r:id="rId32"/>
    <p:sldId id="331" r:id="rId33"/>
    <p:sldId id="319" r:id="rId34"/>
    <p:sldId id="27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B"/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66E59-14A1-4D02-B9EE-FA2A63E98E64}" v="13" dt="2024-04-04T20:12:21.898"/>
    <p1510:client id="{CB2AF371-E0A3-4C48-A4FD-A24B6985E540}" v="17" dt="2024-04-04T19:57:03.703"/>
    <p1510:client id="{E6FF3BC7-401C-4ABA-AC97-E3B0CBB4524F}" v="24" dt="2024-04-04T20:54:57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E6FF3BC7-401C-4ABA-AC97-E3B0CBB4524F}"/>
    <pc:docChg chg="undo custSel addSld delSld modSld sldOrd">
      <pc:chgData name="THISSIANY BEATRIZ ALMEIDA" userId="2dcd9e37-326d-4709-acd7-5ac3ef4a188f" providerId="ADAL" clId="{E6FF3BC7-401C-4ABA-AC97-E3B0CBB4524F}" dt="2024-04-04T21:30:15.845" v="2129" actId="47"/>
      <pc:docMkLst>
        <pc:docMk/>
      </pc:docMkLst>
      <pc:sldChg chg="modSp mod">
        <pc:chgData name="THISSIANY BEATRIZ ALMEIDA" userId="2dcd9e37-326d-4709-acd7-5ac3ef4a188f" providerId="ADAL" clId="{E6FF3BC7-401C-4ABA-AC97-E3B0CBB4524F}" dt="2024-04-04T20:19:12.355" v="70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E6FF3BC7-401C-4ABA-AC97-E3B0CBB4524F}" dt="2024-04-04T20:19:12.355" v="70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E6FF3BC7-401C-4ABA-AC97-E3B0CBB4524F}" dt="2024-04-04T20:20:12.173" v="229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E6FF3BC7-401C-4ABA-AC97-E3B0CBB4524F}" dt="2024-04-04T20:20:12.173" v="229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478335380" sldId="258"/>
        </pc:sldMkLst>
      </pc:sldChg>
      <pc:sldChg chg="add del">
        <pc:chgData name="THISSIANY BEATRIZ ALMEIDA" userId="2dcd9e37-326d-4709-acd7-5ac3ef4a188f" providerId="ADAL" clId="{E6FF3BC7-401C-4ABA-AC97-E3B0CBB4524F}" dt="2024-04-04T20:21:46.751" v="356" actId="47"/>
        <pc:sldMkLst>
          <pc:docMk/>
          <pc:sldMk cId="663450286" sldId="258"/>
        </pc:sldMkLst>
      </pc:sldChg>
      <pc:sldChg chg="delSp add del mod">
        <pc:chgData name="THISSIANY BEATRIZ ALMEIDA" userId="2dcd9e37-326d-4709-acd7-5ac3ef4a188f" providerId="ADAL" clId="{E6FF3BC7-401C-4ABA-AC97-E3B0CBB4524F}" dt="2024-04-04T20:23:06.738" v="600" actId="47"/>
        <pc:sldMkLst>
          <pc:docMk/>
          <pc:sldMk cId="2517625563" sldId="259"/>
        </pc:sldMkLst>
        <pc:spChg chg="del">
          <ac:chgData name="THISSIANY BEATRIZ ALMEIDA" userId="2dcd9e37-326d-4709-acd7-5ac3ef4a188f" providerId="ADAL" clId="{E6FF3BC7-401C-4ABA-AC97-E3B0CBB4524F}" dt="2024-04-04T20:22:46.163" v="594" actId="21"/>
          <ac:spMkLst>
            <pc:docMk/>
            <pc:sldMk cId="2517625563" sldId="259"/>
            <ac:spMk id="4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987936547" sldId="259"/>
        </pc:sldMkLst>
      </pc:sldChg>
      <pc:sldChg chg="add del">
        <pc:chgData name="THISSIANY BEATRIZ ALMEIDA" userId="2dcd9e37-326d-4709-acd7-5ac3ef4a188f" providerId="ADAL" clId="{E6FF3BC7-401C-4ABA-AC97-E3B0CBB4524F}" dt="2024-04-04T20:24:13.868" v="609" actId="47"/>
        <pc:sldMkLst>
          <pc:docMk/>
          <pc:sldMk cId="268370548" sldId="260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1421376450" sldId="260"/>
        </pc:sldMkLst>
      </pc:sldChg>
      <pc:sldChg chg="add del">
        <pc:chgData name="THISSIANY BEATRIZ ALMEIDA" userId="2dcd9e37-326d-4709-acd7-5ac3ef4a188f" providerId="ADAL" clId="{E6FF3BC7-401C-4ABA-AC97-E3B0CBB4524F}" dt="2024-04-04T20:25:14.092" v="679" actId="47"/>
        <pc:sldMkLst>
          <pc:docMk/>
          <pc:sldMk cId="1906647786" sldId="261"/>
        </pc:sldMkLst>
      </pc:sldChg>
      <pc:sldChg chg="add del">
        <pc:chgData name="THISSIANY BEATRIZ ALMEIDA" userId="2dcd9e37-326d-4709-acd7-5ac3ef4a188f" providerId="ADAL" clId="{E6FF3BC7-401C-4ABA-AC97-E3B0CBB4524F}" dt="2024-04-04T20:26:15.723" v="732" actId="47"/>
        <pc:sldMkLst>
          <pc:docMk/>
          <pc:sldMk cId="3416665843" sldId="262"/>
        </pc:sldMkLst>
      </pc:sldChg>
      <pc:sldChg chg="add del">
        <pc:chgData name="THISSIANY BEATRIZ ALMEIDA" userId="2dcd9e37-326d-4709-acd7-5ac3ef4a188f" providerId="ADAL" clId="{E6FF3BC7-401C-4ABA-AC97-E3B0CBB4524F}" dt="2024-04-04T20:27:19.993" v="812" actId="47"/>
        <pc:sldMkLst>
          <pc:docMk/>
          <pc:sldMk cId="3651637184" sldId="263"/>
        </pc:sldMkLst>
      </pc:sldChg>
      <pc:sldChg chg="add del">
        <pc:chgData name="THISSIANY BEATRIZ ALMEIDA" userId="2dcd9e37-326d-4709-acd7-5ac3ef4a188f" providerId="ADAL" clId="{E6FF3BC7-401C-4ABA-AC97-E3B0CBB4524F}" dt="2024-04-04T20:28:41.369" v="888" actId="47"/>
        <pc:sldMkLst>
          <pc:docMk/>
          <pc:sldMk cId="780371621" sldId="264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1661797884" sldId="265"/>
        </pc:sldMkLst>
      </pc:sldChg>
      <pc:sldChg chg="add del">
        <pc:chgData name="THISSIANY BEATRIZ ALMEIDA" userId="2dcd9e37-326d-4709-acd7-5ac3ef4a188f" providerId="ADAL" clId="{E6FF3BC7-401C-4ABA-AC97-E3B0CBB4524F}" dt="2024-04-04T20:29:07.707" v="892" actId="47"/>
        <pc:sldMkLst>
          <pc:docMk/>
          <pc:sldMk cId="4065528948" sldId="265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044956114" sldId="266"/>
        </pc:sldMkLst>
      </pc:sldChg>
      <pc:sldChg chg="add del">
        <pc:chgData name="THISSIANY BEATRIZ ALMEIDA" userId="2dcd9e37-326d-4709-acd7-5ac3ef4a188f" providerId="ADAL" clId="{E6FF3BC7-401C-4ABA-AC97-E3B0CBB4524F}" dt="2024-04-04T20:31:33.543" v="1026" actId="47"/>
        <pc:sldMkLst>
          <pc:docMk/>
          <pc:sldMk cId="2889522967" sldId="266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211300243" sldId="267"/>
        </pc:sldMkLst>
      </pc:sldChg>
      <pc:sldChg chg="add del">
        <pc:chgData name="THISSIANY BEATRIZ ALMEIDA" userId="2dcd9e37-326d-4709-acd7-5ac3ef4a188f" providerId="ADAL" clId="{E6FF3BC7-401C-4ABA-AC97-E3B0CBB4524F}" dt="2024-04-04T20:30:07.496" v="963" actId="47"/>
        <pc:sldMkLst>
          <pc:docMk/>
          <pc:sldMk cId="3896469947" sldId="267"/>
        </pc:sldMkLst>
      </pc:sldChg>
      <pc:sldChg chg="modSp add del mod">
        <pc:chgData name="THISSIANY BEATRIZ ALMEIDA" userId="2dcd9e37-326d-4709-acd7-5ac3ef4a188f" providerId="ADAL" clId="{E6FF3BC7-401C-4ABA-AC97-E3B0CBB4524F}" dt="2024-04-04T20:32:38.764" v="1037" actId="47"/>
        <pc:sldMkLst>
          <pc:docMk/>
          <pc:sldMk cId="2617693550" sldId="268"/>
        </pc:sldMkLst>
        <pc:spChg chg="mod">
          <ac:chgData name="THISSIANY BEATRIZ ALMEIDA" userId="2dcd9e37-326d-4709-acd7-5ac3ef4a188f" providerId="ADAL" clId="{E6FF3BC7-401C-4ABA-AC97-E3B0CBB4524F}" dt="2024-04-04T20:32:04.724" v="1031" actId="20577"/>
          <ac:spMkLst>
            <pc:docMk/>
            <pc:sldMk cId="2617693550" sldId="268"/>
            <ac:spMk id="24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613918190" sldId="269"/>
        </pc:sldMkLst>
      </pc:sldChg>
      <pc:sldChg chg="modSp add del mod">
        <pc:chgData name="THISSIANY BEATRIZ ALMEIDA" userId="2dcd9e37-326d-4709-acd7-5ac3ef4a188f" providerId="ADAL" clId="{E6FF3BC7-401C-4ABA-AC97-E3B0CBB4524F}" dt="2024-04-04T20:33:51.268" v="1048" actId="47"/>
        <pc:sldMkLst>
          <pc:docMk/>
          <pc:sldMk cId="1557894042" sldId="269"/>
        </pc:sldMkLst>
        <pc:spChg chg="mod">
          <ac:chgData name="THISSIANY BEATRIZ ALMEIDA" userId="2dcd9e37-326d-4709-acd7-5ac3ef4a188f" providerId="ADAL" clId="{E6FF3BC7-401C-4ABA-AC97-E3B0CBB4524F}" dt="2024-04-04T20:33:15.383" v="1044" actId="33524"/>
          <ac:spMkLst>
            <pc:docMk/>
            <pc:sldMk cId="1557894042" sldId="269"/>
            <ac:spMk id="24" creationId="{00000000-0000-0000-0000-000000000000}"/>
          </ac:spMkLst>
        </pc:spChg>
      </pc:sldChg>
      <pc:sldChg chg="modSp add del mod">
        <pc:chgData name="THISSIANY BEATRIZ ALMEIDA" userId="2dcd9e37-326d-4709-acd7-5ac3ef4a188f" providerId="ADAL" clId="{E6FF3BC7-401C-4ABA-AC97-E3B0CBB4524F}" dt="2024-04-04T20:36:33.161" v="1110" actId="47"/>
        <pc:sldMkLst>
          <pc:docMk/>
          <pc:sldMk cId="534324079" sldId="270"/>
        </pc:sldMkLst>
        <pc:spChg chg="mod">
          <ac:chgData name="THISSIANY BEATRIZ ALMEIDA" userId="2dcd9e37-326d-4709-acd7-5ac3ef4a188f" providerId="ADAL" clId="{E6FF3BC7-401C-4ABA-AC97-E3B0CBB4524F}" dt="2024-04-04T20:36:01.229" v="1106" actId="33524"/>
          <ac:spMkLst>
            <pc:docMk/>
            <pc:sldMk cId="534324079" sldId="270"/>
            <ac:spMk id="24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393711049" sldId="270"/>
        </pc:sldMkLst>
      </pc:sldChg>
      <pc:sldChg chg="modSp add del mod">
        <pc:chgData name="THISSIANY BEATRIZ ALMEIDA" userId="2dcd9e37-326d-4709-acd7-5ac3ef4a188f" providerId="ADAL" clId="{E6FF3BC7-401C-4ABA-AC97-E3B0CBB4524F}" dt="2024-04-04T20:37:27.402" v="1119" actId="47"/>
        <pc:sldMkLst>
          <pc:docMk/>
          <pc:sldMk cId="2709277037" sldId="271"/>
        </pc:sldMkLst>
        <pc:spChg chg="mod">
          <ac:chgData name="THISSIANY BEATRIZ ALMEIDA" userId="2dcd9e37-326d-4709-acd7-5ac3ef4a188f" providerId="ADAL" clId="{E6FF3BC7-401C-4ABA-AC97-E3B0CBB4524F}" dt="2024-04-04T20:36:54.314" v="1115" actId="33524"/>
          <ac:spMkLst>
            <pc:docMk/>
            <pc:sldMk cId="2709277037" sldId="271"/>
            <ac:spMk id="24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793538177" sldId="271"/>
        </pc:sldMkLst>
      </pc:sldChg>
      <pc:sldChg chg="modSp add del mod">
        <pc:chgData name="THISSIANY BEATRIZ ALMEIDA" userId="2dcd9e37-326d-4709-acd7-5ac3ef4a188f" providerId="ADAL" clId="{E6FF3BC7-401C-4ABA-AC97-E3B0CBB4524F}" dt="2024-04-04T20:38:16.190" v="1128" actId="47"/>
        <pc:sldMkLst>
          <pc:docMk/>
          <pc:sldMk cId="622269533" sldId="272"/>
        </pc:sldMkLst>
        <pc:spChg chg="mod">
          <ac:chgData name="THISSIANY BEATRIZ ALMEIDA" userId="2dcd9e37-326d-4709-acd7-5ac3ef4a188f" providerId="ADAL" clId="{E6FF3BC7-401C-4ABA-AC97-E3B0CBB4524F}" dt="2024-04-04T20:37:45.368" v="1124" actId="33524"/>
          <ac:spMkLst>
            <pc:docMk/>
            <pc:sldMk cId="622269533" sldId="272"/>
            <ac:spMk id="24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3055321755" sldId="272"/>
        </pc:sldMkLst>
      </pc:sldChg>
      <pc:sldChg chg="modSp add del mod">
        <pc:chgData name="THISSIANY BEATRIZ ALMEIDA" userId="2dcd9e37-326d-4709-acd7-5ac3ef4a188f" providerId="ADAL" clId="{E6FF3BC7-401C-4ABA-AC97-E3B0CBB4524F}" dt="2024-04-04T20:39:04.726" v="1137" actId="47"/>
        <pc:sldMkLst>
          <pc:docMk/>
          <pc:sldMk cId="1713378354" sldId="273"/>
        </pc:sldMkLst>
        <pc:spChg chg="mod">
          <ac:chgData name="THISSIANY BEATRIZ ALMEIDA" userId="2dcd9e37-326d-4709-acd7-5ac3ef4a188f" providerId="ADAL" clId="{E6FF3BC7-401C-4ABA-AC97-E3B0CBB4524F}" dt="2024-04-04T20:38:34.889" v="1133" actId="33524"/>
          <ac:spMkLst>
            <pc:docMk/>
            <pc:sldMk cId="1713378354" sldId="273"/>
            <ac:spMk id="24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156257804" sldId="273"/>
        </pc:sldMkLst>
      </pc:sldChg>
      <pc:sldChg chg="modSp add del mod">
        <pc:chgData name="THISSIANY BEATRIZ ALMEIDA" userId="2dcd9e37-326d-4709-acd7-5ac3ef4a188f" providerId="ADAL" clId="{E6FF3BC7-401C-4ABA-AC97-E3B0CBB4524F}" dt="2024-04-04T20:40:10.698" v="1179" actId="47"/>
        <pc:sldMkLst>
          <pc:docMk/>
          <pc:sldMk cId="3012344894" sldId="274"/>
        </pc:sldMkLst>
        <pc:spChg chg="mod">
          <ac:chgData name="THISSIANY BEATRIZ ALMEIDA" userId="2dcd9e37-326d-4709-acd7-5ac3ef4a188f" providerId="ADAL" clId="{E6FF3BC7-401C-4ABA-AC97-E3B0CBB4524F}" dt="2024-04-04T20:18:48.032" v="2" actId="27636"/>
          <ac:spMkLst>
            <pc:docMk/>
            <pc:sldMk cId="3012344894" sldId="274"/>
            <ac:spMk id="3" creationId="{00000000-0000-0000-0000-000000000000}"/>
          </ac:spMkLst>
        </pc:spChg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195818609" sldId="275"/>
        </pc:sldMkLst>
      </pc:sldChg>
      <pc:sldChg chg="add del">
        <pc:chgData name="THISSIANY BEATRIZ ALMEIDA" userId="2dcd9e37-326d-4709-acd7-5ac3ef4a188f" providerId="ADAL" clId="{E6FF3BC7-401C-4ABA-AC97-E3B0CBB4524F}" dt="2024-04-04T20:41:53.680" v="1221" actId="47"/>
        <pc:sldMkLst>
          <pc:docMk/>
          <pc:sldMk cId="3479362438" sldId="275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96554654" sldId="277"/>
        </pc:sldMkLst>
      </pc:sldChg>
      <pc:sldChg chg="add del">
        <pc:chgData name="THISSIANY BEATRIZ ALMEIDA" userId="2dcd9e37-326d-4709-acd7-5ac3ef4a188f" providerId="ADAL" clId="{E6FF3BC7-401C-4ABA-AC97-E3B0CBB4524F}" dt="2024-04-04T20:19:21.556" v="71" actId="47"/>
        <pc:sldMkLst>
          <pc:docMk/>
          <pc:sldMk cId="330118723" sldId="279"/>
        </pc:sldMkLst>
      </pc:sldChg>
      <pc:sldChg chg="del">
        <pc:chgData name="THISSIANY BEATRIZ ALMEIDA" userId="2dcd9e37-326d-4709-acd7-5ac3ef4a188f" providerId="ADAL" clId="{E6FF3BC7-401C-4ABA-AC97-E3B0CBB4524F}" dt="2024-04-04T20:18:45.376" v="0" actId="47"/>
        <pc:sldMkLst>
          <pc:docMk/>
          <pc:sldMk cId="2764724904" sldId="279"/>
        </pc:sldMkLst>
      </pc:sldChg>
      <pc:sldChg chg="add del">
        <pc:chgData name="THISSIANY BEATRIZ ALMEIDA" userId="2dcd9e37-326d-4709-acd7-5ac3ef4a188f" providerId="ADAL" clId="{E6FF3BC7-401C-4ABA-AC97-E3B0CBB4524F}" dt="2024-04-04T20:20:22.687" v="230" actId="47"/>
        <pc:sldMkLst>
          <pc:docMk/>
          <pc:sldMk cId="1181037522" sldId="280"/>
        </pc:sldMkLst>
      </pc:sldChg>
      <pc:sldChg chg="add del">
        <pc:chgData name="THISSIANY BEATRIZ ALMEIDA" userId="2dcd9e37-326d-4709-acd7-5ac3ef4a188f" providerId="ADAL" clId="{E6FF3BC7-401C-4ABA-AC97-E3B0CBB4524F}" dt="2024-04-04T20:44:02.840" v="1225" actId="47"/>
        <pc:sldMkLst>
          <pc:docMk/>
          <pc:sldMk cId="4011356929" sldId="281"/>
        </pc:sldMkLst>
      </pc:sldChg>
      <pc:sldChg chg="add del">
        <pc:chgData name="THISSIANY BEATRIZ ALMEIDA" userId="2dcd9e37-326d-4709-acd7-5ac3ef4a188f" providerId="ADAL" clId="{E6FF3BC7-401C-4ABA-AC97-E3B0CBB4524F}" dt="2024-04-04T20:44:54.799" v="1233" actId="47"/>
        <pc:sldMkLst>
          <pc:docMk/>
          <pc:sldMk cId="1563928240" sldId="282"/>
        </pc:sldMkLst>
      </pc:sldChg>
      <pc:sldChg chg="modSp add del mod">
        <pc:chgData name="THISSIANY BEATRIZ ALMEIDA" userId="2dcd9e37-326d-4709-acd7-5ac3ef4a188f" providerId="ADAL" clId="{E6FF3BC7-401C-4ABA-AC97-E3B0CBB4524F}" dt="2024-04-04T20:51:39.082" v="1368" actId="47"/>
        <pc:sldMkLst>
          <pc:docMk/>
          <pc:sldMk cId="2708878906" sldId="283"/>
        </pc:sldMkLst>
        <pc:spChg chg="mod">
          <ac:chgData name="THISSIANY BEATRIZ ALMEIDA" userId="2dcd9e37-326d-4709-acd7-5ac3ef4a188f" providerId="ADAL" clId="{E6FF3BC7-401C-4ABA-AC97-E3B0CBB4524F}" dt="2024-04-04T20:50:12.739" v="1347" actId="21"/>
          <ac:spMkLst>
            <pc:docMk/>
            <pc:sldMk cId="2708878906" sldId="283"/>
            <ac:spMk id="3" creationId="{00000000-0000-0000-0000-000000000000}"/>
          </ac:spMkLst>
        </pc:spChg>
      </pc:sldChg>
      <pc:sldChg chg="delSp add del mod">
        <pc:chgData name="THISSIANY BEATRIZ ALMEIDA" userId="2dcd9e37-326d-4709-acd7-5ac3ef4a188f" providerId="ADAL" clId="{E6FF3BC7-401C-4ABA-AC97-E3B0CBB4524F}" dt="2024-04-04T20:52:34.117" v="1376" actId="47"/>
        <pc:sldMkLst>
          <pc:docMk/>
          <pc:sldMk cId="1879598535" sldId="284"/>
        </pc:sldMkLst>
        <pc:spChg chg="del">
          <ac:chgData name="THISSIANY BEATRIZ ALMEIDA" userId="2dcd9e37-326d-4709-acd7-5ac3ef4a188f" providerId="ADAL" clId="{E6FF3BC7-401C-4ABA-AC97-E3B0CBB4524F}" dt="2024-04-04T20:52:29.384" v="1374" actId="21"/>
          <ac:spMkLst>
            <pc:docMk/>
            <pc:sldMk cId="1879598535" sldId="284"/>
            <ac:spMk id="4" creationId="{00000000-0000-0000-0000-000000000000}"/>
          </ac:spMkLst>
        </pc:spChg>
      </pc:sldChg>
      <pc:sldChg chg="add del">
        <pc:chgData name="THISSIANY BEATRIZ ALMEIDA" userId="2dcd9e37-326d-4709-acd7-5ac3ef4a188f" providerId="ADAL" clId="{E6FF3BC7-401C-4ABA-AC97-E3B0CBB4524F}" dt="2024-04-04T20:52:31.852" v="1375" actId="47"/>
        <pc:sldMkLst>
          <pc:docMk/>
          <pc:sldMk cId="4085902525" sldId="285"/>
        </pc:sldMkLst>
      </pc:sldChg>
      <pc:sldChg chg="modSp add del mod">
        <pc:chgData name="THISSIANY BEATRIZ ALMEIDA" userId="2dcd9e37-326d-4709-acd7-5ac3ef4a188f" providerId="ADAL" clId="{E6FF3BC7-401C-4ABA-AC97-E3B0CBB4524F}" dt="2024-04-04T20:53:47.758" v="1388" actId="47"/>
        <pc:sldMkLst>
          <pc:docMk/>
          <pc:sldMk cId="2326941844" sldId="286"/>
        </pc:sldMkLst>
        <pc:spChg chg="mod">
          <ac:chgData name="THISSIANY BEATRIZ ALMEIDA" userId="2dcd9e37-326d-4709-acd7-5ac3ef4a188f" providerId="ADAL" clId="{E6FF3BC7-401C-4ABA-AC97-E3B0CBB4524F}" dt="2024-04-04T20:18:48.188" v="5" actId="27636"/>
          <ac:spMkLst>
            <pc:docMk/>
            <pc:sldMk cId="2326941844" sldId="286"/>
            <ac:spMk id="3" creationId="{00000000-0000-0000-0000-000000000000}"/>
          </ac:spMkLst>
        </pc:spChg>
      </pc:sldChg>
      <pc:sldChg chg="modSp add del mod">
        <pc:chgData name="THISSIANY BEATRIZ ALMEIDA" userId="2dcd9e37-326d-4709-acd7-5ac3ef4a188f" providerId="ADAL" clId="{E6FF3BC7-401C-4ABA-AC97-E3B0CBB4524F}" dt="2024-04-04T20:47:44.017" v="1240" actId="47"/>
        <pc:sldMkLst>
          <pc:docMk/>
          <pc:sldMk cId="2470221546" sldId="287"/>
        </pc:sldMkLst>
        <pc:spChg chg="mod">
          <ac:chgData name="THISSIANY BEATRIZ ALMEIDA" userId="2dcd9e37-326d-4709-acd7-5ac3ef4a188f" providerId="ADAL" clId="{E6FF3BC7-401C-4ABA-AC97-E3B0CBB4524F}" dt="2024-04-04T20:46:57.136" v="1234" actId="33524"/>
          <ac:spMkLst>
            <pc:docMk/>
            <pc:sldMk cId="2470221546" sldId="287"/>
            <ac:spMk id="3" creationId="{00000000-0000-0000-0000-000000000000}"/>
          </ac:spMkLst>
        </pc:spChg>
      </pc:sldChg>
      <pc:sldChg chg="modSp add del mod">
        <pc:chgData name="THISSIANY BEATRIZ ALMEIDA" userId="2dcd9e37-326d-4709-acd7-5ac3ef4a188f" providerId="ADAL" clId="{E6FF3BC7-401C-4ABA-AC97-E3B0CBB4524F}" dt="2024-04-04T20:35:31.327" v="1101" actId="47"/>
        <pc:sldMkLst>
          <pc:docMk/>
          <pc:sldMk cId="3214012253" sldId="288"/>
        </pc:sldMkLst>
        <pc:spChg chg="mod">
          <ac:chgData name="THISSIANY BEATRIZ ALMEIDA" userId="2dcd9e37-326d-4709-acd7-5ac3ef4a188f" providerId="ADAL" clId="{E6FF3BC7-401C-4ABA-AC97-E3B0CBB4524F}" dt="2024-04-04T20:18:48.188" v="6" actId="27636"/>
          <ac:spMkLst>
            <pc:docMk/>
            <pc:sldMk cId="3214012253" sldId="288"/>
            <ac:spMk id="3" creationId="{00000000-0000-0000-0000-000000000000}"/>
          </ac:spMkLst>
        </pc:spChg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2748602135" sldId="289"/>
        </pc:sldMkLst>
      </pc:sldChg>
      <pc:sldChg chg="add del">
        <pc:chgData name="THISSIANY BEATRIZ ALMEIDA" userId="2dcd9e37-326d-4709-acd7-5ac3ef4a188f" providerId="ADAL" clId="{E6FF3BC7-401C-4ABA-AC97-E3B0CBB4524F}" dt="2024-04-04T20:56:16.567" v="1671" actId="47"/>
        <pc:sldMkLst>
          <pc:docMk/>
          <pc:sldMk cId="3604810854" sldId="289"/>
        </pc:sldMkLst>
      </pc:sldChg>
      <pc:sldChg chg="modSp add del mod">
        <pc:chgData name="THISSIANY BEATRIZ ALMEIDA" userId="2dcd9e37-326d-4709-acd7-5ac3ef4a188f" providerId="ADAL" clId="{E6FF3BC7-401C-4ABA-AC97-E3B0CBB4524F}" dt="2024-04-04T20:59:06.055" v="1986" actId="47"/>
        <pc:sldMkLst>
          <pc:docMk/>
          <pc:sldMk cId="838600262" sldId="290"/>
        </pc:sldMkLst>
        <pc:spChg chg="mod">
          <ac:chgData name="THISSIANY BEATRIZ ALMEIDA" userId="2dcd9e37-326d-4709-acd7-5ac3ef4a188f" providerId="ADAL" clId="{E6FF3BC7-401C-4ABA-AC97-E3B0CBB4524F}" dt="2024-04-04T20:56:51.890" v="1684" actId="20577"/>
          <ac:spMkLst>
            <pc:docMk/>
            <pc:sldMk cId="838600262" sldId="290"/>
            <ac:spMk id="6" creationId="{00000000-0000-0000-0000-000000000000}"/>
          </ac:spMkLst>
        </pc:spChg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1983066778" sldId="290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249834010" sldId="296"/>
        </pc:sldMkLst>
      </pc:sldChg>
      <pc:sldChg chg="modSp add del mod">
        <pc:chgData name="THISSIANY BEATRIZ ALMEIDA" userId="2dcd9e37-326d-4709-acd7-5ac3ef4a188f" providerId="ADAL" clId="{E6FF3BC7-401C-4ABA-AC97-E3B0CBB4524F}" dt="2024-04-04T21:30:15.845" v="2129" actId="47"/>
        <pc:sldMkLst>
          <pc:docMk/>
          <pc:sldMk cId="2215399413" sldId="296"/>
        </pc:sldMkLst>
        <pc:spChg chg="mod">
          <ac:chgData name="THISSIANY BEATRIZ ALMEIDA" userId="2dcd9e37-326d-4709-acd7-5ac3ef4a188f" providerId="ADAL" clId="{E6FF3BC7-401C-4ABA-AC97-E3B0CBB4524F}" dt="2024-04-04T21:29:52.410" v="2125" actId="20577"/>
          <ac:spMkLst>
            <pc:docMk/>
            <pc:sldMk cId="2215399413" sldId="296"/>
            <ac:spMk id="6" creationId="{00000000-0000-0000-0000-000000000000}"/>
          </ac:spMkLst>
        </pc:spChg>
      </pc:sldChg>
      <pc:sldChg chg="add del">
        <pc:chgData name="THISSIANY BEATRIZ ALMEIDA" userId="2dcd9e37-326d-4709-acd7-5ac3ef4a188f" providerId="ADAL" clId="{E6FF3BC7-401C-4ABA-AC97-E3B0CBB4524F}" dt="2024-04-04T20:59:48.062" v="2011" actId="47"/>
        <pc:sldMkLst>
          <pc:docMk/>
          <pc:sldMk cId="828799748" sldId="297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2754110978" sldId="297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574850240" sldId="298"/>
        </pc:sldMkLst>
      </pc:sldChg>
      <pc:sldChg chg="add del">
        <pc:chgData name="THISSIANY BEATRIZ ALMEIDA" userId="2dcd9e37-326d-4709-acd7-5ac3ef4a188f" providerId="ADAL" clId="{E6FF3BC7-401C-4ABA-AC97-E3B0CBB4524F}" dt="2024-04-04T21:20:08.977" v="2018" actId="47"/>
        <pc:sldMkLst>
          <pc:docMk/>
          <pc:sldMk cId="1715887750" sldId="298"/>
        </pc:sldMkLst>
      </pc:sldChg>
      <pc:sldChg chg="add del">
        <pc:chgData name="THISSIANY BEATRIZ ALMEIDA" userId="2dcd9e37-326d-4709-acd7-5ac3ef4a188f" providerId="ADAL" clId="{E6FF3BC7-401C-4ABA-AC97-E3B0CBB4524F}" dt="2024-04-04T21:20:24.099" v="2019" actId="47"/>
        <pc:sldMkLst>
          <pc:docMk/>
          <pc:sldMk cId="3335474949" sldId="299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3666973545" sldId="299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2547520665" sldId="300"/>
        </pc:sldMkLst>
      </pc:sldChg>
      <pc:sldChg chg="add del">
        <pc:chgData name="THISSIANY BEATRIZ ALMEIDA" userId="2dcd9e37-326d-4709-acd7-5ac3ef4a188f" providerId="ADAL" clId="{E6FF3BC7-401C-4ABA-AC97-E3B0CBB4524F}" dt="2024-04-04T21:22:32.871" v="2030" actId="47"/>
        <pc:sldMkLst>
          <pc:docMk/>
          <pc:sldMk cId="3001494335" sldId="300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1374359062" sldId="301"/>
        </pc:sldMkLst>
      </pc:sldChg>
      <pc:sldChg chg="add del">
        <pc:chgData name="THISSIANY BEATRIZ ALMEIDA" userId="2dcd9e37-326d-4709-acd7-5ac3ef4a188f" providerId="ADAL" clId="{E6FF3BC7-401C-4ABA-AC97-E3B0CBB4524F}" dt="2024-04-04T21:23:16.941" v="2035" actId="47"/>
        <pc:sldMkLst>
          <pc:docMk/>
          <pc:sldMk cId="3707748940" sldId="301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3922223114" sldId="302"/>
        </pc:sldMkLst>
      </pc:sldChg>
      <pc:sldChg chg="add del">
        <pc:chgData name="THISSIANY BEATRIZ ALMEIDA" userId="2dcd9e37-326d-4709-acd7-5ac3ef4a188f" providerId="ADAL" clId="{E6FF3BC7-401C-4ABA-AC97-E3B0CBB4524F}" dt="2024-04-04T21:25:29.603" v="2047" actId="47"/>
        <pc:sldMkLst>
          <pc:docMk/>
          <pc:sldMk cId="4064077812" sldId="302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776789727" sldId="303"/>
        </pc:sldMkLst>
      </pc:sldChg>
      <pc:sldChg chg="add del">
        <pc:chgData name="THISSIANY BEATRIZ ALMEIDA" userId="2dcd9e37-326d-4709-acd7-5ac3ef4a188f" providerId="ADAL" clId="{E6FF3BC7-401C-4ABA-AC97-E3B0CBB4524F}" dt="2024-04-04T21:26:07.622" v="2052" actId="47"/>
        <pc:sldMkLst>
          <pc:docMk/>
          <pc:sldMk cId="3089110413" sldId="303"/>
        </pc:sldMkLst>
      </pc:sldChg>
      <pc:sldChg chg="add del">
        <pc:chgData name="THISSIANY BEATRIZ ALMEIDA" userId="2dcd9e37-326d-4709-acd7-5ac3ef4a188f" providerId="ADAL" clId="{E6FF3BC7-401C-4ABA-AC97-E3B0CBB4524F}" dt="2024-04-04T21:27:06.246" v="2060" actId="47"/>
        <pc:sldMkLst>
          <pc:docMk/>
          <pc:sldMk cId="2392273857" sldId="304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2975636153" sldId="304"/>
        </pc:sldMkLst>
      </pc:sldChg>
      <pc:sldChg chg="add del">
        <pc:chgData name="THISSIANY BEATRIZ ALMEIDA" userId="2dcd9e37-326d-4709-acd7-5ac3ef4a188f" providerId="ADAL" clId="{E6FF3BC7-401C-4ABA-AC97-E3B0CBB4524F}" dt="2024-04-04T21:27:40.896" v="2063" actId="47"/>
        <pc:sldMkLst>
          <pc:docMk/>
          <pc:sldMk cId="1655224328" sldId="305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2997837096" sldId="305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828003868" sldId="306"/>
        </pc:sldMkLst>
      </pc:sldChg>
      <pc:sldChg chg="add del">
        <pc:chgData name="THISSIANY BEATRIZ ALMEIDA" userId="2dcd9e37-326d-4709-acd7-5ac3ef4a188f" providerId="ADAL" clId="{E6FF3BC7-401C-4ABA-AC97-E3B0CBB4524F}" dt="2024-04-04T21:28:34.060" v="2071" actId="47"/>
        <pc:sldMkLst>
          <pc:docMk/>
          <pc:sldMk cId="1177292794" sldId="306"/>
        </pc:sldMkLst>
      </pc:sldChg>
      <pc:sldChg chg="add del">
        <pc:chgData name="THISSIANY BEATRIZ ALMEIDA" userId="2dcd9e37-326d-4709-acd7-5ac3ef4a188f" providerId="ADAL" clId="{E6FF3BC7-401C-4ABA-AC97-E3B0CBB4524F}" dt="2024-04-04T20:54:04.177" v="1389" actId="2696"/>
        <pc:sldMkLst>
          <pc:docMk/>
          <pc:sldMk cId="1684027293" sldId="307"/>
        </pc:sldMkLst>
      </pc:sldChg>
      <pc:sldChg chg="add del">
        <pc:chgData name="THISSIANY BEATRIZ ALMEIDA" userId="2dcd9e37-326d-4709-acd7-5ac3ef4a188f" providerId="ADAL" clId="{E6FF3BC7-401C-4ABA-AC97-E3B0CBB4524F}" dt="2024-04-04T21:28:59.951" v="2074" actId="47"/>
        <pc:sldMkLst>
          <pc:docMk/>
          <pc:sldMk cId="3482558788" sldId="307"/>
        </pc:sldMkLst>
      </pc:sldChg>
      <pc:sldChg chg="add del">
        <pc:chgData name="THISSIANY BEATRIZ ALMEIDA" userId="2dcd9e37-326d-4709-acd7-5ac3ef4a188f" providerId="ADAL" clId="{E6FF3BC7-401C-4ABA-AC97-E3B0CBB4524F}" dt="2024-04-04T20:50:07.583" v="1346" actId="47"/>
        <pc:sldMkLst>
          <pc:docMk/>
          <pc:sldMk cId="2790716060" sldId="308"/>
        </pc:sldMkLst>
      </pc:sldChg>
      <pc:sldChg chg="delSp modSp add mod">
        <pc:chgData name="THISSIANY BEATRIZ ALMEIDA" userId="2dcd9e37-326d-4709-acd7-5ac3ef4a188f" providerId="ADAL" clId="{E6FF3BC7-401C-4ABA-AC97-E3B0CBB4524F}" dt="2024-04-04T20:21:40.768" v="355" actId="123"/>
        <pc:sldMkLst>
          <pc:docMk/>
          <pc:sldMk cId="3165551837" sldId="309"/>
        </pc:sldMkLst>
        <pc:spChg chg="mod">
          <ac:chgData name="THISSIANY BEATRIZ ALMEIDA" userId="2dcd9e37-326d-4709-acd7-5ac3ef4a188f" providerId="ADAL" clId="{E6FF3BC7-401C-4ABA-AC97-E3B0CBB4524F}" dt="2024-04-04T20:21:40.768" v="355" actId="123"/>
          <ac:spMkLst>
            <pc:docMk/>
            <pc:sldMk cId="3165551837" sldId="30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20:41.371" v="249" actId="20577"/>
          <ac:spMkLst>
            <pc:docMk/>
            <pc:sldMk cId="3165551837" sldId="30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E6FF3BC7-401C-4ABA-AC97-E3B0CBB4524F}" dt="2024-04-04T20:20:34.653" v="232" actId="478"/>
          <ac:picMkLst>
            <pc:docMk/>
            <pc:sldMk cId="3165551837" sldId="309"/>
            <ac:picMk id="2054" creationId="{0843C0EA-034B-270F-C7D4-9804AFCAA546}"/>
          </ac:picMkLst>
        </pc:picChg>
      </pc:sldChg>
      <pc:sldChg chg="addSp modSp add mod">
        <pc:chgData name="THISSIANY BEATRIZ ALMEIDA" userId="2dcd9e37-326d-4709-acd7-5ac3ef4a188f" providerId="ADAL" clId="{E6FF3BC7-401C-4ABA-AC97-E3B0CBB4524F}" dt="2024-04-04T20:23:01.364" v="599"/>
        <pc:sldMkLst>
          <pc:docMk/>
          <pc:sldMk cId="862611052" sldId="310"/>
        </pc:sldMkLst>
        <pc:spChg chg="mod">
          <ac:chgData name="THISSIANY BEATRIZ ALMEIDA" userId="2dcd9e37-326d-4709-acd7-5ac3ef4a188f" providerId="ADAL" clId="{E6FF3BC7-401C-4ABA-AC97-E3B0CBB4524F}" dt="2024-04-04T20:22:41.727" v="593" actId="113"/>
          <ac:spMkLst>
            <pc:docMk/>
            <pc:sldMk cId="862611052" sldId="310"/>
            <ac:spMk id="3" creationId="{30868531-4076-9BC2-740A-928ACB114A92}"/>
          </ac:spMkLst>
        </pc:spChg>
        <pc:spChg chg="add mod">
          <ac:chgData name="THISSIANY BEATRIZ ALMEIDA" userId="2dcd9e37-326d-4709-acd7-5ac3ef4a188f" providerId="ADAL" clId="{E6FF3BC7-401C-4ABA-AC97-E3B0CBB4524F}" dt="2024-04-04T20:23:01.364" v="599"/>
          <ac:spMkLst>
            <pc:docMk/>
            <pc:sldMk cId="862611052" sldId="310"/>
            <ac:spMk id="5" creationId="{00000000-0000-0000-0000-000000000000}"/>
          </ac:spMkLst>
        </pc:spChg>
      </pc:sldChg>
      <pc:sldChg chg="delSp modSp add mod">
        <pc:chgData name="THISSIANY BEATRIZ ALMEIDA" userId="2dcd9e37-326d-4709-acd7-5ac3ef4a188f" providerId="ADAL" clId="{E6FF3BC7-401C-4ABA-AC97-E3B0CBB4524F}" dt="2024-04-04T20:24:08.338" v="608"/>
        <pc:sldMkLst>
          <pc:docMk/>
          <pc:sldMk cId="1611955440" sldId="311"/>
        </pc:sldMkLst>
        <pc:spChg chg="mod">
          <ac:chgData name="THISSIANY BEATRIZ ALMEIDA" userId="2dcd9e37-326d-4709-acd7-5ac3ef4a188f" providerId="ADAL" clId="{E6FF3BC7-401C-4ABA-AC97-E3B0CBB4524F}" dt="2024-04-04T20:23:42.341" v="604"/>
          <ac:spMkLst>
            <pc:docMk/>
            <pc:sldMk cId="1611955440" sldId="311"/>
            <ac:spMk id="3" creationId="{30868531-4076-9BC2-740A-928ACB114A92}"/>
          </ac:spMkLst>
        </pc:spChg>
        <pc:spChg chg="del">
          <ac:chgData name="THISSIANY BEATRIZ ALMEIDA" userId="2dcd9e37-326d-4709-acd7-5ac3ef4a188f" providerId="ADAL" clId="{E6FF3BC7-401C-4ABA-AC97-E3B0CBB4524F}" dt="2024-04-04T20:23:45.825" v="605" actId="478"/>
          <ac:spMkLst>
            <pc:docMk/>
            <pc:sldMk cId="1611955440" sldId="311"/>
            <ac:spMk id="5" creationId="{00000000-0000-0000-0000-000000000000}"/>
          </ac:spMkLst>
        </pc:spChg>
        <pc:picChg chg="mod">
          <ac:chgData name="THISSIANY BEATRIZ ALMEIDA" userId="2dcd9e37-326d-4709-acd7-5ac3ef4a188f" providerId="ADAL" clId="{E6FF3BC7-401C-4ABA-AC97-E3B0CBB4524F}" dt="2024-04-04T20:24:08.338" v="608"/>
          <ac:picMkLst>
            <pc:docMk/>
            <pc:sldMk cId="1611955440" sldId="311"/>
            <ac:picMk id="6" creationId="{17A194C0-18E8-8AAE-88D8-7E751225EBF3}"/>
          </ac:picMkLst>
        </pc:picChg>
      </pc:sldChg>
      <pc:sldChg chg="modSp add mod">
        <pc:chgData name="THISSIANY BEATRIZ ALMEIDA" userId="2dcd9e37-326d-4709-acd7-5ac3ef4a188f" providerId="ADAL" clId="{E6FF3BC7-401C-4ABA-AC97-E3B0CBB4524F}" dt="2024-04-04T20:26:11.146" v="731" actId="20577"/>
        <pc:sldMkLst>
          <pc:docMk/>
          <pc:sldMk cId="2312241603" sldId="312"/>
        </pc:sldMkLst>
        <pc:spChg chg="mod">
          <ac:chgData name="THISSIANY BEATRIZ ALMEIDA" userId="2dcd9e37-326d-4709-acd7-5ac3ef4a188f" providerId="ADAL" clId="{E6FF3BC7-401C-4ABA-AC97-E3B0CBB4524F}" dt="2024-04-04T20:26:11.146" v="731" actId="20577"/>
          <ac:spMkLst>
            <pc:docMk/>
            <pc:sldMk cId="2312241603" sldId="31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24:35.723" v="645" actId="20577"/>
          <ac:spMkLst>
            <pc:docMk/>
            <pc:sldMk cId="2312241603" sldId="312"/>
            <ac:spMk id="4" creationId="{323C8005-8979-45A4-4FF8-DCFA9AF62F58}"/>
          </ac:spMkLst>
        </pc:spChg>
      </pc:sldChg>
      <pc:sldChg chg="modSp add mod">
        <pc:chgData name="THISSIANY BEATRIZ ALMEIDA" userId="2dcd9e37-326d-4709-acd7-5ac3ef4a188f" providerId="ADAL" clId="{E6FF3BC7-401C-4ABA-AC97-E3B0CBB4524F}" dt="2024-04-04T20:27:12.401" v="811" actId="2710"/>
        <pc:sldMkLst>
          <pc:docMk/>
          <pc:sldMk cId="1725230073" sldId="313"/>
        </pc:sldMkLst>
        <pc:spChg chg="mod">
          <ac:chgData name="THISSIANY BEATRIZ ALMEIDA" userId="2dcd9e37-326d-4709-acd7-5ac3ef4a188f" providerId="ADAL" clId="{E6FF3BC7-401C-4ABA-AC97-E3B0CBB4524F}" dt="2024-04-04T20:27:12.401" v="811" actId="2710"/>
          <ac:spMkLst>
            <pc:docMk/>
            <pc:sldMk cId="1725230073" sldId="313"/>
            <ac:spMk id="3" creationId="{30868531-4076-9BC2-740A-928ACB114A92}"/>
          </ac:spMkLst>
        </pc:spChg>
      </pc:sldChg>
      <pc:sldChg chg="addSp modSp add mod">
        <pc:chgData name="THISSIANY BEATRIZ ALMEIDA" userId="2dcd9e37-326d-4709-acd7-5ac3ef4a188f" providerId="ADAL" clId="{E6FF3BC7-401C-4ABA-AC97-E3B0CBB4524F}" dt="2024-04-04T20:28:54.757" v="891"/>
        <pc:sldMkLst>
          <pc:docMk/>
          <pc:sldMk cId="1356135553" sldId="314"/>
        </pc:sldMkLst>
        <pc:spChg chg="mod">
          <ac:chgData name="THISSIANY BEATRIZ ALMEIDA" userId="2dcd9e37-326d-4709-acd7-5ac3ef4a188f" providerId="ADAL" clId="{E6FF3BC7-401C-4ABA-AC97-E3B0CBB4524F}" dt="2024-04-04T20:28:32.230" v="887" actId="20577"/>
          <ac:spMkLst>
            <pc:docMk/>
            <pc:sldMk cId="1356135553" sldId="314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27:40.912" v="855" actId="20577"/>
          <ac:spMkLst>
            <pc:docMk/>
            <pc:sldMk cId="1356135553" sldId="314"/>
            <ac:spMk id="4" creationId="{323C8005-8979-45A4-4FF8-DCFA9AF62F58}"/>
          </ac:spMkLst>
        </pc:spChg>
        <pc:spChg chg="add mod">
          <ac:chgData name="THISSIANY BEATRIZ ALMEIDA" userId="2dcd9e37-326d-4709-acd7-5ac3ef4a188f" providerId="ADAL" clId="{E6FF3BC7-401C-4ABA-AC97-E3B0CBB4524F}" dt="2024-04-04T20:28:54.757" v="891"/>
          <ac:spMkLst>
            <pc:docMk/>
            <pc:sldMk cId="1356135553" sldId="314"/>
            <ac:spMk id="5" creationId="{C957BAA8-6177-7250-12E6-892006F25239}"/>
          </ac:spMkLst>
        </pc:spChg>
      </pc:sldChg>
      <pc:sldChg chg="addSp modSp add mod">
        <pc:chgData name="THISSIANY BEATRIZ ALMEIDA" userId="2dcd9e37-326d-4709-acd7-5ac3ef4a188f" providerId="ADAL" clId="{E6FF3BC7-401C-4ABA-AC97-E3B0CBB4524F}" dt="2024-04-04T20:30:02.636" v="962" actId="208"/>
        <pc:sldMkLst>
          <pc:docMk/>
          <pc:sldMk cId="947283914" sldId="315"/>
        </pc:sldMkLst>
        <pc:spChg chg="mod">
          <ac:chgData name="THISSIANY BEATRIZ ALMEIDA" userId="2dcd9e37-326d-4709-acd7-5ac3ef4a188f" providerId="ADAL" clId="{E6FF3BC7-401C-4ABA-AC97-E3B0CBB4524F}" dt="2024-04-04T20:29:45.263" v="958" actId="20577"/>
          <ac:spMkLst>
            <pc:docMk/>
            <pc:sldMk cId="947283914" sldId="31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29:24.595" v="904" actId="20577"/>
          <ac:spMkLst>
            <pc:docMk/>
            <pc:sldMk cId="947283914" sldId="31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E6FF3BC7-401C-4ABA-AC97-E3B0CBB4524F}" dt="2024-04-04T20:30:02.636" v="962" actId="208"/>
          <ac:picMkLst>
            <pc:docMk/>
            <pc:sldMk cId="947283914" sldId="315"/>
            <ac:picMk id="5" creationId="{A8B087BA-CBE4-BAF4-C866-07FC5E89A182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0:31:23.373" v="1025" actId="1076"/>
        <pc:sldMkLst>
          <pc:docMk/>
          <pc:sldMk cId="640588077" sldId="316"/>
        </pc:sldMkLst>
        <pc:spChg chg="mod">
          <ac:chgData name="THISSIANY BEATRIZ ALMEIDA" userId="2dcd9e37-326d-4709-acd7-5ac3ef4a188f" providerId="ADAL" clId="{E6FF3BC7-401C-4ABA-AC97-E3B0CBB4524F}" dt="2024-04-04T20:30:51.254" v="1022" actId="20577"/>
          <ac:spMkLst>
            <pc:docMk/>
            <pc:sldMk cId="640588077" sldId="316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0:30:22.259" v="965" actId="478"/>
          <ac:picMkLst>
            <pc:docMk/>
            <pc:sldMk cId="640588077" sldId="316"/>
            <ac:picMk id="5" creationId="{A8B087BA-CBE4-BAF4-C866-07FC5E89A182}"/>
          </ac:picMkLst>
        </pc:picChg>
        <pc:picChg chg="add mod">
          <ac:chgData name="THISSIANY BEATRIZ ALMEIDA" userId="2dcd9e37-326d-4709-acd7-5ac3ef4a188f" providerId="ADAL" clId="{E6FF3BC7-401C-4ABA-AC97-E3B0CBB4524F}" dt="2024-04-04T20:31:23.373" v="1025" actId="1076"/>
          <ac:picMkLst>
            <pc:docMk/>
            <pc:sldMk cId="640588077" sldId="316"/>
            <ac:picMk id="7" creationId="{E9DB9D45-481A-C8D4-4CEB-498EB5944F80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0:32:55.169" v="1039" actId="1076"/>
        <pc:sldMkLst>
          <pc:docMk/>
          <pc:sldMk cId="1973561182" sldId="317"/>
        </pc:sldMkLst>
        <pc:spChg chg="mod">
          <ac:chgData name="THISSIANY BEATRIZ ALMEIDA" userId="2dcd9e37-326d-4709-acd7-5ac3ef4a188f" providerId="ADAL" clId="{E6FF3BC7-401C-4ABA-AC97-E3B0CBB4524F}" dt="2024-04-04T20:31:44.213" v="1029" actId="20577"/>
          <ac:spMkLst>
            <pc:docMk/>
            <pc:sldMk cId="1973561182" sldId="317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E6FF3BC7-401C-4ABA-AC97-E3B0CBB4524F}" dt="2024-04-04T20:32:55.169" v="1039" actId="1076"/>
          <ac:picMkLst>
            <pc:docMk/>
            <pc:sldMk cId="1973561182" sldId="317"/>
            <ac:picMk id="6" creationId="{67680FF1-9C78-74B3-2131-0FEAD9FC512C}"/>
          </ac:picMkLst>
        </pc:picChg>
        <pc:picChg chg="del">
          <ac:chgData name="THISSIANY BEATRIZ ALMEIDA" userId="2dcd9e37-326d-4709-acd7-5ac3ef4a188f" providerId="ADAL" clId="{E6FF3BC7-401C-4ABA-AC97-E3B0CBB4524F}" dt="2024-04-04T20:32:18.440" v="1032" actId="478"/>
          <ac:picMkLst>
            <pc:docMk/>
            <pc:sldMk cId="1973561182" sldId="317"/>
            <ac:picMk id="7" creationId="{E9DB9D45-481A-C8D4-4CEB-498EB5944F80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0:33:36.754" v="1047" actId="1076"/>
        <pc:sldMkLst>
          <pc:docMk/>
          <pc:sldMk cId="3133864196" sldId="318"/>
        </pc:sldMkLst>
        <pc:spChg chg="mod">
          <ac:chgData name="THISSIANY BEATRIZ ALMEIDA" userId="2dcd9e37-326d-4709-acd7-5ac3ef4a188f" providerId="ADAL" clId="{E6FF3BC7-401C-4ABA-AC97-E3B0CBB4524F}" dt="2024-04-04T20:33:06.619" v="1042" actId="20577"/>
          <ac:spMkLst>
            <pc:docMk/>
            <pc:sldMk cId="3133864196" sldId="318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0:33:08.494" v="1043" actId="478"/>
          <ac:picMkLst>
            <pc:docMk/>
            <pc:sldMk cId="3133864196" sldId="318"/>
            <ac:picMk id="6" creationId="{67680FF1-9C78-74B3-2131-0FEAD9FC512C}"/>
          </ac:picMkLst>
        </pc:picChg>
        <pc:picChg chg="add mod">
          <ac:chgData name="THISSIANY BEATRIZ ALMEIDA" userId="2dcd9e37-326d-4709-acd7-5ac3ef4a188f" providerId="ADAL" clId="{E6FF3BC7-401C-4ABA-AC97-E3B0CBB4524F}" dt="2024-04-04T20:33:36.754" v="1047" actId="1076"/>
          <ac:picMkLst>
            <pc:docMk/>
            <pc:sldMk cId="3133864196" sldId="318"/>
            <ac:picMk id="7" creationId="{CC5CC109-12E7-7AB9-79C0-34871F830637}"/>
          </ac:picMkLst>
        </pc:picChg>
      </pc:sldChg>
      <pc:sldChg chg="modSp add mod">
        <pc:chgData name="THISSIANY BEATRIZ ALMEIDA" userId="2dcd9e37-326d-4709-acd7-5ac3ef4a188f" providerId="ADAL" clId="{E6FF3BC7-401C-4ABA-AC97-E3B0CBB4524F}" dt="2024-04-04T20:35:19.829" v="1100" actId="27636"/>
        <pc:sldMkLst>
          <pc:docMk/>
          <pc:sldMk cId="2149580179" sldId="319"/>
        </pc:sldMkLst>
        <pc:spChg chg="mod">
          <ac:chgData name="THISSIANY BEATRIZ ALMEIDA" userId="2dcd9e37-326d-4709-acd7-5ac3ef4a188f" providerId="ADAL" clId="{E6FF3BC7-401C-4ABA-AC97-E3B0CBB4524F}" dt="2024-04-04T20:35:19.829" v="1100" actId="27636"/>
          <ac:spMkLst>
            <pc:docMk/>
            <pc:sldMk cId="2149580179" sldId="31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34:40.883" v="1090" actId="20577"/>
          <ac:spMkLst>
            <pc:docMk/>
            <pc:sldMk cId="2149580179" sldId="319"/>
            <ac:spMk id="4" creationId="{323C8005-8979-45A4-4FF8-DCFA9AF62F58}"/>
          </ac:spMkLst>
        </pc:spChg>
      </pc:sldChg>
      <pc:sldChg chg="addSp delSp modSp add mod">
        <pc:chgData name="THISSIANY BEATRIZ ALMEIDA" userId="2dcd9e37-326d-4709-acd7-5ac3ef4a188f" providerId="ADAL" clId="{E6FF3BC7-401C-4ABA-AC97-E3B0CBB4524F}" dt="2024-04-04T20:36:22.460" v="1109" actId="1076"/>
        <pc:sldMkLst>
          <pc:docMk/>
          <pc:sldMk cId="2553594696" sldId="320"/>
        </pc:sldMkLst>
        <pc:spChg chg="mod">
          <ac:chgData name="THISSIANY BEATRIZ ALMEIDA" userId="2dcd9e37-326d-4709-acd7-5ac3ef4a188f" providerId="ADAL" clId="{E6FF3BC7-401C-4ABA-AC97-E3B0CBB4524F}" dt="2024-04-04T20:35:53.698" v="1104" actId="20577"/>
          <ac:spMkLst>
            <pc:docMk/>
            <pc:sldMk cId="2553594696" sldId="320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E6FF3BC7-401C-4ABA-AC97-E3B0CBB4524F}" dt="2024-04-04T20:36:22.460" v="1109" actId="1076"/>
          <ac:picMkLst>
            <pc:docMk/>
            <pc:sldMk cId="2553594696" sldId="320"/>
            <ac:picMk id="6" creationId="{3C4A0F4F-10FF-1BFE-1333-139880D8D3C0}"/>
          </ac:picMkLst>
        </pc:picChg>
        <pc:picChg chg="del">
          <ac:chgData name="THISSIANY BEATRIZ ALMEIDA" userId="2dcd9e37-326d-4709-acd7-5ac3ef4a188f" providerId="ADAL" clId="{E6FF3BC7-401C-4ABA-AC97-E3B0CBB4524F}" dt="2024-04-04T20:35:55.963" v="1105" actId="478"/>
          <ac:picMkLst>
            <pc:docMk/>
            <pc:sldMk cId="2553594696" sldId="320"/>
            <ac:picMk id="7" creationId="{CC5CC109-12E7-7AB9-79C0-34871F830637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0:37:16.514" v="1118" actId="1076"/>
        <pc:sldMkLst>
          <pc:docMk/>
          <pc:sldMk cId="3551742205" sldId="321"/>
        </pc:sldMkLst>
        <pc:spChg chg="mod">
          <ac:chgData name="THISSIANY BEATRIZ ALMEIDA" userId="2dcd9e37-326d-4709-acd7-5ac3ef4a188f" providerId="ADAL" clId="{E6FF3BC7-401C-4ABA-AC97-E3B0CBB4524F}" dt="2024-04-04T20:36:45.018" v="1113" actId="20577"/>
          <ac:spMkLst>
            <pc:docMk/>
            <pc:sldMk cId="3551742205" sldId="321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0:36:46.893" v="1114" actId="478"/>
          <ac:picMkLst>
            <pc:docMk/>
            <pc:sldMk cId="3551742205" sldId="321"/>
            <ac:picMk id="6" creationId="{3C4A0F4F-10FF-1BFE-1333-139880D8D3C0}"/>
          </ac:picMkLst>
        </pc:picChg>
        <pc:picChg chg="add mod">
          <ac:chgData name="THISSIANY BEATRIZ ALMEIDA" userId="2dcd9e37-326d-4709-acd7-5ac3ef4a188f" providerId="ADAL" clId="{E6FF3BC7-401C-4ABA-AC97-E3B0CBB4524F}" dt="2024-04-04T20:37:16.514" v="1118" actId="1076"/>
          <ac:picMkLst>
            <pc:docMk/>
            <pc:sldMk cId="3551742205" sldId="321"/>
            <ac:picMk id="7" creationId="{35F8B9E9-03A7-09B2-AFC0-DAA5298A7B11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0:38:06.489" v="1127" actId="1076"/>
        <pc:sldMkLst>
          <pc:docMk/>
          <pc:sldMk cId="1673863694" sldId="322"/>
        </pc:sldMkLst>
        <pc:spChg chg="mod">
          <ac:chgData name="THISSIANY BEATRIZ ALMEIDA" userId="2dcd9e37-326d-4709-acd7-5ac3ef4a188f" providerId="ADAL" clId="{E6FF3BC7-401C-4ABA-AC97-E3B0CBB4524F}" dt="2024-04-04T20:37:36.464" v="1122" actId="20577"/>
          <ac:spMkLst>
            <pc:docMk/>
            <pc:sldMk cId="1673863694" sldId="322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E6FF3BC7-401C-4ABA-AC97-E3B0CBB4524F}" dt="2024-04-04T20:38:06.489" v="1127" actId="1076"/>
          <ac:picMkLst>
            <pc:docMk/>
            <pc:sldMk cId="1673863694" sldId="322"/>
            <ac:picMk id="6" creationId="{BAA6E394-E784-DF99-0B8D-EC6C013A0888}"/>
          </ac:picMkLst>
        </pc:picChg>
        <pc:picChg chg="del">
          <ac:chgData name="THISSIANY BEATRIZ ALMEIDA" userId="2dcd9e37-326d-4709-acd7-5ac3ef4a188f" providerId="ADAL" clId="{E6FF3BC7-401C-4ABA-AC97-E3B0CBB4524F}" dt="2024-04-04T20:37:38.323" v="1123" actId="478"/>
          <ac:picMkLst>
            <pc:docMk/>
            <pc:sldMk cId="1673863694" sldId="322"/>
            <ac:picMk id="7" creationId="{35F8B9E9-03A7-09B2-AFC0-DAA5298A7B11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0:38:57.760" v="1136" actId="1076"/>
        <pc:sldMkLst>
          <pc:docMk/>
          <pc:sldMk cId="3945984779" sldId="323"/>
        </pc:sldMkLst>
        <pc:spChg chg="mod">
          <ac:chgData name="THISSIANY BEATRIZ ALMEIDA" userId="2dcd9e37-326d-4709-acd7-5ac3ef4a188f" providerId="ADAL" clId="{E6FF3BC7-401C-4ABA-AC97-E3B0CBB4524F}" dt="2024-04-04T20:38:26.938" v="1131" actId="20577"/>
          <ac:spMkLst>
            <pc:docMk/>
            <pc:sldMk cId="3945984779" sldId="323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0:38:29.344" v="1132" actId="478"/>
          <ac:picMkLst>
            <pc:docMk/>
            <pc:sldMk cId="3945984779" sldId="323"/>
            <ac:picMk id="6" creationId="{BAA6E394-E784-DF99-0B8D-EC6C013A0888}"/>
          </ac:picMkLst>
        </pc:picChg>
        <pc:picChg chg="add mod">
          <ac:chgData name="THISSIANY BEATRIZ ALMEIDA" userId="2dcd9e37-326d-4709-acd7-5ac3ef4a188f" providerId="ADAL" clId="{E6FF3BC7-401C-4ABA-AC97-E3B0CBB4524F}" dt="2024-04-04T20:38:57.760" v="1136" actId="1076"/>
          <ac:picMkLst>
            <pc:docMk/>
            <pc:sldMk cId="3945984779" sldId="323"/>
            <ac:picMk id="7" creationId="{4D5CC3A8-598A-4732-12D6-7FCF411E1985}"/>
          </ac:picMkLst>
        </pc:picChg>
      </pc:sldChg>
      <pc:sldChg chg="modSp add mod">
        <pc:chgData name="THISSIANY BEATRIZ ALMEIDA" userId="2dcd9e37-326d-4709-acd7-5ac3ef4a188f" providerId="ADAL" clId="{E6FF3BC7-401C-4ABA-AC97-E3B0CBB4524F}" dt="2024-04-04T20:40:01.386" v="1178" actId="2710"/>
        <pc:sldMkLst>
          <pc:docMk/>
          <pc:sldMk cId="280697920" sldId="324"/>
        </pc:sldMkLst>
        <pc:spChg chg="mod">
          <ac:chgData name="THISSIANY BEATRIZ ALMEIDA" userId="2dcd9e37-326d-4709-acd7-5ac3ef4a188f" providerId="ADAL" clId="{E6FF3BC7-401C-4ABA-AC97-E3B0CBB4524F}" dt="2024-04-04T20:40:01.386" v="1178" actId="2710"/>
          <ac:spMkLst>
            <pc:docMk/>
            <pc:sldMk cId="280697920" sldId="324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39:26.898" v="1172" actId="20577"/>
          <ac:spMkLst>
            <pc:docMk/>
            <pc:sldMk cId="280697920" sldId="324"/>
            <ac:spMk id="4" creationId="{323C8005-8979-45A4-4FF8-DCFA9AF62F58}"/>
          </ac:spMkLst>
        </pc:spChg>
      </pc:sldChg>
      <pc:sldChg chg="addSp modSp add mod">
        <pc:chgData name="THISSIANY BEATRIZ ALMEIDA" userId="2dcd9e37-326d-4709-acd7-5ac3ef4a188f" providerId="ADAL" clId="{E6FF3BC7-401C-4ABA-AC97-E3B0CBB4524F}" dt="2024-04-04T20:41:48.712" v="1220"/>
        <pc:sldMkLst>
          <pc:docMk/>
          <pc:sldMk cId="370335867" sldId="325"/>
        </pc:sldMkLst>
        <pc:spChg chg="mod">
          <ac:chgData name="THISSIANY BEATRIZ ALMEIDA" userId="2dcd9e37-326d-4709-acd7-5ac3ef4a188f" providerId="ADAL" clId="{E6FF3BC7-401C-4ABA-AC97-E3B0CBB4524F}" dt="2024-04-04T20:41:29.341" v="1218"/>
          <ac:spMkLst>
            <pc:docMk/>
            <pc:sldMk cId="370335867" sldId="32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41:15.093" v="1217" actId="20577"/>
          <ac:spMkLst>
            <pc:docMk/>
            <pc:sldMk cId="370335867" sldId="325"/>
            <ac:spMk id="4" creationId="{323C8005-8979-45A4-4FF8-DCFA9AF62F58}"/>
          </ac:spMkLst>
        </pc:spChg>
        <pc:spChg chg="add mod">
          <ac:chgData name="THISSIANY BEATRIZ ALMEIDA" userId="2dcd9e37-326d-4709-acd7-5ac3ef4a188f" providerId="ADAL" clId="{E6FF3BC7-401C-4ABA-AC97-E3B0CBB4524F}" dt="2024-04-04T20:41:48.712" v="1220"/>
          <ac:spMkLst>
            <pc:docMk/>
            <pc:sldMk cId="370335867" sldId="325"/>
            <ac:spMk id="5" creationId="{057870B0-C709-E4E5-1EEC-CED770E373F5}"/>
          </ac:spMkLst>
        </pc:spChg>
      </pc:sldChg>
      <pc:sldChg chg="addSp delSp modSp add mod modClrScheme chgLayout">
        <pc:chgData name="THISSIANY BEATRIZ ALMEIDA" userId="2dcd9e37-326d-4709-acd7-5ac3ef4a188f" providerId="ADAL" clId="{E6FF3BC7-401C-4ABA-AC97-E3B0CBB4524F}" dt="2024-04-04T20:48:01.217" v="1242" actId="27636"/>
        <pc:sldMkLst>
          <pc:docMk/>
          <pc:sldMk cId="2417776990" sldId="326"/>
        </pc:sldMkLst>
        <pc:spChg chg="del mod ord">
          <ac:chgData name="THISSIANY BEATRIZ ALMEIDA" userId="2dcd9e37-326d-4709-acd7-5ac3ef4a188f" providerId="ADAL" clId="{E6FF3BC7-401C-4ABA-AC97-E3B0CBB4524F}" dt="2024-04-04T20:44:14.666" v="1226" actId="700"/>
          <ac:spMkLst>
            <pc:docMk/>
            <pc:sldMk cId="2417776990" sldId="326"/>
            <ac:spMk id="2" creationId="{1A92E446-F922-B6BD-314D-BBF76C8A065B}"/>
          </ac:spMkLst>
        </pc:spChg>
        <pc:spChg chg="mod ord">
          <ac:chgData name="THISSIANY BEATRIZ ALMEIDA" userId="2dcd9e37-326d-4709-acd7-5ac3ef4a188f" providerId="ADAL" clId="{E6FF3BC7-401C-4ABA-AC97-E3B0CBB4524F}" dt="2024-04-04T20:44:33.662" v="1231" actId="255"/>
          <ac:spMkLst>
            <pc:docMk/>
            <pc:sldMk cId="2417776990" sldId="326"/>
            <ac:spMk id="3" creationId="{30868531-4076-9BC2-740A-928ACB114A92}"/>
          </ac:spMkLst>
        </pc:spChg>
        <pc:spChg chg="del">
          <ac:chgData name="THISSIANY BEATRIZ ALMEIDA" userId="2dcd9e37-326d-4709-acd7-5ac3ef4a188f" providerId="ADAL" clId="{E6FF3BC7-401C-4ABA-AC97-E3B0CBB4524F}" dt="2024-04-04T20:43:49.812" v="1223" actId="478"/>
          <ac:spMkLst>
            <pc:docMk/>
            <pc:sldMk cId="2417776990" sldId="326"/>
            <ac:spMk id="5" creationId="{057870B0-C709-E4E5-1EEC-CED770E373F5}"/>
          </ac:spMkLst>
        </pc:spChg>
        <pc:spChg chg="add mod ord">
          <ac:chgData name="THISSIANY BEATRIZ ALMEIDA" userId="2dcd9e37-326d-4709-acd7-5ac3ef4a188f" providerId="ADAL" clId="{E6FF3BC7-401C-4ABA-AC97-E3B0CBB4524F}" dt="2024-04-04T20:44:14.666" v="1226" actId="700"/>
          <ac:spMkLst>
            <pc:docMk/>
            <pc:sldMk cId="2417776990" sldId="326"/>
            <ac:spMk id="6" creationId="{94DF5376-9922-2232-11F2-AE1DDA0E1C0C}"/>
          </ac:spMkLst>
        </pc:spChg>
        <pc:spChg chg="add mod ord">
          <ac:chgData name="THISSIANY BEATRIZ ALMEIDA" userId="2dcd9e37-326d-4709-acd7-5ac3ef4a188f" providerId="ADAL" clId="{E6FF3BC7-401C-4ABA-AC97-E3B0CBB4524F}" dt="2024-04-04T20:48:01.217" v="1242" actId="27636"/>
          <ac:spMkLst>
            <pc:docMk/>
            <pc:sldMk cId="2417776990" sldId="326"/>
            <ac:spMk id="7" creationId="{BC87E724-ED90-3FF1-9170-C21FAA575E3F}"/>
          </ac:spMkLst>
        </pc:spChg>
        <pc:picChg chg="add mod">
          <ac:chgData name="THISSIANY BEATRIZ ALMEIDA" userId="2dcd9e37-326d-4709-acd7-5ac3ef4a188f" providerId="ADAL" clId="{E6FF3BC7-401C-4ABA-AC97-E3B0CBB4524F}" dt="2024-04-04T20:44:38.396" v="1232" actId="208"/>
          <ac:picMkLst>
            <pc:docMk/>
            <pc:sldMk cId="2417776990" sldId="326"/>
            <ac:picMk id="8" creationId="{63AF86E3-AFDC-6A24-98BA-05862F1F3B94}"/>
          </ac:picMkLst>
        </pc:picChg>
      </pc:sldChg>
      <pc:sldChg chg="delSp modSp add mod ord">
        <pc:chgData name="THISSIANY BEATRIZ ALMEIDA" userId="2dcd9e37-326d-4709-acd7-5ac3ef4a188f" providerId="ADAL" clId="{E6FF3BC7-401C-4ABA-AC97-E3B0CBB4524F}" dt="2024-04-04T20:47:29.785" v="1239"/>
        <pc:sldMkLst>
          <pc:docMk/>
          <pc:sldMk cId="118591335" sldId="327"/>
        </pc:sldMkLst>
        <pc:spChg chg="mod">
          <ac:chgData name="THISSIANY BEATRIZ ALMEIDA" userId="2dcd9e37-326d-4709-acd7-5ac3ef4a188f" providerId="ADAL" clId="{E6FF3BC7-401C-4ABA-AC97-E3B0CBB4524F}" dt="2024-04-04T20:47:29.785" v="1239"/>
          <ac:spMkLst>
            <pc:docMk/>
            <pc:sldMk cId="118591335" sldId="327"/>
            <ac:spMk id="3" creationId="{30868531-4076-9BC2-740A-928ACB114A92}"/>
          </ac:spMkLst>
        </pc:spChg>
        <pc:spChg chg="del">
          <ac:chgData name="THISSIANY BEATRIZ ALMEIDA" userId="2dcd9e37-326d-4709-acd7-5ac3ef4a188f" providerId="ADAL" clId="{E6FF3BC7-401C-4ABA-AC97-E3B0CBB4524F}" dt="2024-04-04T20:47:24.599" v="1238" actId="478"/>
          <ac:spMkLst>
            <pc:docMk/>
            <pc:sldMk cId="118591335" sldId="327"/>
            <ac:spMk id="5" creationId="{057870B0-C709-E4E5-1EEC-CED770E373F5}"/>
          </ac:spMkLst>
        </pc:spChg>
      </pc:sldChg>
      <pc:sldChg chg="addSp modSp add mod">
        <pc:chgData name="THISSIANY BEATRIZ ALMEIDA" userId="2dcd9e37-326d-4709-acd7-5ac3ef4a188f" providerId="ADAL" clId="{E6FF3BC7-401C-4ABA-AC97-E3B0CBB4524F}" dt="2024-04-04T20:50:38.640" v="1360" actId="20577"/>
        <pc:sldMkLst>
          <pc:docMk/>
          <pc:sldMk cId="2500825326" sldId="328"/>
        </pc:sldMkLst>
        <pc:spChg chg="mod">
          <ac:chgData name="THISSIANY BEATRIZ ALMEIDA" userId="2dcd9e37-326d-4709-acd7-5ac3ef4a188f" providerId="ADAL" clId="{E6FF3BC7-401C-4ABA-AC97-E3B0CBB4524F}" dt="2024-04-04T20:50:38.640" v="1360" actId="20577"/>
          <ac:spMkLst>
            <pc:docMk/>
            <pc:sldMk cId="2500825326" sldId="32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E6FF3BC7-401C-4ABA-AC97-E3B0CBB4524F}" dt="2024-04-04T20:48:07.434" v="1252" actId="20577"/>
          <ac:spMkLst>
            <pc:docMk/>
            <pc:sldMk cId="2500825326" sldId="328"/>
            <ac:spMk id="4" creationId="{323C8005-8979-45A4-4FF8-DCFA9AF62F58}"/>
          </ac:spMkLst>
        </pc:spChg>
        <pc:spChg chg="add mod">
          <ac:chgData name="THISSIANY BEATRIZ ALMEIDA" userId="2dcd9e37-326d-4709-acd7-5ac3ef4a188f" providerId="ADAL" clId="{E6FF3BC7-401C-4ABA-AC97-E3B0CBB4524F}" dt="2024-04-04T20:50:00.132" v="1345"/>
          <ac:spMkLst>
            <pc:docMk/>
            <pc:sldMk cId="2500825326" sldId="328"/>
            <ac:spMk id="5" creationId="{FAEC9B0B-8EDA-D444-24A6-28945C30C6AD}"/>
          </ac:spMkLst>
        </pc:spChg>
      </pc:sldChg>
      <pc:sldChg chg="delSp modSp add mod">
        <pc:chgData name="THISSIANY BEATRIZ ALMEIDA" userId="2dcd9e37-326d-4709-acd7-5ac3ef4a188f" providerId="ADAL" clId="{E6FF3BC7-401C-4ABA-AC97-E3B0CBB4524F}" dt="2024-04-04T20:51:30.552" v="1367" actId="255"/>
        <pc:sldMkLst>
          <pc:docMk/>
          <pc:sldMk cId="3267638102" sldId="329"/>
        </pc:sldMkLst>
        <pc:spChg chg="mod">
          <ac:chgData name="THISSIANY BEATRIZ ALMEIDA" userId="2dcd9e37-326d-4709-acd7-5ac3ef4a188f" providerId="ADAL" clId="{E6FF3BC7-401C-4ABA-AC97-E3B0CBB4524F}" dt="2024-04-04T20:51:30.552" v="1367" actId="255"/>
          <ac:spMkLst>
            <pc:docMk/>
            <pc:sldMk cId="3267638102" sldId="329"/>
            <ac:spMk id="3" creationId="{30868531-4076-9BC2-740A-928ACB114A92}"/>
          </ac:spMkLst>
        </pc:spChg>
        <pc:spChg chg="del">
          <ac:chgData name="THISSIANY BEATRIZ ALMEIDA" userId="2dcd9e37-326d-4709-acd7-5ac3ef4a188f" providerId="ADAL" clId="{E6FF3BC7-401C-4ABA-AC97-E3B0CBB4524F}" dt="2024-04-04T20:50:57.511" v="1362" actId="478"/>
          <ac:spMkLst>
            <pc:docMk/>
            <pc:sldMk cId="3267638102" sldId="329"/>
            <ac:spMk id="5" creationId="{FAEC9B0B-8EDA-D444-24A6-28945C30C6AD}"/>
          </ac:spMkLst>
        </pc:spChg>
      </pc:sldChg>
      <pc:sldChg chg="addSp modSp add mod">
        <pc:chgData name="THISSIANY BEATRIZ ALMEIDA" userId="2dcd9e37-326d-4709-acd7-5ac3ef4a188f" providerId="ADAL" clId="{E6FF3BC7-401C-4ABA-AC97-E3B0CBB4524F}" dt="2024-04-04T20:52:55.456" v="1380" actId="1076"/>
        <pc:sldMkLst>
          <pc:docMk/>
          <pc:sldMk cId="3065605293" sldId="330"/>
        </pc:sldMkLst>
        <pc:spChg chg="mod">
          <ac:chgData name="THISSIANY BEATRIZ ALMEIDA" userId="2dcd9e37-326d-4709-acd7-5ac3ef4a188f" providerId="ADAL" clId="{E6FF3BC7-401C-4ABA-AC97-E3B0CBB4524F}" dt="2024-04-04T20:51:56.266" v="1371" actId="5793"/>
          <ac:spMkLst>
            <pc:docMk/>
            <pc:sldMk cId="3065605293" sldId="330"/>
            <ac:spMk id="3" creationId="{30868531-4076-9BC2-740A-928ACB114A92}"/>
          </ac:spMkLst>
        </pc:spChg>
        <pc:spChg chg="add mod">
          <ac:chgData name="THISSIANY BEATRIZ ALMEIDA" userId="2dcd9e37-326d-4709-acd7-5ac3ef4a188f" providerId="ADAL" clId="{E6FF3BC7-401C-4ABA-AC97-E3B0CBB4524F}" dt="2024-04-04T20:52:55.456" v="1380" actId="1076"/>
          <ac:spMkLst>
            <pc:docMk/>
            <pc:sldMk cId="3065605293" sldId="330"/>
            <ac:spMk id="6" creationId="{00000000-0000-0000-0000-000000000000}"/>
          </ac:spMkLst>
        </pc:spChg>
        <pc:picChg chg="add mod">
          <ac:chgData name="THISSIANY BEATRIZ ALMEIDA" userId="2dcd9e37-326d-4709-acd7-5ac3ef4a188f" providerId="ADAL" clId="{E6FF3BC7-401C-4ABA-AC97-E3B0CBB4524F}" dt="2024-04-04T20:52:55.456" v="1380" actId="1076"/>
          <ac:picMkLst>
            <pc:docMk/>
            <pc:sldMk cId="3065605293" sldId="330"/>
            <ac:picMk id="5" creationId="{492E722C-294D-42CD-3475-8C77D315D77B}"/>
          </ac:picMkLst>
        </pc:picChg>
      </pc:sldChg>
      <pc:sldChg chg="delSp modSp add mod ord">
        <pc:chgData name="THISSIANY BEATRIZ ALMEIDA" userId="2dcd9e37-326d-4709-acd7-5ac3ef4a188f" providerId="ADAL" clId="{E6FF3BC7-401C-4ABA-AC97-E3B0CBB4524F}" dt="2024-04-04T20:53:34.557" v="1387" actId="20577"/>
        <pc:sldMkLst>
          <pc:docMk/>
          <pc:sldMk cId="757104205" sldId="331"/>
        </pc:sldMkLst>
        <pc:spChg chg="mod">
          <ac:chgData name="THISSIANY BEATRIZ ALMEIDA" userId="2dcd9e37-326d-4709-acd7-5ac3ef4a188f" providerId="ADAL" clId="{E6FF3BC7-401C-4ABA-AC97-E3B0CBB4524F}" dt="2024-04-04T20:53:34.557" v="1387" actId="20577"/>
          <ac:spMkLst>
            <pc:docMk/>
            <pc:sldMk cId="757104205" sldId="331"/>
            <ac:spMk id="3" creationId="{30868531-4076-9BC2-740A-928ACB114A92}"/>
          </ac:spMkLst>
        </pc:spChg>
        <pc:spChg chg="del">
          <ac:chgData name="THISSIANY BEATRIZ ALMEIDA" userId="2dcd9e37-326d-4709-acd7-5ac3ef4a188f" providerId="ADAL" clId="{E6FF3BC7-401C-4ABA-AC97-E3B0CBB4524F}" dt="2024-04-04T20:53:23.856" v="1384" actId="478"/>
          <ac:spMkLst>
            <pc:docMk/>
            <pc:sldMk cId="757104205" sldId="331"/>
            <ac:spMk id="5" creationId="{FAEC9B0B-8EDA-D444-24A6-28945C30C6AD}"/>
          </ac:spMkLst>
        </pc:spChg>
      </pc:sldChg>
      <pc:sldChg chg="delSp modSp add mod">
        <pc:chgData name="THISSIANY BEATRIZ ALMEIDA" userId="2dcd9e37-326d-4709-acd7-5ac3ef4a188f" providerId="ADAL" clId="{E6FF3BC7-401C-4ABA-AC97-E3B0CBB4524F}" dt="2024-04-04T20:58:04.492" v="1866" actId="20577"/>
        <pc:sldMkLst>
          <pc:docMk/>
          <pc:sldMk cId="450125980" sldId="332"/>
        </pc:sldMkLst>
        <pc:spChg chg="mod">
          <ac:chgData name="THISSIANY BEATRIZ ALMEIDA" userId="2dcd9e37-326d-4709-acd7-5ac3ef4a188f" providerId="ADAL" clId="{E6FF3BC7-401C-4ABA-AC97-E3B0CBB4524F}" dt="2024-04-04T20:58:04.492" v="1866" actId="20577"/>
          <ac:spMkLst>
            <pc:docMk/>
            <pc:sldMk cId="450125980" sldId="332"/>
            <ac:spMk id="3" creationId="{30868531-4076-9BC2-740A-928ACB114A92}"/>
          </ac:spMkLst>
        </pc:spChg>
        <pc:spChg chg="del">
          <ac:chgData name="THISSIANY BEATRIZ ALMEIDA" userId="2dcd9e37-326d-4709-acd7-5ac3ef4a188f" providerId="ADAL" clId="{E6FF3BC7-401C-4ABA-AC97-E3B0CBB4524F}" dt="2024-04-04T20:54:59.223" v="1392" actId="478"/>
          <ac:spMkLst>
            <pc:docMk/>
            <pc:sldMk cId="450125980" sldId="332"/>
            <ac:spMk id="5" creationId="{057870B0-C709-E4E5-1EEC-CED770E373F5}"/>
          </ac:spMkLst>
        </pc:spChg>
      </pc:sldChg>
      <pc:sldChg chg="addSp modSp add mod">
        <pc:chgData name="THISSIANY BEATRIZ ALMEIDA" userId="2dcd9e37-326d-4709-acd7-5ac3ef4a188f" providerId="ADAL" clId="{E6FF3BC7-401C-4ABA-AC97-E3B0CBB4524F}" dt="2024-04-04T20:59:41.422" v="2010" actId="1076"/>
        <pc:sldMkLst>
          <pc:docMk/>
          <pc:sldMk cId="901025673" sldId="333"/>
        </pc:sldMkLst>
        <pc:spChg chg="mod">
          <ac:chgData name="THISSIANY BEATRIZ ALMEIDA" userId="2dcd9e37-326d-4709-acd7-5ac3ef4a188f" providerId="ADAL" clId="{E6FF3BC7-401C-4ABA-AC97-E3B0CBB4524F}" dt="2024-04-04T20:59:19.303" v="2008" actId="5793"/>
          <ac:spMkLst>
            <pc:docMk/>
            <pc:sldMk cId="901025673" sldId="333"/>
            <ac:spMk id="3" creationId="{30868531-4076-9BC2-740A-928ACB114A92}"/>
          </ac:spMkLst>
        </pc:spChg>
        <pc:picChg chg="add">
          <ac:chgData name="THISSIANY BEATRIZ ALMEIDA" userId="2dcd9e37-326d-4709-acd7-5ac3ef4a188f" providerId="ADAL" clId="{E6FF3BC7-401C-4ABA-AC97-E3B0CBB4524F}" dt="2024-04-04T20:58:48.855" v="1961" actId="22"/>
          <ac:picMkLst>
            <pc:docMk/>
            <pc:sldMk cId="901025673" sldId="333"/>
            <ac:picMk id="6" creationId="{0B516F73-AFF1-5C9E-60D8-6941F25C837B}"/>
          </ac:picMkLst>
        </pc:picChg>
        <pc:picChg chg="add mod">
          <ac:chgData name="THISSIANY BEATRIZ ALMEIDA" userId="2dcd9e37-326d-4709-acd7-5ac3ef4a188f" providerId="ADAL" clId="{E6FF3BC7-401C-4ABA-AC97-E3B0CBB4524F}" dt="2024-04-04T20:59:41.422" v="2010" actId="1076"/>
          <ac:picMkLst>
            <pc:docMk/>
            <pc:sldMk cId="901025673" sldId="333"/>
            <ac:picMk id="8" creationId="{EB5203EC-A64A-662E-70D5-9772CEF595E7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1:21:36.476" v="2022" actId="1076"/>
        <pc:sldMkLst>
          <pc:docMk/>
          <pc:sldMk cId="2735744689" sldId="334"/>
        </pc:sldMkLst>
        <pc:spChg chg="mod">
          <ac:chgData name="THISSIANY BEATRIZ ALMEIDA" userId="2dcd9e37-326d-4709-acd7-5ac3ef4a188f" providerId="ADAL" clId="{E6FF3BC7-401C-4ABA-AC97-E3B0CBB4524F}" dt="2024-04-04T21:19:31.531" v="2014" actId="20577"/>
          <ac:spMkLst>
            <pc:docMk/>
            <pc:sldMk cId="2735744689" sldId="334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1:19:41.733" v="2016" actId="478"/>
          <ac:picMkLst>
            <pc:docMk/>
            <pc:sldMk cId="2735744689" sldId="334"/>
            <ac:picMk id="6" creationId="{0B516F73-AFF1-5C9E-60D8-6941F25C837B}"/>
          </ac:picMkLst>
        </pc:picChg>
        <pc:picChg chg="add">
          <ac:chgData name="THISSIANY BEATRIZ ALMEIDA" userId="2dcd9e37-326d-4709-acd7-5ac3ef4a188f" providerId="ADAL" clId="{E6FF3BC7-401C-4ABA-AC97-E3B0CBB4524F}" dt="2024-04-04T21:20:00.901" v="2017" actId="22"/>
          <ac:picMkLst>
            <pc:docMk/>
            <pc:sldMk cId="2735744689" sldId="334"/>
            <ac:picMk id="7" creationId="{3C59A236-FAC2-A4C1-200F-C9D9736381A4}"/>
          </ac:picMkLst>
        </pc:picChg>
        <pc:picChg chg="del">
          <ac:chgData name="THISSIANY BEATRIZ ALMEIDA" userId="2dcd9e37-326d-4709-acd7-5ac3ef4a188f" providerId="ADAL" clId="{E6FF3BC7-401C-4ABA-AC97-E3B0CBB4524F}" dt="2024-04-04T21:19:37.155" v="2015" actId="478"/>
          <ac:picMkLst>
            <pc:docMk/>
            <pc:sldMk cId="2735744689" sldId="334"/>
            <ac:picMk id="8" creationId="{EB5203EC-A64A-662E-70D5-9772CEF595E7}"/>
          </ac:picMkLst>
        </pc:picChg>
        <pc:picChg chg="add mod">
          <ac:chgData name="THISSIANY BEATRIZ ALMEIDA" userId="2dcd9e37-326d-4709-acd7-5ac3ef4a188f" providerId="ADAL" clId="{E6FF3BC7-401C-4ABA-AC97-E3B0CBB4524F}" dt="2024-04-04T21:21:36.476" v="2022" actId="1076"/>
          <ac:picMkLst>
            <pc:docMk/>
            <pc:sldMk cId="2735744689" sldId="334"/>
            <ac:picMk id="10" creationId="{A87B09F7-F11D-AB87-FB0E-C3FBDA7EA30E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1:23:42.677" v="2037" actId="14100"/>
        <pc:sldMkLst>
          <pc:docMk/>
          <pc:sldMk cId="2727195094" sldId="335"/>
        </pc:sldMkLst>
        <pc:spChg chg="mod">
          <ac:chgData name="THISSIANY BEATRIZ ALMEIDA" userId="2dcd9e37-326d-4709-acd7-5ac3ef4a188f" providerId="ADAL" clId="{E6FF3BC7-401C-4ABA-AC97-E3B0CBB4524F}" dt="2024-04-04T21:22:01.515" v="2027" actId="20577"/>
          <ac:spMkLst>
            <pc:docMk/>
            <pc:sldMk cId="2727195094" sldId="335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E6FF3BC7-401C-4ABA-AC97-E3B0CBB4524F}" dt="2024-04-04T21:23:38.655" v="2036" actId="14100"/>
          <ac:picMkLst>
            <pc:docMk/>
            <pc:sldMk cId="2727195094" sldId="335"/>
            <ac:picMk id="6" creationId="{B227744A-C35C-151B-3711-2D2DE40BBEBC}"/>
          </ac:picMkLst>
        </pc:picChg>
        <pc:picChg chg="del">
          <ac:chgData name="THISSIANY BEATRIZ ALMEIDA" userId="2dcd9e37-326d-4709-acd7-5ac3ef4a188f" providerId="ADAL" clId="{E6FF3BC7-401C-4ABA-AC97-E3B0CBB4524F}" dt="2024-04-04T21:21:58.389" v="2025" actId="478"/>
          <ac:picMkLst>
            <pc:docMk/>
            <pc:sldMk cId="2727195094" sldId="335"/>
            <ac:picMk id="7" creationId="{3C59A236-FAC2-A4C1-200F-C9D9736381A4}"/>
          </ac:picMkLst>
        </pc:picChg>
        <pc:picChg chg="add mod">
          <ac:chgData name="THISSIANY BEATRIZ ALMEIDA" userId="2dcd9e37-326d-4709-acd7-5ac3ef4a188f" providerId="ADAL" clId="{E6FF3BC7-401C-4ABA-AC97-E3B0CBB4524F}" dt="2024-04-04T21:23:42.677" v="2037" actId="14100"/>
          <ac:picMkLst>
            <pc:docMk/>
            <pc:sldMk cId="2727195094" sldId="335"/>
            <ac:picMk id="9" creationId="{B2585556-86C8-FD1F-47E6-65CA7D30B38C}"/>
          </ac:picMkLst>
        </pc:picChg>
        <pc:picChg chg="del">
          <ac:chgData name="THISSIANY BEATRIZ ALMEIDA" userId="2dcd9e37-326d-4709-acd7-5ac3ef4a188f" providerId="ADAL" clId="{E6FF3BC7-401C-4ABA-AC97-E3B0CBB4524F}" dt="2024-04-04T21:21:56.742" v="2024" actId="478"/>
          <ac:picMkLst>
            <pc:docMk/>
            <pc:sldMk cId="2727195094" sldId="335"/>
            <ac:picMk id="10" creationId="{A87B09F7-F11D-AB87-FB0E-C3FBDA7EA30E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1:26:00.386" v="2051" actId="1076"/>
        <pc:sldMkLst>
          <pc:docMk/>
          <pc:sldMk cId="709367452" sldId="336"/>
        </pc:sldMkLst>
        <pc:spChg chg="mod">
          <ac:chgData name="THISSIANY BEATRIZ ALMEIDA" userId="2dcd9e37-326d-4709-acd7-5ac3ef4a188f" providerId="ADAL" clId="{E6FF3BC7-401C-4ABA-AC97-E3B0CBB4524F}" dt="2024-04-04T21:24:28.351" v="2042" actId="20577"/>
          <ac:spMkLst>
            <pc:docMk/>
            <pc:sldMk cId="709367452" sldId="336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1:24:23.822" v="2039" actId="478"/>
          <ac:picMkLst>
            <pc:docMk/>
            <pc:sldMk cId="709367452" sldId="336"/>
            <ac:picMk id="6" creationId="{B227744A-C35C-151B-3711-2D2DE40BBEBC}"/>
          </ac:picMkLst>
        </pc:picChg>
        <pc:picChg chg="add mod">
          <ac:chgData name="THISSIANY BEATRIZ ALMEIDA" userId="2dcd9e37-326d-4709-acd7-5ac3ef4a188f" providerId="ADAL" clId="{E6FF3BC7-401C-4ABA-AC97-E3B0CBB4524F}" dt="2024-04-04T21:25:22.649" v="2046" actId="1076"/>
          <ac:picMkLst>
            <pc:docMk/>
            <pc:sldMk cId="709367452" sldId="336"/>
            <ac:picMk id="7" creationId="{7C4513B4-D8BD-0C76-0531-2FD2787E9175}"/>
          </ac:picMkLst>
        </pc:picChg>
        <pc:picChg chg="del">
          <ac:chgData name="THISSIANY BEATRIZ ALMEIDA" userId="2dcd9e37-326d-4709-acd7-5ac3ef4a188f" providerId="ADAL" clId="{E6FF3BC7-401C-4ABA-AC97-E3B0CBB4524F}" dt="2024-04-04T21:24:25.658" v="2040" actId="478"/>
          <ac:picMkLst>
            <pc:docMk/>
            <pc:sldMk cId="709367452" sldId="336"/>
            <ac:picMk id="9" creationId="{B2585556-86C8-FD1F-47E6-65CA7D30B38C}"/>
          </ac:picMkLst>
        </pc:picChg>
        <pc:picChg chg="add mod">
          <ac:chgData name="THISSIANY BEATRIZ ALMEIDA" userId="2dcd9e37-326d-4709-acd7-5ac3ef4a188f" providerId="ADAL" clId="{E6FF3BC7-401C-4ABA-AC97-E3B0CBB4524F}" dt="2024-04-04T21:26:00.386" v="2051" actId="1076"/>
          <ac:picMkLst>
            <pc:docMk/>
            <pc:sldMk cId="709367452" sldId="336"/>
            <ac:picMk id="10" creationId="{0D9B37A1-78C8-6A2B-5204-F7170288010C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1:27:34.140" v="2062" actId="1076"/>
        <pc:sldMkLst>
          <pc:docMk/>
          <pc:sldMk cId="1459895325" sldId="337"/>
        </pc:sldMkLst>
        <pc:spChg chg="mod">
          <ac:chgData name="THISSIANY BEATRIZ ALMEIDA" userId="2dcd9e37-326d-4709-acd7-5ac3ef4a188f" providerId="ADAL" clId="{E6FF3BC7-401C-4ABA-AC97-E3B0CBB4524F}" dt="2024-04-04T21:26:35.432" v="2058" actId="20577"/>
          <ac:spMkLst>
            <pc:docMk/>
            <pc:sldMk cId="1459895325" sldId="337"/>
            <ac:spMk id="3" creationId="{30868531-4076-9BC2-740A-928ACB114A92}"/>
          </ac:spMkLst>
        </pc:spChg>
        <pc:picChg chg="add">
          <ac:chgData name="THISSIANY BEATRIZ ALMEIDA" userId="2dcd9e37-326d-4709-acd7-5ac3ef4a188f" providerId="ADAL" clId="{E6FF3BC7-401C-4ABA-AC97-E3B0CBB4524F}" dt="2024-04-04T21:26:54.648" v="2059" actId="22"/>
          <ac:picMkLst>
            <pc:docMk/>
            <pc:sldMk cId="1459895325" sldId="337"/>
            <ac:picMk id="6" creationId="{F0693732-2AAF-78E3-A148-F39E914288CD}"/>
          </ac:picMkLst>
        </pc:picChg>
        <pc:picChg chg="del">
          <ac:chgData name="THISSIANY BEATRIZ ALMEIDA" userId="2dcd9e37-326d-4709-acd7-5ac3ef4a188f" providerId="ADAL" clId="{E6FF3BC7-401C-4ABA-AC97-E3B0CBB4524F}" dt="2024-04-04T21:26:30.048" v="2054" actId="478"/>
          <ac:picMkLst>
            <pc:docMk/>
            <pc:sldMk cId="1459895325" sldId="337"/>
            <ac:picMk id="7" creationId="{7C4513B4-D8BD-0C76-0531-2FD2787E9175}"/>
          </ac:picMkLst>
        </pc:picChg>
        <pc:picChg chg="add mod">
          <ac:chgData name="THISSIANY BEATRIZ ALMEIDA" userId="2dcd9e37-326d-4709-acd7-5ac3ef4a188f" providerId="ADAL" clId="{E6FF3BC7-401C-4ABA-AC97-E3B0CBB4524F}" dt="2024-04-04T21:27:34.140" v="2062" actId="1076"/>
          <ac:picMkLst>
            <pc:docMk/>
            <pc:sldMk cId="1459895325" sldId="337"/>
            <ac:picMk id="9" creationId="{180EF1B5-F5C2-F28C-2761-C8FCE1971CDC}"/>
          </ac:picMkLst>
        </pc:picChg>
        <pc:picChg chg="del">
          <ac:chgData name="THISSIANY BEATRIZ ALMEIDA" userId="2dcd9e37-326d-4709-acd7-5ac3ef4a188f" providerId="ADAL" clId="{E6FF3BC7-401C-4ABA-AC97-E3B0CBB4524F}" dt="2024-04-04T21:26:32.692" v="2055" actId="478"/>
          <ac:picMkLst>
            <pc:docMk/>
            <pc:sldMk cId="1459895325" sldId="337"/>
            <ac:picMk id="10" creationId="{0D9B37A1-78C8-6A2B-5204-F7170288010C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1:28:54.678" v="2073" actId="1076"/>
        <pc:sldMkLst>
          <pc:docMk/>
          <pc:sldMk cId="2362225137" sldId="338"/>
        </pc:sldMkLst>
        <pc:spChg chg="mod">
          <ac:chgData name="THISSIANY BEATRIZ ALMEIDA" userId="2dcd9e37-326d-4709-acd7-5ac3ef4a188f" providerId="ADAL" clId="{E6FF3BC7-401C-4ABA-AC97-E3B0CBB4524F}" dt="2024-04-04T21:28:09.603" v="2067" actId="20577"/>
          <ac:spMkLst>
            <pc:docMk/>
            <pc:sldMk cId="2362225137" sldId="338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E6FF3BC7-401C-4ABA-AC97-E3B0CBB4524F}" dt="2024-04-04T21:28:11.465" v="2068" actId="478"/>
          <ac:picMkLst>
            <pc:docMk/>
            <pc:sldMk cId="2362225137" sldId="338"/>
            <ac:picMk id="6" creationId="{F0693732-2AAF-78E3-A148-F39E914288CD}"/>
          </ac:picMkLst>
        </pc:picChg>
        <pc:picChg chg="add">
          <ac:chgData name="THISSIANY BEATRIZ ALMEIDA" userId="2dcd9e37-326d-4709-acd7-5ac3ef4a188f" providerId="ADAL" clId="{E6FF3BC7-401C-4ABA-AC97-E3B0CBB4524F}" dt="2024-04-04T21:28:29.934" v="2070" actId="22"/>
          <ac:picMkLst>
            <pc:docMk/>
            <pc:sldMk cId="2362225137" sldId="338"/>
            <ac:picMk id="7" creationId="{41C86FB1-58BC-4E7E-5502-991DC60ABC7C}"/>
          </ac:picMkLst>
        </pc:picChg>
        <pc:picChg chg="del">
          <ac:chgData name="THISSIANY BEATRIZ ALMEIDA" userId="2dcd9e37-326d-4709-acd7-5ac3ef4a188f" providerId="ADAL" clId="{E6FF3BC7-401C-4ABA-AC97-E3B0CBB4524F}" dt="2024-04-04T21:28:12.535" v="2069" actId="478"/>
          <ac:picMkLst>
            <pc:docMk/>
            <pc:sldMk cId="2362225137" sldId="338"/>
            <ac:picMk id="9" creationId="{180EF1B5-F5C2-F28C-2761-C8FCE1971CDC}"/>
          </ac:picMkLst>
        </pc:picChg>
        <pc:picChg chg="add mod">
          <ac:chgData name="THISSIANY BEATRIZ ALMEIDA" userId="2dcd9e37-326d-4709-acd7-5ac3ef4a188f" providerId="ADAL" clId="{E6FF3BC7-401C-4ABA-AC97-E3B0CBB4524F}" dt="2024-04-04T21:28:54.678" v="2073" actId="1076"/>
          <ac:picMkLst>
            <pc:docMk/>
            <pc:sldMk cId="2362225137" sldId="338"/>
            <ac:picMk id="10" creationId="{F06D87E7-1015-D861-2F54-74B44F64C667}"/>
          </ac:picMkLst>
        </pc:picChg>
      </pc:sldChg>
      <pc:sldChg chg="addSp delSp modSp add mod">
        <pc:chgData name="THISSIANY BEATRIZ ALMEIDA" userId="2dcd9e37-326d-4709-acd7-5ac3ef4a188f" providerId="ADAL" clId="{E6FF3BC7-401C-4ABA-AC97-E3B0CBB4524F}" dt="2024-04-04T21:30:12.103" v="2128" actId="1076"/>
        <pc:sldMkLst>
          <pc:docMk/>
          <pc:sldMk cId="2924580326" sldId="339"/>
        </pc:sldMkLst>
        <pc:spChg chg="mod">
          <ac:chgData name="THISSIANY BEATRIZ ALMEIDA" userId="2dcd9e37-326d-4709-acd7-5ac3ef4a188f" providerId="ADAL" clId="{E6FF3BC7-401C-4ABA-AC97-E3B0CBB4524F}" dt="2024-04-04T21:29:17.642" v="2109" actId="20577"/>
          <ac:spMkLst>
            <pc:docMk/>
            <pc:sldMk cId="2924580326" sldId="33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E6FF3BC7-401C-4ABA-AC97-E3B0CBB4524F}" dt="2024-04-04T21:30:12.103" v="2128" actId="1076"/>
          <ac:picMkLst>
            <pc:docMk/>
            <pc:sldMk cId="2924580326" sldId="339"/>
            <ac:picMk id="6" creationId="{7C96BCDC-BF21-9011-6D9D-B7FC328BD406}"/>
          </ac:picMkLst>
        </pc:picChg>
        <pc:picChg chg="del">
          <ac:chgData name="THISSIANY BEATRIZ ALMEIDA" userId="2dcd9e37-326d-4709-acd7-5ac3ef4a188f" providerId="ADAL" clId="{E6FF3BC7-401C-4ABA-AC97-E3B0CBB4524F}" dt="2024-04-04T21:29:19.961" v="2110" actId="478"/>
          <ac:picMkLst>
            <pc:docMk/>
            <pc:sldMk cId="2924580326" sldId="339"/>
            <ac:picMk id="7" creationId="{41C86FB1-58BC-4E7E-5502-991DC60ABC7C}"/>
          </ac:picMkLst>
        </pc:picChg>
        <pc:picChg chg="del">
          <ac:chgData name="THISSIANY BEATRIZ ALMEIDA" userId="2dcd9e37-326d-4709-acd7-5ac3ef4a188f" providerId="ADAL" clId="{E6FF3BC7-401C-4ABA-AC97-E3B0CBB4524F}" dt="2024-04-04T21:29:21.046" v="2111" actId="478"/>
          <ac:picMkLst>
            <pc:docMk/>
            <pc:sldMk cId="2924580326" sldId="339"/>
            <ac:picMk id="10" creationId="{F06D87E7-1015-D861-2F54-74B44F64C667}"/>
          </ac:picMkLst>
        </pc:picChg>
      </pc:sldChg>
    </pc:docChg>
  </pc:docChgLst>
  <pc:docChgLst>
    <pc:chgData name="THISSIANY BEATRIZ ALMEIDA" userId="2dcd9e37-326d-4709-acd7-5ac3ef4a188f" providerId="ADAL" clId="{CB2AF371-E0A3-4C48-A4FD-A24B6985E540}"/>
    <pc:docChg chg="undo custSel addSld delSld modSld sldOrd">
      <pc:chgData name="THISSIANY BEATRIZ ALMEIDA" userId="2dcd9e37-326d-4709-acd7-5ac3ef4a188f" providerId="ADAL" clId="{CB2AF371-E0A3-4C48-A4FD-A24B6985E540}" dt="2024-04-04T20:01:05.361" v="7812" actId="20577"/>
      <pc:docMkLst>
        <pc:docMk/>
      </pc:docMkLst>
      <pc:sldChg chg="addSp delSp modSp mod">
        <pc:chgData name="THISSIANY BEATRIZ ALMEIDA" userId="2dcd9e37-326d-4709-acd7-5ac3ef4a188f" providerId="ADAL" clId="{CB2AF371-E0A3-4C48-A4FD-A24B6985E540}" dt="2024-04-04T20:01:05.361" v="7812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B2AF371-E0A3-4C48-A4FD-A24B6985E540}" dt="2024-04-04T20:01:05.361" v="7812" actId="20577"/>
          <ac:spMkLst>
            <pc:docMk/>
            <pc:sldMk cId="2171811861" sldId="256"/>
            <ac:spMk id="5" creationId="{DBE60C55-CFDA-ABBB-AEE1-A2F7EDF7FF12}"/>
          </ac:spMkLst>
        </pc:spChg>
        <pc:picChg chg="del">
          <ac:chgData name="THISSIANY BEATRIZ ALMEIDA" userId="2dcd9e37-326d-4709-acd7-5ac3ef4a188f" providerId="ADAL" clId="{CB2AF371-E0A3-4C48-A4FD-A24B6985E540}" dt="2024-04-04T18:23:08.967" v="0" actId="478"/>
          <ac:picMkLst>
            <pc:docMk/>
            <pc:sldMk cId="2171811861" sldId="256"/>
            <ac:picMk id="8" creationId="{7702007B-1F2F-D8A9-1B32-9B25702B2D58}"/>
          </ac:picMkLst>
        </pc:picChg>
        <pc:picChg chg="add mod">
          <ac:chgData name="THISSIANY BEATRIZ ALMEIDA" userId="2dcd9e37-326d-4709-acd7-5ac3ef4a188f" providerId="ADAL" clId="{CB2AF371-E0A3-4C48-A4FD-A24B6985E540}" dt="2024-04-04T18:23:38.058" v="6" actId="1076"/>
          <ac:picMkLst>
            <pc:docMk/>
            <pc:sldMk cId="2171811861" sldId="256"/>
            <ac:picMk id="1026" creationId="{3D054107-049E-F2D7-F5AC-2A26EFE95811}"/>
          </ac:picMkLst>
        </pc:picChg>
      </pc:sldChg>
      <pc:sldChg chg="modSp mod">
        <pc:chgData name="THISSIANY BEATRIZ ALMEIDA" userId="2dcd9e37-326d-4709-acd7-5ac3ef4a188f" providerId="ADAL" clId="{CB2AF371-E0A3-4C48-A4FD-A24B6985E540}" dt="2024-04-04T18:26:56.845" v="239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CB2AF371-E0A3-4C48-A4FD-A24B6985E540}" dt="2024-04-04T18:26:56.845" v="239" actId="2710"/>
          <ac:spMkLst>
            <pc:docMk/>
            <pc:sldMk cId="3236644282" sldId="25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4:56.983" v="71" actId="207"/>
          <ac:spMkLst>
            <pc:docMk/>
            <pc:sldMk cId="3236644282" sldId="257"/>
            <ac:spMk id="4" creationId="{323C8005-8979-45A4-4FF8-DCFA9AF62F58}"/>
          </ac:spMkLst>
        </pc:sp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6554654" sldId="277"/>
        </pc:sldMkLst>
      </pc:sldChg>
      <pc:sldChg chg="modSp mod">
        <pc:chgData name="THISSIANY BEATRIZ ALMEIDA" userId="2dcd9e37-326d-4709-acd7-5ac3ef4a188f" providerId="ADAL" clId="{CB2AF371-E0A3-4C48-A4FD-A24B6985E540}" dt="2024-04-04T18:25:01.791" v="72" actId="207"/>
        <pc:sldMkLst>
          <pc:docMk/>
          <pc:sldMk cId="2674639579" sldId="278"/>
        </pc:sldMkLst>
        <pc:spChg chg="mod">
          <ac:chgData name="THISSIANY BEATRIZ ALMEIDA" userId="2dcd9e37-326d-4709-acd7-5ac3ef4a188f" providerId="ADAL" clId="{CB2AF371-E0A3-4C48-A4FD-A24B6985E540}" dt="2024-04-04T18:25:01.791" v="72" actId="207"/>
          <ac:spMkLst>
            <pc:docMk/>
            <pc:sldMk cId="2674639579" sldId="278"/>
            <ac:spMk id="3" creationId="{E254FBD0-F5AF-7E64-2DF3-FAACF2D38D04}"/>
          </ac:spMkLst>
        </pc:spChg>
      </pc:sldChg>
      <pc:sldChg chg="delSp modSp add mod">
        <pc:chgData name="THISSIANY BEATRIZ ALMEIDA" userId="2dcd9e37-326d-4709-acd7-5ac3ef4a188f" providerId="ADAL" clId="{CB2AF371-E0A3-4C48-A4FD-A24B6985E540}" dt="2024-04-04T18:40:20.284" v="2059" actId="2710"/>
        <pc:sldMkLst>
          <pc:docMk/>
          <pc:sldMk cId="1479045505" sldId="279"/>
        </pc:sldMkLst>
        <pc:spChg chg="mod">
          <ac:chgData name="THISSIANY BEATRIZ ALMEIDA" userId="2dcd9e37-326d-4709-acd7-5ac3ef4a188f" providerId="ADAL" clId="{CB2AF371-E0A3-4C48-A4FD-A24B6985E540}" dt="2024-04-04T18:40:20.284" v="2059" actId="2710"/>
          <ac:spMkLst>
            <pc:docMk/>
            <pc:sldMk cId="1479045505" sldId="27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7:48.871" v="261" actId="20577"/>
          <ac:spMkLst>
            <pc:docMk/>
            <pc:sldMk cId="1479045505" sldId="27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27:02.355" v="241" actId="478"/>
          <ac:picMkLst>
            <pc:docMk/>
            <pc:sldMk cId="1479045505" sldId="279"/>
            <ac:picMk id="2054" creationId="{0843C0EA-034B-270F-C7D4-9804AFCAA546}"/>
          </ac:picMkLst>
        </pc:pic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230539751" sldId="279"/>
        </pc:sldMkLst>
      </pc:sldChg>
      <pc:sldChg chg="modSp add mod ord">
        <pc:chgData name="THISSIANY BEATRIZ ALMEIDA" userId="2dcd9e37-326d-4709-acd7-5ac3ef4a188f" providerId="ADAL" clId="{CB2AF371-E0A3-4C48-A4FD-A24B6985E540}" dt="2024-04-04T18:32:56.659" v="924" actId="113"/>
        <pc:sldMkLst>
          <pc:docMk/>
          <pc:sldMk cId="99728367" sldId="280"/>
        </pc:sldMkLst>
        <pc:spChg chg="mod">
          <ac:chgData name="THISSIANY BEATRIZ ALMEIDA" userId="2dcd9e37-326d-4709-acd7-5ac3ef4a188f" providerId="ADAL" clId="{CB2AF371-E0A3-4C48-A4FD-A24B6985E540}" dt="2024-04-04T18:32:56.659" v="924" actId="113"/>
          <ac:spMkLst>
            <pc:docMk/>
            <pc:sldMk cId="99728367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5:46.214" v="1411" actId="20577"/>
        <pc:sldMkLst>
          <pc:docMk/>
          <pc:sldMk cId="2813867301" sldId="281"/>
        </pc:sldMkLst>
        <pc:spChg chg="mod">
          <ac:chgData name="THISSIANY BEATRIZ ALMEIDA" userId="2dcd9e37-326d-4709-acd7-5ac3ef4a188f" providerId="ADAL" clId="{CB2AF371-E0A3-4C48-A4FD-A24B6985E540}" dt="2024-04-04T18:35:46.214" v="1411" actId="20577"/>
          <ac:spMkLst>
            <pc:docMk/>
            <pc:sldMk cId="2813867301" sldId="281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04.920" v="1455" actId="27636"/>
        <pc:sldMkLst>
          <pc:docMk/>
          <pc:sldMk cId="1886013045" sldId="282"/>
        </pc:sldMkLst>
        <pc:spChg chg="mod">
          <ac:chgData name="THISSIANY BEATRIZ ALMEIDA" userId="2dcd9e37-326d-4709-acd7-5ac3ef4a188f" providerId="ADAL" clId="{CB2AF371-E0A3-4C48-A4FD-A24B6985E540}" dt="2024-04-04T18:38:04.920" v="1455" actId="27636"/>
          <ac:spMkLst>
            <pc:docMk/>
            <pc:sldMk cId="1886013045" sldId="282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55.435" v="1852" actId="113"/>
        <pc:sldMkLst>
          <pc:docMk/>
          <pc:sldMk cId="2069632287" sldId="283"/>
        </pc:sldMkLst>
        <pc:spChg chg="mod">
          <ac:chgData name="THISSIANY BEATRIZ ALMEIDA" userId="2dcd9e37-326d-4709-acd7-5ac3ef4a188f" providerId="ADAL" clId="{CB2AF371-E0A3-4C48-A4FD-A24B6985E540}" dt="2024-04-04T18:38:55.435" v="1852" actId="113"/>
          <ac:spMkLst>
            <pc:docMk/>
            <pc:sldMk cId="2069632287" sldId="283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9:33.238" v="1866" actId="20577"/>
        <pc:sldMkLst>
          <pc:docMk/>
          <pc:sldMk cId="409257388" sldId="284"/>
        </pc:sldMkLst>
        <pc:spChg chg="mod">
          <ac:chgData name="THISSIANY BEATRIZ ALMEIDA" userId="2dcd9e37-326d-4709-acd7-5ac3ef4a188f" providerId="ADAL" clId="{CB2AF371-E0A3-4C48-A4FD-A24B6985E540}" dt="2024-04-04T18:39:33.238" v="1866" actId="20577"/>
          <ac:spMkLst>
            <pc:docMk/>
            <pc:sldMk cId="409257388" sldId="284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41:11.561" v="2111" actId="6549"/>
        <pc:sldMkLst>
          <pc:docMk/>
          <pc:sldMk cId="3523785624" sldId="285"/>
        </pc:sldMkLst>
        <pc:spChg chg="mod">
          <ac:chgData name="THISSIANY BEATRIZ ALMEIDA" userId="2dcd9e37-326d-4709-acd7-5ac3ef4a188f" providerId="ADAL" clId="{CB2AF371-E0A3-4C48-A4FD-A24B6985E540}" dt="2024-04-04T18:41:11.561" v="2111" actId="6549"/>
          <ac:spMkLst>
            <pc:docMk/>
            <pc:sldMk cId="3523785624" sldId="285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26.580" v="7418" actId="313"/>
        <pc:sldMkLst>
          <pc:docMk/>
          <pc:sldMk cId="872412062" sldId="286"/>
        </pc:sldMkLst>
        <pc:spChg chg="mod">
          <ac:chgData name="THISSIANY BEATRIZ ALMEIDA" userId="2dcd9e37-326d-4709-acd7-5ac3ef4a188f" providerId="ADAL" clId="{CB2AF371-E0A3-4C48-A4FD-A24B6985E540}" dt="2024-04-04T19:12:26.580" v="7418" actId="313"/>
          <ac:spMkLst>
            <pc:docMk/>
            <pc:sldMk cId="872412062" sldId="28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39.072" v="7420" actId="2"/>
        <pc:sldMkLst>
          <pc:docMk/>
          <pc:sldMk cId="749766715" sldId="287"/>
        </pc:sldMkLst>
        <pc:spChg chg="mod">
          <ac:chgData name="THISSIANY BEATRIZ ALMEIDA" userId="2dcd9e37-326d-4709-acd7-5ac3ef4a188f" providerId="ADAL" clId="{CB2AF371-E0A3-4C48-A4FD-A24B6985E540}" dt="2024-04-04T19:12:39.072" v="7420" actId="2"/>
          <ac:spMkLst>
            <pc:docMk/>
            <pc:sldMk cId="749766715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3:11.035" v="2421" actId="20577"/>
          <ac:spMkLst>
            <pc:docMk/>
            <pc:sldMk cId="749766715" sldId="287"/>
            <ac:spMk id="4" creationId="{323C8005-8979-45A4-4FF8-DCFA9AF62F58}"/>
          </ac:spMkLst>
        </pc:spChg>
      </pc:sldChg>
      <pc:sldChg chg="addSp delSp modSp add mod">
        <pc:chgData name="THISSIANY BEATRIZ ALMEIDA" userId="2dcd9e37-326d-4709-acd7-5ac3ef4a188f" providerId="ADAL" clId="{CB2AF371-E0A3-4C48-A4FD-A24B6985E540}" dt="2024-04-04T19:56:07.218" v="7808" actId="1582"/>
        <pc:sldMkLst>
          <pc:docMk/>
          <pc:sldMk cId="5371497" sldId="288"/>
        </pc:sldMkLst>
        <pc:spChg chg="mod">
          <ac:chgData name="THISSIANY BEATRIZ ALMEIDA" userId="2dcd9e37-326d-4709-acd7-5ac3ef4a188f" providerId="ADAL" clId="{CB2AF371-E0A3-4C48-A4FD-A24B6985E540}" dt="2024-04-04T19:46:03.894" v="7710" actId="20577"/>
          <ac:spMkLst>
            <pc:docMk/>
            <pc:sldMk cId="5371497" sldId="28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45:45.098" v="7649" actId="20577"/>
          <ac:spMkLst>
            <pc:docMk/>
            <pc:sldMk cId="5371497" sldId="288"/>
            <ac:spMk id="4" creationId="{323C8005-8979-45A4-4FF8-DCFA9AF62F58}"/>
          </ac:spMkLst>
        </pc:spChg>
        <pc:picChg chg="add del mod">
          <ac:chgData name="THISSIANY BEATRIZ ALMEIDA" userId="2dcd9e37-326d-4709-acd7-5ac3ef4a188f" providerId="ADAL" clId="{CB2AF371-E0A3-4C48-A4FD-A24B6985E540}" dt="2024-04-04T19:39:15.992" v="7485" actId="478"/>
          <ac:picMkLst>
            <pc:docMk/>
            <pc:sldMk cId="5371497" sldId="288"/>
            <ac:picMk id="6" creationId="{9578028D-9F7C-5E42-B5D2-9CCEF4518613}"/>
          </ac:picMkLst>
        </pc:picChg>
        <pc:picChg chg="add del mod">
          <ac:chgData name="THISSIANY BEATRIZ ALMEIDA" userId="2dcd9e37-326d-4709-acd7-5ac3ef4a188f" providerId="ADAL" clId="{CB2AF371-E0A3-4C48-A4FD-A24B6985E540}" dt="2024-04-04T19:45:47.816" v="7650" actId="478"/>
          <ac:picMkLst>
            <pc:docMk/>
            <pc:sldMk cId="5371497" sldId="288"/>
            <ac:picMk id="8" creationId="{2BFFA004-EE1D-DA88-A01F-8896164DCD54}"/>
          </ac:picMkLst>
        </pc:picChg>
        <pc:picChg chg="add del mod">
          <ac:chgData name="THISSIANY BEATRIZ ALMEIDA" userId="2dcd9e37-326d-4709-acd7-5ac3ef4a188f" providerId="ADAL" clId="{CB2AF371-E0A3-4C48-A4FD-A24B6985E540}" dt="2024-04-04T19:45:49.479" v="7651" actId="478"/>
          <ac:picMkLst>
            <pc:docMk/>
            <pc:sldMk cId="5371497" sldId="288"/>
            <ac:picMk id="10" creationId="{ED7BDC99-137F-BC9E-F874-CBA3F74D2716}"/>
          </ac:picMkLst>
        </pc:picChg>
        <pc:picChg chg="add mod">
          <ac:chgData name="THISSIANY BEATRIZ ALMEIDA" userId="2dcd9e37-326d-4709-acd7-5ac3ef4a188f" providerId="ADAL" clId="{CB2AF371-E0A3-4C48-A4FD-A24B6985E540}" dt="2024-04-04T19:56:07.218" v="7808" actId="1582"/>
          <ac:picMkLst>
            <pc:docMk/>
            <pc:sldMk cId="5371497" sldId="288"/>
            <ac:picMk id="12" creationId="{9D1AD5E3-6EE5-6569-D863-7492A287A952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9:12:47.184" v="7422" actId="2"/>
        <pc:sldMkLst>
          <pc:docMk/>
          <pc:sldMk cId="675178861" sldId="289"/>
        </pc:sldMkLst>
        <pc:spChg chg="mod">
          <ac:chgData name="THISSIANY BEATRIZ ALMEIDA" userId="2dcd9e37-326d-4709-acd7-5ac3ef4a188f" providerId="ADAL" clId="{CB2AF371-E0A3-4C48-A4FD-A24B6985E540}" dt="2024-04-04T19:12:47.184" v="7422" actId="2"/>
          <ac:spMkLst>
            <pc:docMk/>
            <pc:sldMk cId="675178861" sldId="28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7:01.617" v="3237" actId="20577"/>
          <ac:spMkLst>
            <pc:docMk/>
            <pc:sldMk cId="675178861" sldId="28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46:57.520" v="3219" actId="478"/>
          <ac:picMkLst>
            <pc:docMk/>
            <pc:sldMk cId="675178861" sldId="289"/>
            <ac:picMk id="6" creationId="{9578028D-9F7C-5E42-B5D2-9CCEF4518613}"/>
          </ac:picMkLst>
        </pc:picChg>
      </pc:sldChg>
      <pc:sldChg chg="addSp modSp add del mod">
        <pc:chgData name="THISSIANY BEATRIZ ALMEIDA" userId="2dcd9e37-326d-4709-acd7-5ac3ef4a188f" providerId="ADAL" clId="{CB2AF371-E0A3-4C48-A4FD-A24B6985E540}" dt="2024-04-04T19:45:34.489" v="7630" actId="47"/>
        <pc:sldMkLst>
          <pc:docMk/>
          <pc:sldMk cId="3847833873" sldId="290"/>
        </pc:sldMkLst>
        <pc:spChg chg="mod">
          <ac:chgData name="THISSIANY BEATRIZ ALMEIDA" userId="2dcd9e37-326d-4709-acd7-5ac3ef4a188f" providerId="ADAL" clId="{CB2AF371-E0A3-4C48-A4FD-A24B6985E540}" dt="2024-04-04T18:49:27.054" v="3895" actId="2710"/>
          <ac:spMkLst>
            <pc:docMk/>
            <pc:sldMk cId="3847833873" sldId="290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8:33.284" v="3553" actId="20577"/>
          <ac:spMkLst>
            <pc:docMk/>
            <pc:sldMk cId="3847833873" sldId="290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8:49:49.203" v="3898" actId="1076"/>
          <ac:picMkLst>
            <pc:docMk/>
            <pc:sldMk cId="3847833873" sldId="290"/>
            <ac:picMk id="6" creationId="{4D8A4A8D-6006-453B-CECB-3C058C4A8B18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8:51:42.301" v="4284" actId="20577"/>
        <pc:sldMkLst>
          <pc:docMk/>
          <pc:sldMk cId="288558915" sldId="291"/>
        </pc:sldMkLst>
        <pc:spChg chg="mod">
          <ac:chgData name="THISSIANY BEATRIZ ALMEIDA" userId="2dcd9e37-326d-4709-acd7-5ac3ef4a188f" providerId="ADAL" clId="{CB2AF371-E0A3-4C48-A4FD-A24B6985E540}" dt="2024-04-04T18:51:42.301" v="4284" actId="20577"/>
          <ac:spMkLst>
            <pc:docMk/>
            <pc:sldMk cId="288558915" sldId="291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0:11.479" v="3953" actId="20577"/>
          <ac:spMkLst>
            <pc:docMk/>
            <pc:sldMk cId="288558915" sldId="291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0:13.932" v="3954" actId="478"/>
          <ac:picMkLst>
            <pc:docMk/>
            <pc:sldMk cId="288558915" sldId="291"/>
            <ac:picMk id="6" creationId="{4D8A4A8D-6006-453B-CECB-3C058C4A8B18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14210314" sldId="292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815020534" sldId="292"/>
        </pc:sldMkLst>
        <pc:spChg chg="mod">
          <ac:chgData name="THISSIANY BEATRIZ ALMEIDA" userId="2dcd9e37-326d-4709-acd7-5ac3ef4a188f" providerId="ADAL" clId="{CB2AF371-E0A3-4C48-A4FD-A24B6985E540}" dt="2024-04-04T18:53:14.592" v="4642" actId="20577"/>
          <ac:spMkLst>
            <pc:docMk/>
            <pc:sldMk cId="3815020534" sldId="29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2:09.685" v="4317" actId="20577"/>
          <ac:spMkLst>
            <pc:docMk/>
            <pc:sldMk cId="3815020534" sldId="292"/>
            <ac:spMk id="4" creationId="{323C8005-8979-45A4-4FF8-DCFA9AF62F58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762599402" sldId="293"/>
        </pc:sldMkLst>
        <pc:spChg chg="mod">
          <ac:chgData name="THISSIANY BEATRIZ ALMEIDA" userId="2dcd9e37-326d-4709-acd7-5ac3ef4a188f" providerId="ADAL" clId="{CB2AF371-E0A3-4C48-A4FD-A24B6985E540}" dt="2024-04-04T19:12:56.394" v="7426" actId="2"/>
          <ac:spMkLst>
            <pc:docMk/>
            <pc:sldMk cId="3762599402" sldId="29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3:33.339" v="4677" actId="20577"/>
          <ac:spMkLst>
            <pc:docMk/>
            <pc:sldMk cId="3762599402" sldId="293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978939315" sldId="293"/>
        </pc:sldMkLst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679801005" sldId="294"/>
        </pc:sldMkLst>
      </pc:sldChg>
      <pc:sldChg chg="add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338551831" sldId="294"/>
        </pc:sldMkLst>
        <pc:spChg chg="mod">
          <ac:chgData name="THISSIANY BEATRIZ ALMEIDA" userId="2dcd9e37-326d-4709-acd7-5ac3ef4a188f" providerId="ADAL" clId="{CB2AF371-E0A3-4C48-A4FD-A24B6985E540}" dt="2024-04-04T18:56:15.804" v="5497" actId="20577"/>
          <ac:spMkLst>
            <pc:docMk/>
            <pc:sldMk cId="2338551831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48:59.944" v="7781"/>
          <ac:picMkLst>
            <pc:docMk/>
            <pc:sldMk cId="2338551831" sldId="294"/>
            <ac:picMk id="6" creationId="{F2A50B69-D0DB-4138-686D-79898386644B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1460523491" sldId="295"/>
        </pc:sldMkLst>
      </pc:sldChg>
      <pc:sldChg chg="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388451334" sldId="295"/>
        </pc:sldMkLst>
        <pc:spChg chg="mod">
          <ac:chgData name="THISSIANY BEATRIZ ALMEIDA" userId="2dcd9e37-326d-4709-acd7-5ac3ef4a188f" providerId="ADAL" clId="{CB2AF371-E0A3-4C48-A4FD-A24B6985E540}" dt="2024-04-04T18:58:53.756" v="6023" actId="20577"/>
          <ac:spMkLst>
            <pc:docMk/>
            <pc:sldMk cId="3388451334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7:17.826" v="5535" actId="20577"/>
          <ac:spMkLst>
            <pc:docMk/>
            <pc:sldMk cId="3388451334" sldId="295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7:06.994" v="5502" actId="478"/>
          <ac:picMkLst>
            <pc:docMk/>
            <pc:sldMk cId="3388451334" sldId="295"/>
            <ac:picMk id="6" creationId="{F2A50B69-D0DB-4138-686D-79898386644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98954770" sldId="296"/>
        </pc:sldMkLst>
        <pc:spChg chg="mod">
          <ac:chgData name="THISSIANY BEATRIZ ALMEIDA" userId="2dcd9e37-326d-4709-acd7-5ac3ef4a188f" providerId="ADAL" clId="{CB2AF371-E0A3-4C48-A4FD-A24B6985E540}" dt="2024-04-04T18:59:11.964" v="6027" actId="5793"/>
          <ac:spMkLst>
            <pc:docMk/>
            <pc:sldMk cId="2098954770" sldId="296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0:46.080" v="7782" actId="478"/>
          <ac:picMkLst>
            <pc:docMk/>
            <pc:sldMk cId="2098954770" sldId="296"/>
            <ac:picMk id="6" creationId="{DAC3BA9A-DAB7-6E92-DA05-27859AD26CDA}"/>
          </ac:picMkLst>
        </pc:picChg>
        <pc:picChg chg="add mod">
          <ac:chgData name="THISSIANY BEATRIZ ALMEIDA" userId="2dcd9e37-326d-4709-acd7-5ac3ef4a188f" providerId="ADAL" clId="{CB2AF371-E0A3-4C48-A4FD-A24B6985E540}" dt="2024-04-04T19:55:37.503" v="7802" actId="1582"/>
          <ac:picMkLst>
            <pc:docMk/>
            <pc:sldMk cId="2098954770" sldId="296"/>
            <ac:picMk id="8" creationId="{E31B31BB-269A-FAE1-1BCD-6F939A36BB51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6257748" sldId="296"/>
        </pc:sldMkLst>
      </pc:sldChg>
      <pc:sldChg chg="modSp add del mod">
        <pc:chgData name="THISSIANY BEATRIZ ALMEIDA" userId="2dcd9e37-326d-4709-acd7-5ac3ef4a188f" providerId="ADAL" clId="{CB2AF371-E0A3-4C48-A4FD-A24B6985E540}" dt="2024-04-04T19:52:46.653" v="7787" actId="47"/>
        <pc:sldMkLst>
          <pc:docMk/>
          <pc:sldMk cId="2952396784" sldId="297"/>
        </pc:sldMkLst>
        <pc:spChg chg="mod">
          <ac:chgData name="THISSIANY BEATRIZ ALMEIDA" userId="2dcd9e37-326d-4709-acd7-5ac3ef4a188f" providerId="ADAL" clId="{CB2AF371-E0A3-4C48-A4FD-A24B6985E540}" dt="2024-04-04T19:12:58.591" v="7428" actId="2"/>
          <ac:spMkLst>
            <pc:docMk/>
            <pc:sldMk cId="2952396784" sldId="297"/>
            <ac:spMk id="3" creationId="{30868531-4076-9BC2-740A-928ACB114A92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80837938" sldId="298"/>
        </pc:sldMkLst>
        <pc:spChg chg="mod">
          <ac:chgData name="THISSIANY BEATRIZ ALMEIDA" userId="2dcd9e37-326d-4709-acd7-5ac3ef4a188f" providerId="ADAL" clId="{CB2AF371-E0A3-4C48-A4FD-A24B6985E540}" dt="2024-04-04T19:13:37.562" v="7440" actId="115"/>
          <ac:spMkLst>
            <pc:docMk/>
            <pc:sldMk cId="1380837938" sldId="298"/>
            <ac:spMk id="3" creationId="{30868531-4076-9BC2-740A-928ACB114A92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13028936" sldId="298"/>
        </pc:sldMkLst>
      </pc:sldChg>
      <pc:sldChg chg="addSp modSp add del mod">
        <pc:chgData name="THISSIANY BEATRIZ ALMEIDA" userId="2dcd9e37-326d-4709-acd7-5ac3ef4a188f" providerId="ADAL" clId="{CB2AF371-E0A3-4C48-A4FD-A24B6985E540}" dt="2024-04-04T19:53:34.161" v="7788" actId="47"/>
        <pc:sldMkLst>
          <pc:docMk/>
          <pc:sldMk cId="4086049893" sldId="299"/>
        </pc:sldMkLst>
        <pc:spChg chg="mod">
          <ac:chgData name="THISSIANY BEATRIZ ALMEIDA" userId="2dcd9e37-326d-4709-acd7-5ac3ef4a188f" providerId="ADAL" clId="{CB2AF371-E0A3-4C48-A4FD-A24B6985E540}" dt="2024-04-04T19:03:24.934" v="6900" actId="20577"/>
          <ac:spMkLst>
            <pc:docMk/>
            <pc:sldMk cId="4086049893" sldId="29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3:48.532" v="6903" actId="1076"/>
          <ac:picMkLst>
            <pc:docMk/>
            <pc:sldMk cId="4086049893" sldId="299"/>
            <ac:picMk id="6" creationId="{744CA3D1-2AB6-F31A-F7C7-F9E6D896AE6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1.262" v="7789" actId="47"/>
        <pc:sldMkLst>
          <pc:docMk/>
          <pc:sldMk cId="2161945409" sldId="300"/>
        </pc:sldMkLst>
        <pc:picChg chg="del">
          <ac:chgData name="THISSIANY BEATRIZ ALMEIDA" userId="2dcd9e37-326d-4709-acd7-5ac3ef4a188f" providerId="ADAL" clId="{CB2AF371-E0A3-4C48-A4FD-A24B6985E540}" dt="2024-04-04T19:04:20.851" v="6905" actId="478"/>
          <ac:picMkLst>
            <pc:docMk/>
            <pc:sldMk cId="2161945409" sldId="300"/>
            <ac:picMk id="6" creationId="{744CA3D1-2AB6-F31A-F7C7-F9E6D896AE6B}"/>
          </ac:picMkLst>
        </pc:picChg>
        <pc:picChg chg="add mod">
          <ac:chgData name="THISSIANY BEATRIZ ALMEIDA" userId="2dcd9e37-326d-4709-acd7-5ac3ef4a188f" providerId="ADAL" clId="{CB2AF371-E0A3-4C48-A4FD-A24B6985E540}" dt="2024-04-04T19:04:40.249" v="6908" actId="1076"/>
          <ac:picMkLst>
            <pc:docMk/>
            <pc:sldMk cId="2161945409" sldId="300"/>
            <ac:picMk id="7" creationId="{37453B4C-0899-45FF-691A-11B324AAF0D9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3.869" v="7790" actId="47"/>
        <pc:sldMkLst>
          <pc:docMk/>
          <pc:sldMk cId="448500700" sldId="301"/>
        </pc:sldMkLst>
        <pc:spChg chg="mod">
          <ac:chgData name="THISSIANY BEATRIZ ALMEIDA" userId="2dcd9e37-326d-4709-acd7-5ac3ef4a188f" providerId="ADAL" clId="{CB2AF371-E0A3-4C48-A4FD-A24B6985E540}" dt="2024-04-04T19:04:55.530" v="6912" actId="5793"/>
          <ac:spMkLst>
            <pc:docMk/>
            <pc:sldMk cId="448500700" sldId="30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5:19.541" v="6915" actId="1076"/>
          <ac:picMkLst>
            <pc:docMk/>
            <pc:sldMk cId="448500700" sldId="301"/>
            <ac:picMk id="6" creationId="{16556490-B1C8-45B0-F723-BED2BEBC65F4}"/>
          </ac:picMkLst>
        </pc:picChg>
        <pc:picChg chg="del">
          <ac:chgData name="THISSIANY BEATRIZ ALMEIDA" userId="2dcd9e37-326d-4709-acd7-5ac3ef4a188f" providerId="ADAL" clId="{CB2AF371-E0A3-4C48-A4FD-A24B6985E540}" dt="2024-04-04T19:04:52.366" v="6910" actId="478"/>
          <ac:picMkLst>
            <pc:docMk/>
            <pc:sldMk cId="448500700" sldId="301"/>
            <ac:picMk id="7" creationId="{37453B4C-0899-45FF-691A-11B324AAF0D9}"/>
          </ac:picMkLst>
        </pc:pic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678289656" sldId="302"/>
        </pc:sldMkLst>
        <pc:spChg chg="mod">
          <ac:chgData name="THISSIANY BEATRIZ ALMEIDA" userId="2dcd9e37-326d-4709-acd7-5ac3ef4a188f" providerId="ADAL" clId="{CB2AF371-E0A3-4C48-A4FD-A24B6985E540}" dt="2024-04-04T19:13:01.356" v="7430" actId="2"/>
          <ac:spMkLst>
            <pc:docMk/>
            <pc:sldMk cId="678289656" sldId="30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5:53.627" v="6923" actId="20577"/>
          <ac:spMkLst>
            <pc:docMk/>
            <pc:sldMk cId="678289656" sldId="302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80665309" sldId="302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91918476" sldId="303"/>
        </pc:sldMkLst>
        <pc:spChg chg="mod">
          <ac:chgData name="THISSIANY BEATRIZ ALMEIDA" userId="2dcd9e37-326d-4709-acd7-5ac3ef4a188f" providerId="ADAL" clId="{CB2AF371-E0A3-4C48-A4FD-A24B6985E540}" dt="2024-04-04T19:07:04.122" v="7143" actId="5793"/>
          <ac:spMkLst>
            <pc:docMk/>
            <pc:sldMk cId="1391918476" sldId="303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3:51.271" v="7791" actId="478"/>
          <ac:picMkLst>
            <pc:docMk/>
            <pc:sldMk cId="1391918476" sldId="303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5:26.759" v="7800" actId="208"/>
          <ac:picMkLst>
            <pc:docMk/>
            <pc:sldMk cId="1391918476" sldId="303"/>
            <ac:picMk id="8" creationId="{31F52D7D-1402-7C07-2610-C5D90A86446D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49947701" sldId="303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65621132" sldId="304"/>
        </pc:sldMkLst>
        <pc:spChg chg="mod">
          <ac:chgData name="THISSIANY BEATRIZ ALMEIDA" userId="2dcd9e37-326d-4709-acd7-5ac3ef4a188f" providerId="ADAL" clId="{CB2AF371-E0A3-4C48-A4FD-A24B6985E540}" dt="2024-04-04T19:07:47.728" v="7160" actId="20577"/>
          <ac:spMkLst>
            <pc:docMk/>
            <pc:sldMk cId="2065621132" sldId="304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9:07:49.949" v="7161" actId="478"/>
          <ac:picMkLst>
            <pc:docMk/>
            <pc:sldMk cId="2065621132" sldId="304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4:33.502" v="7795"/>
          <ac:picMkLst>
            <pc:docMk/>
            <pc:sldMk cId="2065621132" sldId="304"/>
            <ac:picMk id="7" creationId="{288DF47F-DD71-58B7-C0E6-387BEADA0B36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8837198" sldId="304"/>
        </pc:sldMkLst>
      </pc:sldChg>
      <pc:sldChg chg="addSp modSp add del mod">
        <pc:chgData name="THISSIANY BEATRIZ ALMEIDA" userId="2dcd9e37-326d-4709-acd7-5ac3ef4a188f" providerId="ADAL" clId="{CB2AF371-E0A3-4C48-A4FD-A24B6985E540}" dt="2024-04-04T19:54:43.674" v="7796" actId="47"/>
        <pc:sldMkLst>
          <pc:docMk/>
          <pc:sldMk cId="3343732400" sldId="305"/>
        </pc:sldMkLst>
        <pc:spChg chg="mod">
          <ac:chgData name="THISSIANY BEATRIZ ALMEIDA" userId="2dcd9e37-326d-4709-acd7-5ac3ef4a188f" providerId="ADAL" clId="{CB2AF371-E0A3-4C48-A4FD-A24B6985E540}" dt="2024-04-04T19:13:03.659" v="7431" actId="2"/>
          <ac:spMkLst>
            <pc:docMk/>
            <pc:sldMk cId="3343732400" sldId="30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9:38.137" v="7172" actId="20577"/>
          <ac:spMkLst>
            <pc:docMk/>
            <pc:sldMk cId="3343732400" sldId="30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9:10:36.981" v="7360" actId="1076"/>
          <ac:picMkLst>
            <pc:docMk/>
            <pc:sldMk cId="3343732400" sldId="305"/>
            <ac:picMk id="6" creationId="{2FF52BDF-6793-8B47-6FC2-38F9E4A36265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85297434" sldId="306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841544700" sldId="306"/>
        </pc:sldMkLst>
        <pc:spChg chg="mod">
          <ac:chgData name="THISSIANY BEATRIZ ALMEIDA" userId="2dcd9e37-326d-4709-acd7-5ac3ef4a188f" providerId="ADAL" clId="{CB2AF371-E0A3-4C48-A4FD-A24B6985E540}" dt="2024-04-04T19:11:35.126" v="7416" actId="20577"/>
          <ac:spMkLst>
            <pc:docMk/>
            <pc:sldMk cId="841544700" sldId="30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55:58.217" v="7806" actId="1582"/>
        <pc:sldMkLst>
          <pc:docMk/>
          <pc:sldMk cId="3294921447" sldId="307"/>
        </pc:sldMkLst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8" creationId="{2BFFA004-EE1D-DA88-A01F-8896164DCD54}"/>
          </ac:picMkLst>
        </pc:picChg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10" creationId="{ED7BDC99-137F-BC9E-F874-CBA3F74D2716}"/>
          </ac:picMkLst>
        </pc:picChg>
      </pc:sldChg>
      <pc:sldChg chg="addSp delSp modSp add mod">
        <pc:chgData name="THISSIANY BEATRIZ ALMEIDA" userId="2dcd9e37-326d-4709-acd7-5ac3ef4a188f" providerId="ADAL" clId="{CB2AF371-E0A3-4C48-A4FD-A24B6985E540}" dt="2024-04-04T19:55:49.985" v="7804" actId="1582"/>
        <pc:sldMkLst>
          <pc:docMk/>
          <pc:sldMk cId="3077769180" sldId="308"/>
        </pc:sldMkLst>
        <pc:spChg chg="mod">
          <ac:chgData name="THISSIANY BEATRIZ ALMEIDA" userId="2dcd9e37-326d-4709-acd7-5ac3ef4a188f" providerId="ADAL" clId="{CB2AF371-E0A3-4C48-A4FD-A24B6985E540}" dt="2024-04-04T19:47:34.596" v="7772" actId="20577"/>
          <ac:spMkLst>
            <pc:docMk/>
            <pc:sldMk cId="3077769180" sldId="308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55:49.985" v="7804" actId="1582"/>
          <ac:picMkLst>
            <pc:docMk/>
            <pc:sldMk cId="3077769180" sldId="308"/>
            <ac:picMk id="6" creationId="{D554B39F-607F-CF0F-3208-FCDCEE640BD7}"/>
          </ac:picMkLst>
        </pc:picChg>
        <pc:picChg chg="del">
          <ac:chgData name="THISSIANY BEATRIZ ALMEIDA" userId="2dcd9e37-326d-4709-acd7-5ac3ef4a188f" providerId="ADAL" clId="{CB2AF371-E0A3-4C48-A4FD-A24B6985E540}" dt="2024-04-04T19:47:23.331" v="7716" actId="478"/>
          <ac:picMkLst>
            <pc:docMk/>
            <pc:sldMk cId="3077769180" sldId="308"/>
            <ac:picMk id="8" creationId="{2BFFA004-EE1D-DA88-A01F-8896164DCD54}"/>
          </ac:picMkLst>
        </pc:picChg>
        <pc:picChg chg="del">
          <ac:chgData name="THISSIANY BEATRIZ ALMEIDA" userId="2dcd9e37-326d-4709-acd7-5ac3ef4a188f" providerId="ADAL" clId="{CB2AF371-E0A3-4C48-A4FD-A24B6985E540}" dt="2024-04-04T19:47:24.689" v="7717" actId="478"/>
          <ac:picMkLst>
            <pc:docMk/>
            <pc:sldMk cId="3077769180" sldId="308"/>
            <ac:picMk id="10" creationId="{ED7BDC99-137F-BC9E-F874-CBA3F74D2716}"/>
          </ac:picMkLst>
        </pc:picChg>
      </pc:sldChg>
    </pc:docChg>
  </pc:docChgLst>
  <pc:docChgLst>
    <pc:chgData name="THISSIANY BEATRIZ ALMEIDA" userId="2dcd9e37-326d-4709-acd7-5ac3ef4a188f" providerId="ADAL" clId="{C3266E59-14A1-4D02-B9EE-FA2A63E98E64}"/>
    <pc:docChg chg="custSel addSld delSld modSld">
      <pc:chgData name="THISSIANY BEATRIZ ALMEIDA" userId="2dcd9e37-326d-4709-acd7-5ac3ef4a188f" providerId="ADAL" clId="{C3266E59-14A1-4D02-B9EE-FA2A63E98E64}" dt="2024-04-04T20:12:36.208" v="135" actId="47"/>
      <pc:docMkLst>
        <pc:docMk/>
      </pc:docMkLst>
      <pc:sldChg chg="modSp mod">
        <pc:chgData name="THISSIANY BEATRIZ ALMEIDA" userId="2dcd9e37-326d-4709-acd7-5ac3ef4a188f" providerId="ADAL" clId="{C3266E59-14A1-4D02-B9EE-FA2A63E98E64}" dt="2024-04-04T20:04:38.070" v="61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3266E59-14A1-4D02-B9EE-FA2A63E98E64}" dt="2024-04-04T20:04:38.070" v="61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C3266E59-14A1-4D02-B9EE-FA2A63E98E64}" dt="2024-04-04T20:04:55.972" v="63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C3266E59-14A1-4D02-B9EE-FA2A63E98E64}" dt="2024-04-04T20:04:55.972" v="63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5:40.942" v="67" actId="207"/>
        <pc:sldMkLst>
          <pc:docMk/>
          <pc:sldMk cId="478335380" sldId="258"/>
        </pc:sldMkLst>
        <pc:spChg chg="mod">
          <ac:chgData name="THISSIANY BEATRIZ ALMEIDA" userId="2dcd9e37-326d-4709-acd7-5ac3ef4a188f" providerId="ADAL" clId="{C3266E59-14A1-4D02-B9EE-FA2A63E98E64}" dt="2024-04-04T20:05:40.942" v="67" actId="207"/>
          <ac:spMkLst>
            <pc:docMk/>
            <pc:sldMk cId="478335380" sldId="258"/>
            <ac:spMk id="4" creationId="{E0739F28-43AC-4206-6E56-983C9BAE71B1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55.814" v="92" actId="27636"/>
        <pc:sldMkLst>
          <pc:docMk/>
          <pc:sldMk cId="2987936547" sldId="259"/>
        </pc:sldMkLst>
        <pc:spChg chg="mod">
          <ac:chgData name="THISSIANY BEATRIZ ALMEIDA" userId="2dcd9e37-326d-4709-acd7-5ac3ef4a188f" providerId="ADAL" clId="{C3266E59-14A1-4D02-B9EE-FA2A63E98E64}" dt="2024-04-04T20:07:55.814" v="92" actId="27636"/>
          <ac:spMkLst>
            <pc:docMk/>
            <pc:sldMk cId="2987936547" sldId="25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C3266E59-14A1-4D02-B9EE-FA2A63E98E64}" dt="2024-04-04T20:05:45.851" v="68" actId="207"/>
          <ac:spMkLst>
            <pc:docMk/>
            <pc:sldMk cId="2987936547" sldId="259"/>
            <ac:spMk id="4" creationId="{71C08C84-8944-92FB-1EED-28F3C5C2825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9:11.407" v="120" actId="27636"/>
        <pc:sldMkLst>
          <pc:docMk/>
          <pc:sldMk cId="1421376450" sldId="260"/>
        </pc:sldMkLst>
        <pc:spChg chg="mod">
          <ac:chgData name="THISSIANY BEATRIZ ALMEIDA" userId="2dcd9e37-326d-4709-acd7-5ac3ef4a188f" providerId="ADAL" clId="{C3266E59-14A1-4D02-B9EE-FA2A63E98E64}" dt="2024-04-04T20:09:11.407" v="120" actId="27636"/>
          <ac:spMkLst>
            <pc:docMk/>
            <pc:sldMk cId="1421376450" sldId="260"/>
            <ac:spMk id="3" creationId="{29F62C85-62C5-A399-8884-0205D16ADDE0}"/>
          </ac:spMkLst>
        </pc:spChg>
        <pc:spChg chg="mod">
          <ac:chgData name="THISSIANY BEATRIZ ALMEIDA" userId="2dcd9e37-326d-4709-acd7-5ac3ef4a188f" providerId="ADAL" clId="{C3266E59-14A1-4D02-B9EE-FA2A63E98E64}" dt="2024-04-04T20:05:59.246" v="70" actId="207"/>
          <ac:spMkLst>
            <pc:docMk/>
            <pc:sldMk cId="1421376450" sldId="260"/>
            <ac:spMk id="4" creationId="{43317BBE-6973-8556-1DC3-3C1C819184A5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25.506" v="95" actId="47"/>
        <pc:sldMkLst>
          <pc:docMk/>
          <pc:sldMk cId="2348822984" sldId="261"/>
        </pc:sldMkLst>
        <pc:spChg chg="mod">
          <ac:chgData name="THISSIANY BEATRIZ ALMEIDA" userId="2dcd9e37-326d-4709-acd7-5ac3ef4a188f" providerId="ADAL" clId="{C3266E59-14A1-4D02-B9EE-FA2A63E98E64}" dt="2024-04-04T20:06:04.242" v="71" actId="207"/>
          <ac:spMkLst>
            <pc:docMk/>
            <pc:sldMk cId="2348822984" sldId="261"/>
            <ac:spMk id="4" creationId="{599E5415-AD5A-1D75-56BA-2F51B248F35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2.743" v="72" actId="207"/>
        <pc:sldMkLst>
          <pc:docMk/>
          <pc:sldMk cId="1661797884" sldId="265"/>
        </pc:sldMkLst>
        <pc:spChg chg="mod">
          <ac:chgData name="THISSIANY BEATRIZ ALMEIDA" userId="2dcd9e37-326d-4709-acd7-5ac3ef4a188f" providerId="ADAL" clId="{C3266E59-14A1-4D02-B9EE-FA2A63E98E64}" dt="2024-04-04T20:06:12.743" v="72" actId="207"/>
          <ac:spMkLst>
            <pc:docMk/>
            <pc:sldMk cId="1661797884" sldId="265"/>
            <ac:spMk id="4" creationId="{AAF0E76F-3637-7BBD-368B-4108FA6E8CE0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6.001" v="73" actId="207"/>
        <pc:sldMkLst>
          <pc:docMk/>
          <pc:sldMk cId="2044956114" sldId="266"/>
        </pc:sldMkLst>
        <pc:spChg chg="mod">
          <ac:chgData name="THISSIANY BEATRIZ ALMEIDA" userId="2dcd9e37-326d-4709-acd7-5ac3ef4a188f" providerId="ADAL" clId="{C3266E59-14A1-4D02-B9EE-FA2A63E98E64}" dt="2024-04-04T20:06:16.001" v="73" actId="207"/>
          <ac:spMkLst>
            <pc:docMk/>
            <pc:sldMk cId="2044956114" sldId="266"/>
            <ac:spMk id="4" creationId="{6AB6A7AB-3573-D97A-4B9C-5140840EBDB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1.801" v="74" actId="207"/>
        <pc:sldMkLst>
          <pc:docMk/>
          <pc:sldMk cId="2211300243" sldId="267"/>
        </pc:sldMkLst>
        <pc:spChg chg="mod">
          <ac:chgData name="THISSIANY BEATRIZ ALMEIDA" userId="2dcd9e37-326d-4709-acd7-5ac3ef4a188f" providerId="ADAL" clId="{C3266E59-14A1-4D02-B9EE-FA2A63E98E64}" dt="2024-04-04T20:06:21.801" v="74" actId="207"/>
          <ac:spMkLst>
            <pc:docMk/>
            <pc:sldMk cId="2211300243" sldId="267"/>
            <ac:spMk id="4" creationId="{8785D6E1-36AE-CDDE-35D9-EE4A8C49FB0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5.117" v="75" actId="207"/>
        <pc:sldMkLst>
          <pc:docMk/>
          <pc:sldMk cId="2741799910" sldId="268"/>
        </pc:sldMkLst>
        <pc:spChg chg="mod">
          <ac:chgData name="THISSIANY BEATRIZ ALMEIDA" userId="2dcd9e37-326d-4709-acd7-5ac3ef4a188f" providerId="ADAL" clId="{C3266E59-14A1-4D02-B9EE-FA2A63E98E64}" dt="2024-04-04T20:06:25.117" v="75" actId="207"/>
          <ac:spMkLst>
            <pc:docMk/>
            <pc:sldMk cId="2741799910" sldId="268"/>
            <ac:spMk id="4" creationId="{5F58BC4E-C6D8-3EB0-9ACD-87B9300D12DC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1.767" v="76" actId="207"/>
        <pc:sldMkLst>
          <pc:docMk/>
          <pc:sldMk cId="613918190" sldId="269"/>
        </pc:sldMkLst>
        <pc:spChg chg="mod">
          <ac:chgData name="THISSIANY BEATRIZ ALMEIDA" userId="2dcd9e37-326d-4709-acd7-5ac3ef4a188f" providerId="ADAL" clId="{C3266E59-14A1-4D02-B9EE-FA2A63E98E64}" dt="2024-04-04T20:06:31.767" v="76" actId="207"/>
          <ac:spMkLst>
            <pc:docMk/>
            <pc:sldMk cId="613918190" sldId="269"/>
            <ac:spMk id="4" creationId="{E2CB742B-D7E7-2CD4-EF92-DB19A2BA511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5.434" v="77" actId="207"/>
        <pc:sldMkLst>
          <pc:docMk/>
          <pc:sldMk cId="2393711049" sldId="270"/>
        </pc:sldMkLst>
        <pc:spChg chg="mod">
          <ac:chgData name="THISSIANY BEATRIZ ALMEIDA" userId="2dcd9e37-326d-4709-acd7-5ac3ef4a188f" providerId="ADAL" clId="{C3266E59-14A1-4D02-B9EE-FA2A63E98E64}" dt="2024-04-04T20:06:35.434" v="77" actId="207"/>
          <ac:spMkLst>
            <pc:docMk/>
            <pc:sldMk cId="2393711049" sldId="270"/>
            <ac:spMk id="4" creationId="{B8C32637-0170-9571-BBA4-F04E2B41B64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9.039" v="78" actId="207"/>
        <pc:sldMkLst>
          <pc:docMk/>
          <pc:sldMk cId="2793538177" sldId="271"/>
        </pc:sldMkLst>
        <pc:spChg chg="mod">
          <ac:chgData name="THISSIANY BEATRIZ ALMEIDA" userId="2dcd9e37-326d-4709-acd7-5ac3ef4a188f" providerId="ADAL" clId="{C3266E59-14A1-4D02-B9EE-FA2A63E98E64}" dt="2024-04-04T20:06:39.039" v="78" actId="207"/>
          <ac:spMkLst>
            <pc:docMk/>
            <pc:sldMk cId="2793538177" sldId="271"/>
            <ac:spMk id="4" creationId="{8E3DE40B-B2FB-A1D0-BE11-FDB068B4DF3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43.153" v="79" actId="207"/>
        <pc:sldMkLst>
          <pc:docMk/>
          <pc:sldMk cId="3055321755" sldId="272"/>
        </pc:sldMkLst>
        <pc:spChg chg="mod">
          <ac:chgData name="THISSIANY BEATRIZ ALMEIDA" userId="2dcd9e37-326d-4709-acd7-5ac3ef4a188f" providerId="ADAL" clId="{C3266E59-14A1-4D02-B9EE-FA2A63E98E64}" dt="2024-04-04T20:06:43.153" v="79" actId="207"/>
          <ac:spMkLst>
            <pc:docMk/>
            <pc:sldMk cId="3055321755" sldId="272"/>
            <ac:spMk id="4" creationId="{9B06FA42-0BE2-CEA0-4EDD-3965151C9D94}"/>
          </ac:spMkLst>
        </pc:spChg>
      </pc:sldChg>
      <pc:sldChg chg="addSp delSp modSp add mod">
        <pc:chgData name="THISSIANY BEATRIZ ALMEIDA" userId="2dcd9e37-326d-4709-acd7-5ac3ef4a188f" providerId="ADAL" clId="{C3266E59-14A1-4D02-B9EE-FA2A63E98E64}" dt="2024-04-04T20:12:21.898" v="134" actId="1076"/>
        <pc:sldMkLst>
          <pc:docMk/>
          <pc:sldMk cId="2156257804" sldId="273"/>
        </pc:sldMkLst>
        <pc:spChg chg="mod">
          <ac:chgData name="THISSIANY BEATRIZ ALMEIDA" userId="2dcd9e37-326d-4709-acd7-5ac3ef4a188f" providerId="ADAL" clId="{C3266E59-14A1-4D02-B9EE-FA2A63E98E64}" dt="2024-04-04T20:06:50.773" v="80" actId="207"/>
          <ac:spMkLst>
            <pc:docMk/>
            <pc:sldMk cId="2156257804" sldId="273"/>
            <ac:spMk id="4" creationId="{E656085D-66D8-0572-E2B6-436CACF3CEE7}"/>
          </ac:spMkLst>
        </pc:spChg>
        <pc:picChg chg="add mod">
          <ac:chgData name="THISSIANY BEATRIZ ALMEIDA" userId="2dcd9e37-326d-4709-acd7-5ac3ef4a188f" providerId="ADAL" clId="{C3266E59-14A1-4D02-B9EE-FA2A63E98E64}" dt="2024-04-04T20:10:53.211" v="128" actId="1076"/>
          <ac:picMkLst>
            <pc:docMk/>
            <pc:sldMk cId="2156257804" sldId="273"/>
            <ac:picMk id="1026" creationId="{DBDC463C-005F-292B-0742-5B97CA77E77C}"/>
          </ac:picMkLst>
        </pc:picChg>
        <pc:picChg chg="add mod">
          <ac:chgData name="THISSIANY BEATRIZ ALMEIDA" userId="2dcd9e37-326d-4709-acd7-5ac3ef4a188f" providerId="ADAL" clId="{C3266E59-14A1-4D02-B9EE-FA2A63E98E64}" dt="2024-04-04T20:11:54.917" v="131" actId="1076"/>
          <ac:picMkLst>
            <pc:docMk/>
            <pc:sldMk cId="2156257804" sldId="273"/>
            <ac:picMk id="1028" creationId="{C7BDDF54-3C2D-305C-2B55-3DA1451FFE8C}"/>
          </ac:picMkLst>
        </pc:picChg>
        <pc:picChg chg="add mod">
          <ac:chgData name="THISSIANY BEATRIZ ALMEIDA" userId="2dcd9e37-326d-4709-acd7-5ac3ef4a188f" providerId="ADAL" clId="{C3266E59-14A1-4D02-B9EE-FA2A63E98E64}" dt="2024-04-04T20:12:21.898" v="134" actId="1076"/>
          <ac:picMkLst>
            <pc:docMk/>
            <pc:sldMk cId="2156257804" sldId="273"/>
            <ac:picMk id="1030" creationId="{4FA9AE75-9E53-3D03-7A15-84A46E3178DF}"/>
          </ac:picMkLst>
        </pc:picChg>
        <pc:picChg chg="del">
          <ac:chgData name="THISSIANY BEATRIZ ALMEIDA" userId="2dcd9e37-326d-4709-acd7-5ac3ef4a188f" providerId="ADAL" clId="{C3266E59-14A1-4D02-B9EE-FA2A63E98E64}" dt="2024-04-04T20:10:36.914" v="123" actId="478"/>
          <ac:picMkLst>
            <pc:docMk/>
            <pc:sldMk cId="2156257804" sldId="273"/>
            <ac:picMk id="8194" creationId="{2B66699F-AF1A-EB1C-7A85-8AD0E842C6BB}"/>
          </ac:picMkLst>
        </pc:picChg>
        <pc:picChg chg="del">
          <ac:chgData name="THISSIANY BEATRIZ ALMEIDA" userId="2dcd9e37-326d-4709-acd7-5ac3ef4a188f" providerId="ADAL" clId="{C3266E59-14A1-4D02-B9EE-FA2A63E98E64}" dt="2024-04-04T20:10:39.302" v="124" actId="478"/>
          <ac:picMkLst>
            <pc:docMk/>
            <pc:sldMk cId="2156257804" sldId="273"/>
            <ac:picMk id="8196" creationId="{C3913802-16C4-091B-3E2F-3FCDE9D762FB}"/>
          </ac:picMkLst>
        </pc:picChg>
      </pc:sldChg>
      <pc:sldChg chg="modSp add del mod">
        <pc:chgData name="THISSIANY BEATRIZ ALMEIDA" userId="2dcd9e37-326d-4709-acd7-5ac3ef4a188f" providerId="ADAL" clId="{C3266E59-14A1-4D02-B9EE-FA2A63E98E64}" dt="2024-04-04T20:12:36.208" v="135" actId="47"/>
        <pc:sldMkLst>
          <pc:docMk/>
          <pc:sldMk cId="3850597215" sldId="274"/>
        </pc:sldMkLst>
        <pc:spChg chg="mod">
          <ac:chgData name="THISSIANY BEATRIZ ALMEIDA" userId="2dcd9e37-326d-4709-acd7-5ac3ef4a188f" providerId="ADAL" clId="{C3266E59-14A1-4D02-B9EE-FA2A63E98E64}" dt="2024-04-04T20:06:54.278" v="81" actId="207"/>
          <ac:spMkLst>
            <pc:docMk/>
            <pc:sldMk cId="3850597215" sldId="274"/>
            <ac:spMk id="4" creationId="{58CC2F49-3FA3-810C-C783-9908130774E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57.559" v="82" actId="207"/>
        <pc:sldMkLst>
          <pc:docMk/>
          <pc:sldMk cId="195818609" sldId="275"/>
        </pc:sldMkLst>
        <pc:spChg chg="mod">
          <ac:chgData name="THISSIANY BEATRIZ ALMEIDA" userId="2dcd9e37-326d-4709-acd7-5ac3ef4a188f" providerId="ADAL" clId="{C3266E59-14A1-4D02-B9EE-FA2A63E98E64}" dt="2024-04-04T20:06:57.559" v="82" actId="207"/>
          <ac:spMkLst>
            <pc:docMk/>
            <pc:sldMk cId="195818609" sldId="275"/>
            <ac:spMk id="4" creationId="{7E37B2A6-348F-7D55-3EF8-88C6562FA909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0.861" v="83" actId="207"/>
        <pc:sldMkLst>
          <pc:docMk/>
          <pc:sldMk cId="474246146" sldId="276"/>
        </pc:sldMkLst>
        <pc:spChg chg="mod">
          <ac:chgData name="THISSIANY BEATRIZ ALMEIDA" userId="2dcd9e37-326d-4709-acd7-5ac3ef4a188f" providerId="ADAL" clId="{C3266E59-14A1-4D02-B9EE-FA2A63E98E64}" dt="2024-04-04T20:07:00.861" v="83" actId="207"/>
          <ac:spMkLst>
            <pc:docMk/>
            <pc:sldMk cId="474246146" sldId="276"/>
            <ac:spMk id="4" creationId="{9F99AB3D-2AFA-EE0D-BC53-0E25210A2BD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6.142" v="84" actId="207"/>
        <pc:sldMkLst>
          <pc:docMk/>
          <pc:sldMk cId="296554654" sldId="277"/>
        </pc:sldMkLst>
        <pc:spChg chg="mod">
          <ac:chgData name="THISSIANY BEATRIZ ALMEIDA" userId="2dcd9e37-326d-4709-acd7-5ac3ef4a188f" providerId="ADAL" clId="{C3266E59-14A1-4D02-B9EE-FA2A63E98E64}" dt="2024-04-04T20:07:06.142" v="84" actId="207"/>
          <ac:spMkLst>
            <pc:docMk/>
            <pc:sldMk cId="296554654" sldId="277"/>
            <ac:spMk id="4" creationId="{9335A7F5-30DF-358B-EE3F-2571E1CF178B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79045505" sldId="279"/>
        </pc:sldMkLst>
      </pc:sldChg>
      <pc:sldChg chg="modSp add mod">
        <pc:chgData name="THISSIANY BEATRIZ ALMEIDA" userId="2dcd9e37-326d-4709-acd7-5ac3ef4a188f" providerId="ADAL" clId="{C3266E59-14A1-4D02-B9EE-FA2A63E98E64}" dt="2024-04-04T20:09:20.750" v="122" actId="27636"/>
        <pc:sldMkLst>
          <pc:docMk/>
          <pc:sldMk cId="2764724904" sldId="279"/>
        </pc:sldMkLst>
        <pc:spChg chg="mod">
          <ac:chgData name="THISSIANY BEATRIZ ALMEIDA" userId="2dcd9e37-326d-4709-acd7-5ac3ef4a188f" providerId="ADAL" clId="{C3266E59-14A1-4D02-B9EE-FA2A63E98E64}" dt="2024-04-04T20:09:20.750" v="122" actId="27636"/>
          <ac:spMkLst>
            <pc:docMk/>
            <pc:sldMk cId="2764724904" sldId="279"/>
            <ac:spMk id="3" creationId="{29F62C85-62C5-A399-8884-0205D16ADDE0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06.704" v="93" actId="47"/>
        <pc:sldMkLst>
          <pc:docMk/>
          <pc:sldMk cId="3230539751" sldId="279"/>
        </pc:sldMkLst>
        <pc:spChg chg="mod">
          <ac:chgData name="THISSIANY BEATRIZ ALMEIDA" userId="2dcd9e37-326d-4709-acd7-5ac3ef4a188f" providerId="ADAL" clId="{C3266E59-14A1-4D02-B9EE-FA2A63E98E64}" dt="2024-04-04T20:05:51.398" v="69" actId="207"/>
          <ac:spMkLst>
            <pc:docMk/>
            <pc:sldMk cId="3230539751" sldId="279"/>
            <ac:spMk id="4" creationId="{AFC0DF42-6CAF-3DC3-3117-7617514CCFE1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99728367" sldId="280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13867301" sldId="28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886013045" sldId="28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069632287" sldId="28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409257388" sldId="28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523785624" sldId="28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872412062" sldId="28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749766715" sldId="28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5371497" sldId="28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5178861" sldId="289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8558915" sldId="29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14210314" sldId="29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978939315" sldId="29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9801005" sldId="29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60523491" sldId="29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6257748" sldId="29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13028936" sldId="29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80665309" sldId="30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49947701" sldId="30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8837198" sldId="30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5297434" sldId="30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294921447" sldId="30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077769180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 Black" panose="020B0A04020102020204" pitchFamily="34" charset="0"/>
              </a:rPr>
              <a:t>AULA 02 </a:t>
            </a:r>
            <a:r>
              <a:rPr lang="pt-BR" sz="2800" dirty="0">
                <a:latin typeface="Arial Black" panose="020B0A04020102020204" pitchFamily="34" charset="0"/>
              </a:rPr>
              <a:t>– ALGORITMOS DE ORDENAÇÃO NÃO-RECURSIVOS</a:t>
            </a:r>
          </a:p>
        </p:txBody>
      </p:sp>
      <p:pic>
        <p:nvPicPr>
          <p:cNvPr id="1026" name="Picture 2" descr="Estrutura de dados e sua importância para alcançar o primeiro emprego e  sucesso profissional!">
            <a:extLst>
              <a:ext uri="{FF2B5EF4-FFF2-40B4-BE49-F238E27FC236}">
                <a16:creationId xmlns:a16="http://schemas.microsoft.com/office/drawing/2014/main" id="{3D054107-049E-F2D7-F5AC-2A26EFE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63516"/>
          <a:stretch/>
        </p:blipFill>
        <p:spPr bwMode="auto">
          <a:xfrm>
            <a:off x="3857625" y="0"/>
            <a:ext cx="4476750" cy="4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1ª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DB9D45-481A-C8D4-4CEB-498EB594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64" y="2883189"/>
            <a:ext cx="9810267" cy="40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2ª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680FF1-9C78-74B3-2131-0FEAD9FC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47" y="2562226"/>
            <a:ext cx="100199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3ª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5CC109-12E7-7AB9-79C0-34871F83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6" y="3110757"/>
            <a:ext cx="10352443" cy="34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4ª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4A0F4F-10FF-1BFE-1333-139880D8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00" y="2960890"/>
            <a:ext cx="10005595" cy="3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5ª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F8B9E9-03A7-09B2-AFC0-DAA5298A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63" y="3093621"/>
            <a:ext cx="9958869" cy="30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6ª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6E394-E784-DF99-0B8D-EC6C013A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7" y="3171730"/>
            <a:ext cx="10192202" cy="30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da 7ª iteração: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5CC3A8-598A-4732-12D6-7FCF411E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3" y="2874543"/>
            <a:ext cx="10342269" cy="3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VANTAGEM: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 de entender e implementar.</a:t>
            </a:r>
          </a:p>
          <a:p>
            <a:pPr algn="just">
              <a:lnSpc>
                <a:spcPct val="20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DESVANTAGEM: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desempenho da sua execução depende do tamanho da estrutura, pois há um número muito grande de movimentação de elementos, assim não deve ser usado se a estrutura a ser ordenada for complexa.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28069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ideia da ordenação por inserção é dividir os elementos em duas subestruturas, uma com os elementos já ordenados e outra com elementos ainda por ordenar.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57870B0-C709-E4E5-1EEC-CED770E373F5}"/>
              </a:ext>
            </a:extLst>
          </p:cNvPr>
          <p:cNvSpPr/>
          <p:nvPr/>
        </p:nvSpPr>
        <p:spPr>
          <a:xfrm>
            <a:off x="4748301" y="4187797"/>
            <a:ext cx="2973299" cy="2187603"/>
          </a:xfrm>
          <a:prstGeom prst="rect">
            <a:avLst/>
          </a:prstGeom>
          <a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3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DF5376-9922-2232-11F2-AE1DDA0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cada passo, uma porção de 0 até i-1 do vetor está ordenada.</a:t>
            </a:r>
          </a:p>
          <a:p>
            <a:pPr algn="just">
              <a:lnSpc>
                <a:spcPct val="150000"/>
              </a:lnSpc>
            </a:pP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Devemos inserir o item da posição i na posição certa para deixar o vetor ordenado até a posição i.</a:t>
            </a:r>
          </a:p>
          <a:p>
            <a:pPr algn="just">
              <a:lnSpc>
                <a:spcPct val="150000"/>
              </a:lnSpc>
            </a:pP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passo seguinte consideramos que o vetor está ordenado até i.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C87E724-ED90-3FF1-9170-C21FAA575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3AF86E3-AFDC-6A24-98BA-05862F1F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37" y="2230438"/>
            <a:ext cx="5241086" cy="3946525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1777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ORDENAÇÃO DE DADOS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Funcionamento - Suponha que desejamos ordenar um vetor com os seguintes elementos: 5, 3, 2, 1, 90 e 6. 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isso, nós precisamos inserir cada um dos elementos na posição correta, de tal forma que ao inserir o último valor, todo o valor já esteja ordenado.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4501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 do número 5: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516F73-AFF1-5C9E-60D8-6941F25C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71" y="2655503"/>
            <a:ext cx="6439458" cy="15469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5203EC-A64A-662E-70D5-9772CEF5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959" y="4764371"/>
            <a:ext cx="6111770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5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 do número 3: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59A236-FAC2-A4C1-200F-C9D97363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97" y="2510710"/>
            <a:ext cx="5829805" cy="18365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7B09F7-F11D-AB87-FB0E-C3FBDA7E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97" y="4760561"/>
            <a:ext cx="585266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 do número 2: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27744A-C35C-151B-3711-2D2DE40B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" y="2966720"/>
            <a:ext cx="5768840" cy="28842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585556-86C8-FD1F-47E6-65CA7D30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57" y="2966720"/>
            <a:ext cx="5738357" cy="28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9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 do número 1: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4513B4-D8BD-0C76-0531-2FD2787E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0" y="2591959"/>
            <a:ext cx="5893659" cy="20308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9B37A1-78C8-6A2B-5204-F7170288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60" y="4750424"/>
            <a:ext cx="5893659" cy="19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 do número 90: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93732-2AAF-78E3-A148-F39E9142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12" y="2815537"/>
            <a:ext cx="6187976" cy="1226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0EF1B5-F5C2-F28C-2761-C8FCE197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00" y="4574821"/>
            <a:ext cx="6637595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9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 do número 6: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C86FB1-58BC-4E7E-5502-991DC60A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2628830"/>
            <a:ext cx="6096528" cy="16003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6D87E7-1015-D861-2F54-74B44F6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36" y="4659565"/>
            <a:ext cx="6111770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2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Vetor ordenado: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96BCDC-BF21-9011-6D9D-B7FC328B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67" y="3634699"/>
            <a:ext cx="4407665" cy="17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mínimo de comparações e movimentos ocorre quando os itens estão originalmente em ordem.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máximo de comparações e movimentos ocorre quando os itens estão originalmente em ordem reversa.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 método a ser usado quando a sequência está quase ordenada, ou quando se deseja adicionar poucos itens a uma sequência já ordenada.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1859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ideia do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 cada passagem pelo vetor, selecionar o menor elemento e desloca-lo para a esquerda. É um algoritmo de ordenação bastante simples e recomendado para conjuntos pequenos.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SELECTION SORT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FAEC9B0B-8EDA-D444-24A6-28945C30C6AD}"/>
              </a:ext>
            </a:extLst>
          </p:cNvPr>
          <p:cNvSpPr/>
          <p:nvPr/>
        </p:nvSpPr>
        <p:spPr>
          <a:xfrm>
            <a:off x="5041509" y="4109632"/>
            <a:ext cx="2428070" cy="226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08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ordenação de dados é a operação de rearranjar os dados em uma determinada ordem.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eficiência no manuseio de dados muitas vezes pode ser aumentada se os dados estiverem dispostos de acordo com algum critério de ordem.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6555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Etapas:</a:t>
            </a:r>
          </a:p>
          <a:p>
            <a:pPr lvl="1"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Procurar menor elemento e trocar com o elemento na 1ª posição;</a:t>
            </a:r>
          </a:p>
          <a:p>
            <a:pPr lvl="1"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Procurar o 2º menor elemento e trocar com o elemento na 2ª posição;</a:t>
            </a:r>
          </a:p>
          <a:p>
            <a:pPr lvl="1"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Proceder assim até a ordenação estar completa.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267638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E722C-294D-42CD-3475-8C77D315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8008"/>
            <a:ext cx="5604473" cy="3666822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6" name="object 9"/>
          <p:cNvSpPr/>
          <p:nvPr/>
        </p:nvSpPr>
        <p:spPr>
          <a:xfrm>
            <a:off x="7127071" y="2307247"/>
            <a:ext cx="4114366" cy="418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57150">
            <a:solidFill>
              <a:schemeClr val="accent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60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vantagem do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que entre os algoritmos de ordenação ele apresenta uma das menores quantidades de movimentos entre os elementos, assim pode haver algum ganho quando se necessita ordenar estruturas complexas.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desvantagem é que o número de comparações é igual para um vetor já ordenado ou não.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75710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Gravar um vídeo utilizando a dança como recurso para explicar o funcionamento dos seguintes algoritmos: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BubbleSort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InsertionSort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SelectionSort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MergeSort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149580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Organizar uma lista de números em ordem crescente e/ou decrescente.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5" name="object 14"/>
          <p:cNvSpPr/>
          <p:nvPr/>
        </p:nvSpPr>
        <p:spPr>
          <a:xfrm>
            <a:off x="3500426" y="3858208"/>
            <a:ext cx="5191144" cy="2349500"/>
          </a:xfrm>
          <a:prstGeom prst="rect">
            <a:avLst/>
          </a:prstGeom>
          <a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61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02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Organizar uma lista telefônica que está sem ordem.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A194C0-18E8-8AAE-88D8-7E751225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0321" y="2859549"/>
            <a:ext cx="4391358" cy="36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algoritmos de ordenação são ferramentas utilizadas para ordenar uma lista de objetos (itens) e podem ser aplicados a diversos tipos de estrutura, tais como: Vetores, Matrizes e Estruturas dinâmicas.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escolha de um algoritmo de ordenação deve ser considerado principalmente: o tempo gasto pela ordenação e o uso econômico da memória disponível.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ALGORITMOS DE ORDENAÇÃO</a:t>
            </a:r>
          </a:p>
        </p:txBody>
      </p:sp>
    </p:spTree>
    <p:extLst>
      <p:ext uri="{BB962C8B-B14F-4D97-AF65-F5344CB8AC3E}">
        <p14:creationId xmlns:p14="http://schemas.microsoft.com/office/powerpoint/2010/main" val="231224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principais algoritmos de ordenação não recursivos são:</a:t>
            </a:r>
          </a:p>
          <a:p>
            <a:pPr lvl="1" algn="just">
              <a:lnSpc>
                <a:spcPct val="20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Bubble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200000"/>
              </a:lnSpc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200000"/>
              </a:lnSpc>
            </a:pP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ALGORITMOS DE ORDENAÇÃO</a:t>
            </a:r>
          </a:p>
        </p:txBody>
      </p:sp>
    </p:spTree>
    <p:extLst>
      <p:ext uri="{BB962C8B-B14F-4D97-AF65-F5344CB8AC3E}">
        <p14:creationId xmlns:p14="http://schemas.microsoft.com/office/powerpoint/2010/main" val="1725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bastante conhecido devido a sua facilidade de entender e de programar. Também conhecido como método das trocas sucessivas, é um método simples de ordenação que, a cada passo, posiciona(flutua) o maior elemento para o fim.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C957BAA8-6177-7250-12E6-892006F25239}"/>
              </a:ext>
            </a:extLst>
          </p:cNvPr>
          <p:cNvSpPr/>
          <p:nvPr/>
        </p:nvSpPr>
        <p:spPr>
          <a:xfrm>
            <a:off x="4196598" y="4794786"/>
            <a:ext cx="3798799" cy="1698089"/>
          </a:xfrm>
          <a:prstGeom prst="rect">
            <a:avLst/>
          </a:prstGeom>
          <a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13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Código em linguagem C: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BUBBLE SORT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B087BA-CBE4-BAF4-C866-07FC5E89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74" y="2931873"/>
            <a:ext cx="6673851" cy="3630852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47283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725</Words>
  <Application>Microsoft Office PowerPoint</Application>
  <PresentationFormat>Widescreen</PresentationFormat>
  <Paragraphs>98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 Almeida</cp:lastModifiedBy>
  <cp:revision>2</cp:revision>
  <dcterms:created xsi:type="dcterms:W3CDTF">2024-02-19T17:05:45Z</dcterms:created>
  <dcterms:modified xsi:type="dcterms:W3CDTF">2025-09-01T04:08:04Z</dcterms:modified>
</cp:coreProperties>
</file>