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79" r:id="rId10"/>
    <p:sldId id="286" r:id="rId11"/>
    <p:sldId id="292" r:id="rId12"/>
    <p:sldId id="293" r:id="rId13"/>
    <p:sldId id="294" r:id="rId14"/>
    <p:sldId id="295" r:id="rId15"/>
    <p:sldId id="296" r:id="rId16"/>
    <p:sldId id="298" r:id="rId17"/>
    <p:sldId id="302" r:id="rId18"/>
    <p:sldId id="303" r:id="rId19"/>
    <p:sldId id="304" r:id="rId20"/>
    <p:sldId id="306" r:id="rId21"/>
    <p:sldId id="287" r:id="rId22"/>
    <p:sldId id="288" r:id="rId23"/>
    <p:sldId id="307" r:id="rId24"/>
    <p:sldId id="308" r:id="rId25"/>
    <p:sldId id="289" r:id="rId26"/>
    <p:sldId id="291" r:id="rId27"/>
    <p:sldId id="27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36B"/>
    <a:srgbClr val="994190"/>
    <a:srgbClr val="282F78"/>
    <a:srgbClr val="C26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AF371-E0A3-4C48-A4FD-A24B6985E540}" v="17" dt="2024-04-04T19:57:03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SSIANY BEATRIZ ALMEIDA" userId="2dcd9e37-326d-4709-acd7-5ac3ef4a188f" providerId="ADAL" clId="{CB2AF371-E0A3-4C48-A4FD-A24B6985E540}"/>
    <pc:docChg chg="undo custSel addSld delSld modSld sldOrd">
      <pc:chgData name="THISSIANY BEATRIZ ALMEIDA" userId="2dcd9e37-326d-4709-acd7-5ac3ef4a188f" providerId="ADAL" clId="{CB2AF371-E0A3-4C48-A4FD-A24B6985E540}" dt="2024-04-04T20:01:05.361" v="7812" actId="20577"/>
      <pc:docMkLst>
        <pc:docMk/>
      </pc:docMkLst>
      <pc:sldChg chg="addSp delSp modSp mod">
        <pc:chgData name="THISSIANY BEATRIZ ALMEIDA" userId="2dcd9e37-326d-4709-acd7-5ac3ef4a188f" providerId="ADAL" clId="{CB2AF371-E0A3-4C48-A4FD-A24B6985E540}" dt="2024-04-04T20:01:05.361" v="7812" actId="20577"/>
        <pc:sldMkLst>
          <pc:docMk/>
          <pc:sldMk cId="2171811861" sldId="256"/>
        </pc:sldMkLst>
        <pc:spChg chg="mod">
          <ac:chgData name="THISSIANY BEATRIZ ALMEIDA" userId="2dcd9e37-326d-4709-acd7-5ac3ef4a188f" providerId="ADAL" clId="{CB2AF371-E0A3-4C48-A4FD-A24B6985E540}" dt="2024-04-04T20:01:05.361" v="7812" actId="20577"/>
          <ac:spMkLst>
            <pc:docMk/>
            <pc:sldMk cId="2171811861" sldId="256"/>
            <ac:spMk id="5" creationId="{DBE60C55-CFDA-ABBB-AEE1-A2F7EDF7FF12}"/>
          </ac:spMkLst>
        </pc:spChg>
        <pc:picChg chg="del">
          <ac:chgData name="THISSIANY BEATRIZ ALMEIDA" userId="2dcd9e37-326d-4709-acd7-5ac3ef4a188f" providerId="ADAL" clId="{CB2AF371-E0A3-4C48-A4FD-A24B6985E540}" dt="2024-04-04T18:23:08.967" v="0" actId="478"/>
          <ac:picMkLst>
            <pc:docMk/>
            <pc:sldMk cId="2171811861" sldId="256"/>
            <ac:picMk id="8" creationId="{7702007B-1F2F-D8A9-1B32-9B25702B2D58}"/>
          </ac:picMkLst>
        </pc:picChg>
        <pc:picChg chg="add mod">
          <ac:chgData name="THISSIANY BEATRIZ ALMEIDA" userId="2dcd9e37-326d-4709-acd7-5ac3ef4a188f" providerId="ADAL" clId="{CB2AF371-E0A3-4C48-A4FD-A24B6985E540}" dt="2024-04-04T18:23:38.058" v="6" actId="1076"/>
          <ac:picMkLst>
            <pc:docMk/>
            <pc:sldMk cId="2171811861" sldId="256"/>
            <ac:picMk id="1026" creationId="{3D054107-049E-F2D7-F5AC-2A26EFE95811}"/>
          </ac:picMkLst>
        </pc:picChg>
      </pc:sldChg>
      <pc:sldChg chg="modSp mod">
        <pc:chgData name="THISSIANY BEATRIZ ALMEIDA" userId="2dcd9e37-326d-4709-acd7-5ac3ef4a188f" providerId="ADAL" clId="{CB2AF371-E0A3-4C48-A4FD-A24B6985E540}" dt="2024-04-04T18:26:56.845" v="239" actId="2710"/>
        <pc:sldMkLst>
          <pc:docMk/>
          <pc:sldMk cId="3236644282" sldId="257"/>
        </pc:sldMkLst>
        <pc:spChg chg="mod">
          <ac:chgData name="THISSIANY BEATRIZ ALMEIDA" userId="2dcd9e37-326d-4709-acd7-5ac3ef4a188f" providerId="ADAL" clId="{CB2AF371-E0A3-4C48-A4FD-A24B6985E540}" dt="2024-04-04T18:26:56.845" v="239" actId="2710"/>
          <ac:spMkLst>
            <pc:docMk/>
            <pc:sldMk cId="3236644282" sldId="257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24:56.983" v="71" actId="207"/>
          <ac:spMkLst>
            <pc:docMk/>
            <pc:sldMk cId="3236644282" sldId="257"/>
            <ac:spMk id="4" creationId="{323C8005-8979-45A4-4FF8-DCFA9AF62F58}"/>
          </ac:spMkLst>
        </pc:spChg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478335380" sldId="258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987936547" sldId="259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1421376450" sldId="260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348822984" sldId="261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1661797884" sldId="265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044956114" sldId="266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211300243" sldId="267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741799910" sldId="268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613918190" sldId="269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393711049" sldId="270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793538177" sldId="271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3055321755" sldId="272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156257804" sldId="273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3850597215" sldId="274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195818609" sldId="275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474246146" sldId="276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96554654" sldId="277"/>
        </pc:sldMkLst>
      </pc:sldChg>
      <pc:sldChg chg="modSp mod">
        <pc:chgData name="THISSIANY BEATRIZ ALMEIDA" userId="2dcd9e37-326d-4709-acd7-5ac3ef4a188f" providerId="ADAL" clId="{CB2AF371-E0A3-4C48-A4FD-A24B6985E540}" dt="2024-04-04T18:25:01.791" v="72" actId="207"/>
        <pc:sldMkLst>
          <pc:docMk/>
          <pc:sldMk cId="2674639579" sldId="278"/>
        </pc:sldMkLst>
        <pc:spChg chg="mod">
          <ac:chgData name="THISSIANY BEATRIZ ALMEIDA" userId="2dcd9e37-326d-4709-acd7-5ac3ef4a188f" providerId="ADAL" clId="{CB2AF371-E0A3-4C48-A4FD-A24B6985E540}" dt="2024-04-04T18:25:01.791" v="72" actId="207"/>
          <ac:spMkLst>
            <pc:docMk/>
            <pc:sldMk cId="2674639579" sldId="278"/>
            <ac:spMk id="3" creationId="{E254FBD0-F5AF-7E64-2DF3-FAACF2D38D04}"/>
          </ac:spMkLst>
        </pc:spChg>
      </pc:sldChg>
      <pc:sldChg chg="delSp modSp add mod">
        <pc:chgData name="THISSIANY BEATRIZ ALMEIDA" userId="2dcd9e37-326d-4709-acd7-5ac3ef4a188f" providerId="ADAL" clId="{CB2AF371-E0A3-4C48-A4FD-A24B6985E540}" dt="2024-04-04T18:40:20.284" v="2059" actId="2710"/>
        <pc:sldMkLst>
          <pc:docMk/>
          <pc:sldMk cId="1479045505" sldId="279"/>
        </pc:sldMkLst>
        <pc:spChg chg="mod">
          <ac:chgData name="THISSIANY BEATRIZ ALMEIDA" userId="2dcd9e37-326d-4709-acd7-5ac3ef4a188f" providerId="ADAL" clId="{CB2AF371-E0A3-4C48-A4FD-A24B6985E540}" dt="2024-04-04T18:40:20.284" v="2059" actId="2710"/>
          <ac:spMkLst>
            <pc:docMk/>
            <pc:sldMk cId="1479045505" sldId="279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27:48.871" v="261" actId="20577"/>
          <ac:spMkLst>
            <pc:docMk/>
            <pc:sldMk cId="1479045505" sldId="279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27:02.355" v="241" actId="478"/>
          <ac:picMkLst>
            <pc:docMk/>
            <pc:sldMk cId="1479045505" sldId="279"/>
            <ac:picMk id="2054" creationId="{0843C0EA-034B-270F-C7D4-9804AFCAA546}"/>
          </ac:picMkLst>
        </pc:picChg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3230539751" sldId="279"/>
        </pc:sldMkLst>
      </pc:sldChg>
      <pc:sldChg chg="modSp add mod ord">
        <pc:chgData name="THISSIANY BEATRIZ ALMEIDA" userId="2dcd9e37-326d-4709-acd7-5ac3ef4a188f" providerId="ADAL" clId="{CB2AF371-E0A3-4C48-A4FD-A24B6985E540}" dt="2024-04-04T18:32:56.659" v="924" actId="113"/>
        <pc:sldMkLst>
          <pc:docMk/>
          <pc:sldMk cId="99728367" sldId="280"/>
        </pc:sldMkLst>
        <pc:spChg chg="mod">
          <ac:chgData name="THISSIANY BEATRIZ ALMEIDA" userId="2dcd9e37-326d-4709-acd7-5ac3ef4a188f" providerId="ADAL" clId="{CB2AF371-E0A3-4C48-A4FD-A24B6985E540}" dt="2024-04-04T18:32:56.659" v="924" actId="113"/>
          <ac:spMkLst>
            <pc:docMk/>
            <pc:sldMk cId="99728367" sldId="280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5:46.214" v="1411" actId="20577"/>
        <pc:sldMkLst>
          <pc:docMk/>
          <pc:sldMk cId="2813867301" sldId="281"/>
        </pc:sldMkLst>
        <pc:spChg chg="mod">
          <ac:chgData name="THISSIANY BEATRIZ ALMEIDA" userId="2dcd9e37-326d-4709-acd7-5ac3ef4a188f" providerId="ADAL" clId="{CB2AF371-E0A3-4C48-A4FD-A24B6985E540}" dt="2024-04-04T18:35:46.214" v="1411" actId="20577"/>
          <ac:spMkLst>
            <pc:docMk/>
            <pc:sldMk cId="2813867301" sldId="281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8:04.920" v="1455" actId="27636"/>
        <pc:sldMkLst>
          <pc:docMk/>
          <pc:sldMk cId="1886013045" sldId="282"/>
        </pc:sldMkLst>
        <pc:spChg chg="mod">
          <ac:chgData name="THISSIANY BEATRIZ ALMEIDA" userId="2dcd9e37-326d-4709-acd7-5ac3ef4a188f" providerId="ADAL" clId="{CB2AF371-E0A3-4C48-A4FD-A24B6985E540}" dt="2024-04-04T18:38:04.920" v="1455" actId="27636"/>
          <ac:spMkLst>
            <pc:docMk/>
            <pc:sldMk cId="1886013045" sldId="282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8:55.435" v="1852" actId="113"/>
        <pc:sldMkLst>
          <pc:docMk/>
          <pc:sldMk cId="2069632287" sldId="283"/>
        </pc:sldMkLst>
        <pc:spChg chg="mod">
          <ac:chgData name="THISSIANY BEATRIZ ALMEIDA" userId="2dcd9e37-326d-4709-acd7-5ac3ef4a188f" providerId="ADAL" clId="{CB2AF371-E0A3-4C48-A4FD-A24B6985E540}" dt="2024-04-04T18:38:55.435" v="1852" actId="113"/>
          <ac:spMkLst>
            <pc:docMk/>
            <pc:sldMk cId="2069632287" sldId="283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9:33.238" v="1866" actId="20577"/>
        <pc:sldMkLst>
          <pc:docMk/>
          <pc:sldMk cId="409257388" sldId="284"/>
        </pc:sldMkLst>
        <pc:spChg chg="mod">
          <ac:chgData name="THISSIANY BEATRIZ ALMEIDA" userId="2dcd9e37-326d-4709-acd7-5ac3ef4a188f" providerId="ADAL" clId="{CB2AF371-E0A3-4C48-A4FD-A24B6985E540}" dt="2024-04-04T18:39:33.238" v="1866" actId="20577"/>
          <ac:spMkLst>
            <pc:docMk/>
            <pc:sldMk cId="409257388" sldId="284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41:11.561" v="2111" actId="6549"/>
        <pc:sldMkLst>
          <pc:docMk/>
          <pc:sldMk cId="3523785624" sldId="285"/>
        </pc:sldMkLst>
        <pc:spChg chg="mod">
          <ac:chgData name="THISSIANY BEATRIZ ALMEIDA" userId="2dcd9e37-326d-4709-acd7-5ac3ef4a188f" providerId="ADAL" clId="{CB2AF371-E0A3-4C48-A4FD-A24B6985E540}" dt="2024-04-04T18:41:11.561" v="2111" actId="6549"/>
          <ac:spMkLst>
            <pc:docMk/>
            <pc:sldMk cId="3523785624" sldId="285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9:12:26.580" v="7418" actId="313"/>
        <pc:sldMkLst>
          <pc:docMk/>
          <pc:sldMk cId="872412062" sldId="286"/>
        </pc:sldMkLst>
        <pc:spChg chg="mod">
          <ac:chgData name="THISSIANY BEATRIZ ALMEIDA" userId="2dcd9e37-326d-4709-acd7-5ac3ef4a188f" providerId="ADAL" clId="{CB2AF371-E0A3-4C48-A4FD-A24B6985E540}" dt="2024-04-04T19:12:26.580" v="7418" actId="313"/>
          <ac:spMkLst>
            <pc:docMk/>
            <pc:sldMk cId="872412062" sldId="286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9:12:39.072" v="7420" actId="2"/>
        <pc:sldMkLst>
          <pc:docMk/>
          <pc:sldMk cId="749766715" sldId="287"/>
        </pc:sldMkLst>
        <pc:spChg chg="mod">
          <ac:chgData name="THISSIANY BEATRIZ ALMEIDA" userId="2dcd9e37-326d-4709-acd7-5ac3ef4a188f" providerId="ADAL" clId="{CB2AF371-E0A3-4C48-A4FD-A24B6985E540}" dt="2024-04-04T19:12:39.072" v="7420" actId="2"/>
          <ac:spMkLst>
            <pc:docMk/>
            <pc:sldMk cId="749766715" sldId="287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43:11.035" v="2421" actId="20577"/>
          <ac:spMkLst>
            <pc:docMk/>
            <pc:sldMk cId="749766715" sldId="287"/>
            <ac:spMk id="4" creationId="{323C8005-8979-45A4-4FF8-DCFA9AF62F58}"/>
          </ac:spMkLst>
        </pc:spChg>
      </pc:sldChg>
      <pc:sldChg chg="addSp delSp modSp add mod">
        <pc:chgData name="THISSIANY BEATRIZ ALMEIDA" userId="2dcd9e37-326d-4709-acd7-5ac3ef4a188f" providerId="ADAL" clId="{CB2AF371-E0A3-4C48-A4FD-A24B6985E540}" dt="2024-04-04T19:56:07.218" v="7808" actId="1582"/>
        <pc:sldMkLst>
          <pc:docMk/>
          <pc:sldMk cId="5371497" sldId="288"/>
        </pc:sldMkLst>
        <pc:spChg chg="mod">
          <ac:chgData name="THISSIANY BEATRIZ ALMEIDA" userId="2dcd9e37-326d-4709-acd7-5ac3ef4a188f" providerId="ADAL" clId="{CB2AF371-E0A3-4C48-A4FD-A24B6985E540}" dt="2024-04-04T19:46:03.894" v="7710" actId="20577"/>
          <ac:spMkLst>
            <pc:docMk/>
            <pc:sldMk cId="5371497" sldId="288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9:45:45.098" v="7649" actId="20577"/>
          <ac:spMkLst>
            <pc:docMk/>
            <pc:sldMk cId="5371497" sldId="288"/>
            <ac:spMk id="4" creationId="{323C8005-8979-45A4-4FF8-DCFA9AF62F58}"/>
          </ac:spMkLst>
        </pc:spChg>
        <pc:picChg chg="add del mod">
          <ac:chgData name="THISSIANY BEATRIZ ALMEIDA" userId="2dcd9e37-326d-4709-acd7-5ac3ef4a188f" providerId="ADAL" clId="{CB2AF371-E0A3-4C48-A4FD-A24B6985E540}" dt="2024-04-04T19:39:15.992" v="7485" actId="478"/>
          <ac:picMkLst>
            <pc:docMk/>
            <pc:sldMk cId="5371497" sldId="288"/>
            <ac:picMk id="6" creationId="{9578028D-9F7C-5E42-B5D2-9CCEF4518613}"/>
          </ac:picMkLst>
        </pc:picChg>
        <pc:picChg chg="add del mod">
          <ac:chgData name="THISSIANY BEATRIZ ALMEIDA" userId="2dcd9e37-326d-4709-acd7-5ac3ef4a188f" providerId="ADAL" clId="{CB2AF371-E0A3-4C48-A4FD-A24B6985E540}" dt="2024-04-04T19:45:47.816" v="7650" actId="478"/>
          <ac:picMkLst>
            <pc:docMk/>
            <pc:sldMk cId="5371497" sldId="288"/>
            <ac:picMk id="8" creationId="{2BFFA004-EE1D-DA88-A01F-8896164DCD54}"/>
          </ac:picMkLst>
        </pc:picChg>
        <pc:picChg chg="add del mod">
          <ac:chgData name="THISSIANY BEATRIZ ALMEIDA" userId="2dcd9e37-326d-4709-acd7-5ac3ef4a188f" providerId="ADAL" clId="{CB2AF371-E0A3-4C48-A4FD-A24B6985E540}" dt="2024-04-04T19:45:49.479" v="7651" actId="478"/>
          <ac:picMkLst>
            <pc:docMk/>
            <pc:sldMk cId="5371497" sldId="288"/>
            <ac:picMk id="10" creationId="{ED7BDC99-137F-BC9E-F874-CBA3F74D2716}"/>
          </ac:picMkLst>
        </pc:picChg>
        <pc:picChg chg="add mod">
          <ac:chgData name="THISSIANY BEATRIZ ALMEIDA" userId="2dcd9e37-326d-4709-acd7-5ac3ef4a188f" providerId="ADAL" clId="{CB2AF371-E0A3-4C48-A4FD-A24B6985E540}" dt="2024-04-04T19:56:07.218" v="7808" actId="1582"/>
          <ac:picMkLst>
            <pc:docMk/>
            <pc:sldMk cId="5371497" sldId="288"/>
            <ac:picMk id="12" creationId="{9D1AD5E3-6EE5-6569-D863-7492A287A952}"/>
          </ac:picMkLst>
        </pc:picChg>
      </pc:sldChg>
      <pc:sldChg chg="delSp modSp add mod">
        <pc:chgData name="THISSIANY BEATRIZ ALMEIDA" userId="2dcd9e37-326d-4709-acd7-5ac3ef4a188f" providerId="ADAL" clId="{CB2AF371-E0A3-4C48-A4FD-A24B6985E540}" dt="2024-04-04T19:12:47.184" v="7422" actId="2"/>
        <pc:sldMkLst>
          <pc:docMk/>
          <pc:sldMk cId="675178861" sldId="289"/>
        </pc:sldMkLst>
        <pc:spChg chg="mod">
          <ac:chgData name="THISSIANY BEATRIZ ALMEIDA" userId="2dcd9e37-326d-4709-acd7-5ac3ef4a188f" providerId="ADAL" clId="{CB2AF371-E0A3-4C48-A4FD-A24B6985E540}" dt="2024-04-04T19:12:47.184" v="7422" actId="2"/>
          <ac:spMkLst>
            <pc:docMk/>
            <pc:sldMk cId="675178861" sldId="289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47:01.617" v="3237" actId="20577"/>
          <ac:spMkLst>
            <pc:docMk/>
            <pc:sldMk cId="675178861" sldId="289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46:57.520" v="3219" actId="478"/>
          <ac:picMkLst>
            <pc:docMk/>
            <pc:sldMk cId="675178861" sldId="289"/>
            <ac:picMk id="6" creationId="{9578028D-9F7C-5E42-B5D2-9CCEF4518613}"/>
          </ac:picMkLst>
        </pc:picChg>
      </pc:sldChg>
      <pc:sldChg chg="addSp modSp add del mod">
        <pc:chgData name="THISSIANY BEATRIZ ALMEIDA" userId="2dcd9e37-326d-4709-acd7-5ac3ef4a188f" providerId="ADAL" clId="{CB2AF371-E0A3-4C48-A4FD-A24B6985E540}" dt="2024-04-04T19:45:34.489" v="7630" actId="47"/>
        <pc:sldMkLst>
          <pc:docMk/>
          <pc:sldMk cId="3847833873" sldId="290"/>
        </pc:sldMkLst>
        <pc:spChg chg="mod">
          <ac:chgData name="THISSIANY BEATRIZ ALMEIDA" userId="2dcd9e37-326d-4709-acd7-5ac3ef4a188f" providerId="ADAL" clId="{CB2AF371-E0A3-4C48-A4FD-A24B6985E540}" dt="2024-04-04T18:49:27.054" v="3895" actId="2710"/>
          <ac:spMkLst>
            <pc:docMk/>
            <pc:sldMk cId="3847833873" sldId="290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48:33.284" v="3553" actId="20577"/>
          <ac:spMkLst>
            <pc:docMk/>
            <pc:sldMk cId="3847833873" sldId="290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CB2AF371-E0A3-4C48-A4FD-A24B6985E540}" dt="2024-04-04T18:49:49.203" v="3898" actId="1076"/>
          <ac:picMkLst>
            <pc:docMk/>
            <pc:sldMk cId="3847833873" sldId="290"/>
            <ac:picMk id="6" creationId="{4D8A4A8D-6006-453B-CECB-3C058C4A8B18}"/>
          </ac:picMkLst>
        </pc:picChg>
      </pc:sldChg>
      <pc:sldChg chg="delSp modSp add mod">
        <pc:chgData name="THISSIANY BEATRIZ ALMEIDA" userId="2dcd9e37-326d-4709-acd7-5ac3ef4a188f" providerId="ADAL" clId="{CB2AF371-E0A3-4C48-A4FD-A24B6985E540}" dt="2024-04-04T18:51:42.301" v="4284" actId="20577"/>
        <pc:sldMkLst>
          <pc:docMk/>
          <pc:sldMk cId="288558915" sldId="291"/>
        </pc:sldMkLst>
        <pc:spChg chg="mod">
          <ac:chgData name="THISSIANY BEATRIZ ALMEIDA" userId="2dcd9e37-326d-4709-acd7-5ac3ef4a188f" providerId="ADAL" clId="{CB2AF371-E0A3-4C48-A4FD-A24B6985E540}" dt="2024-04-04T18:51:42.301" v="4284" actId="20577"/>
          <ac:spMkLst>
            <pc:docMk/>
            <pc:sldMk cId="288558915" sldId="291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0:11.479" v="3953" actId="20577"/>
          <ac:spMkLst>
            <pc:docMk/>
            <pc:sldMk cId="288558915" sldId="291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50:13.932" v="3954" actId="478"/>
          <ac:picMkLst>
            <pc:docMk/>
            <pc:sldMk cId="288558915" sldId="291"/>
            <ac:picMk id="6" creationId="{4D8A4A8D-6006-453B-CECB-3C058C4A8B18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514210314" sldId="292"/>
        </pc:sldMkLst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3815020534" sldId="292"/>
        </pc:sldMkLst>
        <pc:spChg chg="mod">
          <ac:chgData name="THISSIANY BEATRIZ ALMEIDA" userId="2dcd9e37-326d-4709-acd7-5ac3ef4a188f" providerId="ADAL" clId="{CB2AF371-E0A3-4C48-A4FD-A24B6985E540}" dt="2024-04-04T18:53:14.592" v="4642" actId="20577"/>
          <ac:spMkLst>
            <pc:docMk/>
            <pc:sldMk cId="3815020534" sldId="292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2:09.685" v="4317" actId="20577"/>
          <ac:spMkLst>
            <pc:docMk/>
            <pc:sldMk cId="3815020534" sldId="292"/>
            <ac:spMk id="4" creationId="{323C8005-8979-45A4-4FF8-DCFA9AF62F58}"/>
          </ac:spMkLst>
        </pc:spChg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3762599402" sldId="293"/>
        </pc:sldMkLst>
        <pc:spChg chg="mod">
          <ac:chgData name="THISSIANY BEATRIZ ALMEIDA" userId="2dcd9e37-326d-4709-acd7-5ac3ef4a188f" providerId="ADAL" clId="{CB2AF371-E0A3-4C48-A4FD-A24B6985E540}" dt="2024-04-04T19:12:56.394" v="7426" actId="2"/>
          <ac:spMkLst>
            <pc:docMk/>
            <pc:sldMk cId="3762599402" sldId="293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3:33.339" v="4677" actId="20577"/>
          <ac:spMkLst>
            <pc:docMk/>
            <pc:sldMk cId="3762599402" sldId="293"/>
            <ac:spMk id="4" creationId="{323C8005-8979-45A4-4FF8-DCFA9AF62F58}"/>
          </ac:spMkLst>
        </pc:sp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3978939315" sldId="293"/>
        </pc:sldMkLst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679801005" sldId="294"/>
        </pc:sldMkLst>
      </pc:sldChg>
      <pc:sldChg chg="add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2338551831" sldId="294"/>
        </pc:sldMkLst>
        <pc:spChg chg="mod">
          <ac:chgData name="THISSIANY BEATRIZ ALMEIDA" userId="2dcd9e37-326d-4709-acd7-5ac3ef4a188f" providerId="ADAL" clId="{CB2AF371-E0A3-4C48-A4FD-A24B6985E540}" dt="2024-04-04T18:56:15.804" v="5497" actId="20577"/>
          <ac:spMkLst>
            <pc:docMk/>
            <pc:sldMk cId="2338551831" sldId="294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48:59.944" v="7781"/>
          <ac:picMkLst>
            <pc:docMk/>
            <pc:sldMk cId="2338551831" sldId="294"/>
            <ac:picMk id="6" creationId="{F2A50B69-D0DB-4138-686D-79898386644B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1460523491" sldId="295"/>
        </pc:sldMkLst>
      </pc:sldChg>
      <pc:sldChg chg="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3388451334" sldId="295"/>
        </pc:sldMkLst>
        <pc:spChg chg="mod">
          <ac:chgData name="THISSIANY BEATRIZ ALMEIDA" userId="2dcd9e37-326d-4709-acd7-5ac3ef4a188f" providerId="ADAL" clId="{CB2AF371-E0A3-4C48-A4FD-A24B6985E540}" dt="2024-04-04T18:58:53.756" v="6023" actId="20577"/>
          <ac:spMkLst>
            <pc:docMk/>
            <pc:sldMk cId="3388451334" sldId="295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7:17.826" v="5535" actId="20577"/>
          <ac:spMkLst>
            <pc:docMk/>
            <pc:sldMk cId="3388451334" sldId="295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57:06.994" v="5502" actId="478"/>
          <ac:picMkLst>
            <pc:docMk/>
            <pc:sldMk cId="3388451334" sldId="295"/>
            <ac:picMk id="6" creationId="{F2A50B69-D0DB-4138-686D-79898386644B}"/>
          </ac:picMkLst>
        </pc:picChg>
      </pc:sldChg>
      <pc:sldChg chg="addSp 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2098954770" sldId="296"/>
        </pc:sldMkLst>
        <pc:spChg chg="mod">
          <ac:chgData name="THISSIANY BEATRIZ ALMEIDA" userId="2dcd9e37-326d-4709-acd7-5ac3ef4a188f" providerId="ADAL" clId="{CB2AF371-E0A3-4C48-A4FD-A24B6985E540}" dt="2024-04-04T18:59:11.964" v="6027" actId="5793"/>
          <ac:spMkLst>
            <pc:docMk/>
            <pc:sldMk cId="2098954770" sldId="296"/>
            <ac:spMk id="3" creationId="{30868531-4076-9BC2-740A-928ACB114A92}"/>
          </ac:spMkLst>
        </pc:spChg>
        <pc:picChg chg="add del mod">
          <ac:chgData name="THISSIANY BEATRIZ ALMEIDA" userId="2dcd9e37-326d-4709-acd7-5ac3ef4a188f" providerId="ADAL" clId="{CB2AF371-E0A3-4C48-A4FD-A24B6985E540}" dt="2024-04-04T19:50:46.080" v="7782" actId="478"/>
          <ac:picMkLst>
            <pc:docMk/>
            <pc:sldMk cId="2098954770" sldId="296"/>
            <ac:picMk id="6" creationId="{DAC3BA9A-DAB7-6E92-DA05-27859AD26CDA}"/>
          </ac:picMkLst>
        </pc:picChg>
        <pc:picChg chg="add mod">
          <ac:chgData name="THISSIANY BEATRIZ ALMEIDA" userId="2dcd9e37-326d-4709-acd7-5ac3ef4a188f" providerId="ADAL" clId="{CB2AF371-E0A3-4C48-A4FD-A24B6985E540}" dt="2024-04-04T19:55:37.503" v="7802" actId="1582"/>
          <ac:picMkLst>
            <pc:docMk/>
            <pc:sldMk cId="2098954770" sldId="296"/>
            <ac:picMk id="8" creationId="{E31B31BB-269A-FAE1-1BCD-6F939A36BB51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396257748" sldId="296"/>
        </pc:sldMkLst>
      </pc:sldChg>
      <pc:sldChg chg="modSp add del mod">
        <pc:chgData name="THISSIANY BEATRIZ ALMEIDA" userId="2dcd9e37-326d-4709-acd7-5ac3ef4a188f" providerId="ADAL" clId="{CB2AF371-E0A3-4C48-A4FD-A24B6985E540}" dt="2024-04-04T19:52:46.653" v="7787" actId="47"/>
        <pc:sldMkLst>
          <pc:docMk/>
          <pc:sldMk cId="2952396784" sldId="297"/>
        </pc:sldMkLst>
        <pc:spChg chg="mod">
          <ac:chgData name="THISSIANY BEATRIZ ALMEIDA" userId="2dcd9e37-326d-4709-acd7-5ac3ef4a188f" providerId="ADAL" clId="{CB2AF371-E0A3-4C48-A4FD-A24B6985E540}" dt="2024-04-04T19:12:58.591" v="7428" actId="2"/>
          <ac:spMkLst>
            <pc:docMk/>
            <pc:sldMk cId="2952396784" sldId="297"/>
            <ac:spMk id="3" creationId="{30868531-4076-9BC2-740A-928ACB114A92}"/>
          </ac:spMkLst>
        </pc:spChg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1380837938" sldId="298"/>
        </pc:sldMkLst>
        <pc:spChg chg="mod">
          <ac:chgData name="THISSIANY BEATRIZ ALMEIDA" userId="2dcd9e37-326d-4709-acd7-5ac3ef4a188f" providerId="ADAL" clId="{CB2AF371-E0A3-4C48-A4FD-A24B6985E540}" dt="2024-04-04T19:13:37.562" v="7440" actId="115"/>
          <ac:spMkLst>
            <pc:docMk/>
            <pc:sldMk cId="1380837938" sldId="298"/>
            <ac:spMk id="3" creationId="{30868531-4076-9BC2-740A-928ACB114A92}"/>
          </ac:spMkLst>
        </pc:sp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3113028936" sldId="298"/>
        </pc:sldMkLst>
      </pc:sldChg>
      <pc:sldChg chg="addSp modSp add del mod">
        <pc:chgData name="THISSIANY BEATRIZ ALMEIDA" userId="2dcd9e37-326d-4709-acd7-5ac3ef4a188f" providerId="ADAL" clId="{CB2AF371-E0A3-4C48-A4FD-A24B6985E540}" dt="2024-04-04T19:53:34.161" v="7788" actId="47"/>
        <pc:sldMkLst>
          <pc:docMk/>
          <pc:sldMk cId="4086049893" sldId="299"/>
        </pc:sldMkLst>
        <pc:spChg chg="mod">
          <ac:chgData name="THISSIANY BEATRIZ ALMEIDA" userId="2dcd9e37-326d-4709-acd7-5ac3ef4a188f" providerId="ADAL" clId="{CB2AF371-E0A3-4C48-A4FD-A24B6985E540}" dt="2024-04-04T19:03:24.934" v="6900" actId="20577"/>
          <ac:spMkLst>
            <pc:docMk/>
            <pc:sldMk cId="4086049893" sldId="299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03:48.532" v="6903" actId="1076"/>
          <ac:picMkLst>
            <pc:docMk/>
            <pc:sldMk cId="4086049893" sldId="299"/>
            <ac:picMk id="6" creationId="{744CA3D1-2AB6-F31A-F7C7-F9E6D896AE6B}"/>
          </ac:picMkLst>
        </pc:picChg>
      </pc:sldChg>
      <pc:sldChg chg="addSp delSp modSp add del mod">
        <pc:chgData name="THISSIANY BEATRIZ ALMEIDA" userId="2dcd9e37-326d-4709-acd7-5ac3ef4a188f" providerId="ADAL" clId="{CB2AF371-E0A3-4C48-A4FD-A24B6985E540}" dt="2024-04-04T19:53:41.262" v="7789" actId="47"/>
        <pc:sldMkLst>
          <pc:docMk/>
          <pc:sldMk cId="2161945409" sldId="300"/>
        </pc:sldMkLst>
        <pc:picChg chg="del">
          <ac:chgData name="THISSIANY BEATRIZ ALMEIDA" userId="2dcd9e37-326d-4709-acd7-5ac3ef4a188f" providerId="ADAL" clId="{CB2AF371-E0A3-4C48-A4FD-A24B6985E540}" dt="2024-04-04T19:04:20.851" v="6905" actId="478"/>
          <ac:picMkLst>
            <pc:docMk/>
            <pc:sldMk cId="2161945409" sldId="300"/>
            <ac:picMk id="6" creationId="{744CA3D1-2AB6-F31A-F7C7-F9E6D896AE6B}"/>
          </ac:picMkLst>
        </pc:picChg>
        <pc:picChg chg="add mod">
          <ac:chgData name="THISSIANY BEATRIZ ALMEIDA" userId="2dcd9e37-326d-4709-acd7-5ac3ef4a188f" providerId="ADAL" clId="{CB2AF371-E0A3-4C48-A4FD-A24B6985E540}" dt="2024-04-04T19:04:40.249" v="6908" actId="1076"/>
          <ac:picMkLst>
            <pc:docMk/>
            <pc:sldMk cId="2161945409" sldId="300"/>
            <ac:picMk id="7" creationId="{37453B4C-0899-45FF-691A-11B324AAF0D9}"/>
          </ac:picMkLst>
        </pc:picChg>
      </pc:sldChg>
      <pc:sldChg chg="addSp delSp modSp add del mod">
        <pc:chgData name="THISSIANY BEATRIZ ALMEIDA" userId="2dcd9e37-326d-4709-acd7-5ac3ef4a188f" providerId="ADAL" clId="{CB2AF371-E0A3-4C48-A4FD-A24B6985E540}" dt="2024-04-04T19:53:43.869" v="7790" actId="47"/>
        <pc:sldMkLst>
          <pc:docMk/>
          <pc:sldMk cId="448500700" sldId="301"/>
        </pc:sldMkLst>
        <pc:spChg chg="mod">
          <ac:chgData name="THISSIANY BEATRIZ ALMEIDA" userId="2dcd9e37-326d-4709-acd7-5ac3ef4a188f" providerId="ADAL" clId="{CB2AF371-E0A3-4C48-A4FD-A24B6985E540}" dt="2024-04-04T19:04:55.530" v="6912" actId="5793"/>
          <ac:spMkLst>
            <pc:docMk/>
            <pc:sldMk cId="448500700" sldId="301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05:19.541" v="6915" actId="1076"/>
          <ac:picMkLst>
            <pc:docMk/>
            <pc:sldMk cId="448500700" sldId="301"/>
            <ac:picMk id="6" creationId="{16556490-B1C8-45B0-F723-BED2BEBC65F4}"/>
          </ac:picMkLst>
        </pc:picChg>
        <pc:picChg chg="del">
          <ac:chgData name="THISSIANY BEATRIZ ALMEIDA" userId="2dcd9e37-326d-4709-acd7-5ac3ef4a188f" providerId="ADAL" clId="{CB2AF371-E0A3-4C48-A4FD-A24B6985E540}" dt="2024-04-04T19:04:52.366" v="6910" actId="478"/>
          <ac:picMkLst>
            <pc:docMk/>
            <pc:sldMk cId="448500700" sldId="301"/>
            <ac:picMk id="7" creationId="{37453B4C-0899-45FF-691A-11B324AAF0D9}"/>
          </ac:picMkLst>
        </pc:picChg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678289656" sldId="302"/>
        </pc:sldMkLst>
        <pc:spChg chg="mod">
          <ac:chgData name="THISSIANY BEATRIZ ALMEIDA" userId="2dcd9e37-326d-4709-acd7-5ac3ef4a188f" providerId="ADAL" clId="{CB2AF371-E0A3-4C48-A4FD-A24B6985E540}" dt="2024-04-04T19:13:01.356" v="7430" actId="2"/>
          <ac:spMkLst>
            <pc:docMk/>
            <pc:sldMk cId="678289656" sldId="302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9:05:53.627" v="6923" actId="20577"/>
          <ac:spMkLst>
            <pc:docMk/>
            <pc:sldMk cId="678289656" sldId="302"/>
            <ac:spMk id="4" creationId="{323C8005-8979-45A4-4FF8-DCFA9AF62F58}"/>
          </ac:spMkLst>
        </pc:sp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580665309" sldId="302"/>
        </pc:sldMkLst>
      </pc:sldChg>
      <pc:sldChg chg="addSp 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1391918476" sldId="303"/>
        </pc:sldMkLst>
        <pc:spChg chg="mod">
          <ac:chgData name="THISSIANY BEATRIZ ALMEIDA" userId="2dcd9e37-326d-4709-acd7-5ac3ef4a188f" providerId="ADAL" clId="{CB2AF371-E0A3-4C48-A4FD-A24B6985E540}" dt="2024-04-04T19:07:04.122" v="7143" actId="5793"/>
          <ac:spMkLst>
            <pc:docMk/>
            <pc:sldMk cId="1391918476" sldId="303"/>
            <ac:spMk id="3" creationId="{30868531-4076-9BC2-740A-928ACB114A92}"/>
          </ac:spMkLst>
        </pc:spChg>
        <pc:picChg chg="add del mod">
          <ac:chgData name="THISSIANY BEATRIZ ALMEIDA" userId="2dcd9e37-326d-4709-acd7-5ac3ef4a188f" providerId="ADAL" clId="{CB2AF371-E0A3-4C48-A4FD-A24B6985E540}" dt="2024-04-04T19:53:51.271" v="7791" actId="478"/>
          <ac:picMkLst>
            <pc:docMk/>
            <pc:sldMk cId="1391918476" sldId="303"/>
            <ac:picMk id="6" creationId="{ACC6D9C6-ABEB-CE47-D298-EE7C8F23FB4F}"/>
          </ac:picMkLst>
        </pc:picChg>
        <pc:picChg chg="add mod">
          <ac:chgData name="THISSIANY BEATRIZ ALMEIDA" userId="2dcd9e37-326d-4709-acd7-5ac3ef4a188f" providerId="ADAL" clId="{CB2AF371-E0A3-4C48-A4FD-A24B6985E540}" dt="2024-04-04T19:55:26.759" v="7800" actId="208"/>
          <ac:picMkLst>
            <pc:docMk/>
            <pc:sldMk cId="1391918476" sldId="303"/>
            <ac:picMk id="8" creationId="{31F52D7D-1402-7C07-2610-C5D90A86446D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3149947701" sldId="303"/>
        </pc:sldMkLst>
      </pc:sldChg>
      <pc:sldChg chg="addSp 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2065621132" sldId="304"/>
        </pc:sldMkLst>
        <pc:spChg chg="mod">
          <ac:chgData name="THISSIANY BEATRIZ ALMEIDA" userId="2dcd9e37-326d-4709-acd7-5ac3ef4a188f" providerId="ADAL" clId="{CB2AF371-E0A3-4C48-A4FD-A24B6985E540}" dt="2024-04-04T19:07:47.728" v="7160" actId="20577"/>
          <ac:spMkLst>
            <pc:docMk/>
            <pc:sldMk cId="2065621132" sldId="304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9:07:49.949" v="7161" actId="478"/>
          <ac:picMkLst>
            <pc:docMk/>
            <pc:sldMk cId="2065621132" sldId="304"/>
            <ac:picMk id="6" creationId="{ACC6D9C6-ABEB-CE47-D298-EE7C8F23FB4F}"/>
          </ac:picMkLst>
        </pc:picChg>
        <pc:picChg chg="add mod">
          <ac:chgData name="THISSIANY BEATRIZ ALMEIDA" userId="2dcd9e37-326d-4709-acd7-5ac3ef4a188f" providerId="ADAL" clId="{CB2AF371-E0A3-4C48-A4FD-A24B6985E540}" dt="2024-04-04T19:54:33.502" v="7795"/>
          <ac:picMkLst>
            <pc:docMk/>
            <pc:sldMk cId="2065621132" sldId="304"/>
            <ac:picMk id="7" creationId="{288DF47F-DD71-58B7-C0E6-387BEADA0B36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398837198" sldId="304"/>
        </pc:sldMkLst>
      </pc:sldChg>
      <pc:sldChg chg="addSp modSp add del mod">
        <pc:chgData name="THISSIANY BEATRIZ ALMEIDA" userId="2dcd9e37-326d-4709-acd7-5ac3ef4a188f" providerId="ADAL" clId="{CB2AF371-E0A3-4C48-A4FD-A24B6985E540}" dt="2024-04-04T19:54:43.674" v="7796" actId="47"/>
        <pc:sldMkLst>
          <pc:docMk/>
          <pc:sldMk cId="3343732400" sldId="305"/>
        </pc:sldMkLst>
        <pc:spChg chg="mod">
          <ac:chgData name="THISSIANY BEATRIZ ALMEIDA" userId="2dcd9e37-326d-4709-acd7-5ac3ef4a188f" providerId="ADAL" clId="{CB2AF371-E0A3-4C48-A4FD-A24B6985E540}" dt="2024-04-04T19:13:03.659" v="7431" actId="2"/>
          <ac:spMkLst>
            <pc:docMk/>
            <pc:sldMk cId="3343732400" sldId="305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9:09:38.137" v="7172" actId="20577"/>
          <ac:spMkLst>
            <pc:docMk/>
            <pc:sldMk cId="3343732400" sldId="305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CB2AF371-E0A3-4C48-A4FD-A24B6985E540}" dt="2024-04-04T19:10:36.981" v="7360" actId="1076"/>
          <ac:picMkLst>
            <pc:docMk/>
            <pc:sldMk cId="3343732400" sldId="305"/>
            <ac:picMk id="6" creationId="{2FF52BDF-6793-8B47-6FC2-38F9E4A36265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85297434" sldId="306"/>
        </pc:sldMkLst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841544700" sldId="306"/>
        </pc:sldMkLst>
        <pc:spChg chg="mod">
          <ac:chgData name="THISSIANY BEATRIZ ALMEIDA" userId="2dcd9e37-326d-4709-acd7-5ac3ef4a188f" providerId="ADAL" clId="{CB2AF371-E0A3-4C48-A4FD-A24B6985E540}" dt="2024-04-04T19:11:35.126" v="7416" actId="20577"/>
          <ac:spMkLst>
            <pc:docMk/>
            <pc:sldMk cId="841544700" sldId="306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9:55:58.217" v="7806" actId="1582"/>
        <pc:sldMkLst>
          <pc:docMk/>
          <pc:sldMk cId="3294921447" sldId="307"/>
        </pc:sldMkLst>
        <pc:picChg chg="mod">
          <ac:chgData name="THISSIANY BEATRIZ ALMEIDA" userId="2dcd9e37-326d-4709-acd7-5ac3ef4a188f" providerId="ADAL" clId="{CB2AF371-E0A3-4C48-A4FD-A24B6985E540}" dt="2024-04-04T19:55:58.217" v="7806" actId="1582"/>
          <ac:picMkLst>
            <pc:docMk/>
            <pc:sldMk cId="3294921447" sldId="307"/>
            <ac:picMk id="8" creationId="{2BFFA004-EE1D-DA88-A01F-8896164DCD54}"/>
          </ac:picMkLst>
        </pc:picChg>
        <pc:picChg chg="mod">
          <ac:chgData name="THISSIANY BEATRIZ ALMEIDA" userId="2dcd9e37-326d-4709-acd7-5ac3ef4a188f" providerId="ADAL" clId="{CB2AF371-E0A3-4C48-A4FD-A24B6985E540}" dt="2024-04-04T19:55:58.217" v="7806" actId="1582"/>
          <ac:picMkLst>
            <pc:docMk/>
            <pc:sldMk cId="3294921447" sldId="307"/>
            <ac:picMk id="10" creationId="{ED7BDC99-137F-BC9E-F874-CBA3F74D2716}"/>
          </ac:picMkLst>
        </pc:picChg>
      </pc:sldChg>
      <pc:sldChg chg="addSp delSp modSp add mod">
        <pc:chgData name="THISSIANY BEATRIZ ALMEIDA" userId="2dcd9e37-326d-4709-acd7-5ac3ef4a188f" providerId="ADAL" clId="{CB2AF371-E0A3-4C48-A4FD-A24B6985E540}" dt="2024-04-04T19:55:49.985" v="7804" actId="1582"/>
        <pc:sldMkLst>
          <pc:docMk/>
          <pc:sldMk cId="3077769180" sldId="308"/>
        </pc:sldMkLst>
        <pc:spChg chg="mod">
          <ac:chgData name="THISSIANY BEATRIZ ALMEIDA" userId="2dcd9e37-326d-4709-acd7-5ac3ef4a188f" providerId="ADAL" clId="{CB2AF371-E0A3-4C48-A4FD-A24B6985E540}" dt="2024-04-04T19:47:34.596" v="7772" actId="20577"/>
          <ac:spMkLst>
            <pc:docMk/>
            <pc:sldMk cId="3077769180" sldId="308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55:49.985" v="7804" actId="1582"/>
          <ac:picMkLst>
            <pc:docMk/>
            <pc:sldMk cId="3077769180" sldId="308"/>
            <ac:picMk id="6" creationId="{D554B39F-607F-CF0F-3208-FCDCEE640BD7}"/>
          </ac:picMkLst>
        </pc:picChg>
        <pc:picChg chg="del">
          <ac:chgData name="THISSIANY BEATRIZ ALMEIDA" userId="2dcd9e37-326d-4709-acd7-5ac3ef4a188f" providerId="ADAL" clId="{CB2AF371-E0A3-4C48-A4FD-A24B6985E540}" dt="2024-04-04T19:47:23.331" v="7716" actId="478"/>
          <ac:picMkLst>
            <pc:docMk/>
            <pc:sldMk cId="3077769180" sldId="308"/>
            <ac:picMk id="8" creationId="{2BFFA004-EE1D-DA88-A01F-8896164DCD54}"/>
          </ac:picMkLst>
        </pc:picChg>
        <pc:picChg chg="del">
          <ac:chgData name="THISSIANY BEATRIZ ALMEIDA" userId="2dcd9e37-326d-4709-acd7-5ac3ef4a188f" providerId="ADAL" clId="{CB2AF371-E0A3-4C48-A4FD-A24B6985E540}" dt="2024-04-04T19:47:24.689" v="7717" actId="478"/>
          <ac:picMkLst>
            <pc:docMk/>
            <pc:sldMk cId="3077769180" sldId="308"/>
            <ac:picMk id="10" creationId="{ED7BDC99-137F-BC9E-F874-CBA3F74D27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941BA-FAF3-75A2-0A70-459E6893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5AA21-0719-BD1D-3B1F-46E8F38D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1E422-4AF0-8A5C-FD42-CB6F4A60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95F4C-ACBC-5908-7A7B-9AC975B3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AE688-9CCE-75B5-064B-9EFA735C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92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E128-4987-C709-1637-35985FB2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CEB567-1632-B1DD-F4B7-DCBFA038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F7DBB-FDF2-8FDB-77EF-D76625E7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123AD-A7FD-B162-6E18-4A194589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343DB-20D1-FE16-4047-075A792B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38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7175C3-F6F3-0299-9681-3DDA8B978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34747F-13ED-DA39-CEB0-25033E3B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6242B-5A01-8D37-1D18-17AF8304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96864-730D-8678-8F2E-5027431F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BDA69-5299-A8FF-CEE2-44D37C3D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14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806B3-60A4-CC4E-39D2-4183517E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4BF77-0754-6E80-8F02-EA95ED92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ABB52-CCEB-11D2-EC27-AEBE4325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A18D9-79D9-CDC0-9E6E-6AC38146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27E4C9-2766-5B38-1233-C93BEB09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94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17C8B-3C3A-DCBE-5785-6D214340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D3577B-8F19-BBBE-3A8D-68F7AB39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E94AC-EC51-83D9-5018-04F4163E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39F91-7BD2-46EB-A8BF-7AEB43F6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BD9F8-4C8E-2B7D-C112-832C9A24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4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6C305-4B35-C98D-FCF9-8E84CC6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9854C-45E7-C433-5404-75749C455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DAE230-6E0C-99D9-3DAC-06A53BF6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2D294-D9D7-9ADF-173C-AAD48D1D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082D9-824E-A033-26EF-FE18144D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4C154B-2C17-001B-95E5-D692646B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8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CB7E3-1058-72C6-7D97-E4A45B77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52D8B7-408B-DC41-0DB6-37B574911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8D4937-26D1-D384-8A87-CCAAEC15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1718CE-1936-A96F-085F-24B79608F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E25B24-2411-C3F5-ECB7-B5977BF4F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93441A-CDCE-7929-7278-608E5CA2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051192-2384-1656-2077-E0A33017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17EF2D-31B0-6E89-6B4E-C705B8AB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38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BA452-EA46-F926-6636-186E49A9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DAF1ED-10F1-116B-5B2A-DBF1A588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75DCEE-F25D-4634-F916-DD85719E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709F31-38F3-BADF-642E-CADBBC9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4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A90F2-3B0C-D90E-3786-D5B785E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B73635-F7AC-2C87-5718-15F12195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4BF334-A516-6D56-3DE4-466C9A4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429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6A337-BE05-BCAD-FC9F-71C756D6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2149C-C840-CBAF-4B63-71B37FC6C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5E86EE-26F5-FE5C-EEF3-E0B257CA4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D56866-2EB1-C3EE-3089-A6D6A361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ABAFBF-B048-E156-80CC-29531BF1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B7B97-92F6-5F47-2A75-DCE4983A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39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36725-00AA-533F-C5E1-94FC1155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1E8A78-0797-ACBB-324E-9125A5C4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CF0B4C-F954-3C40-B5FA-5B701609C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7F2D97-CFBB-877D-65A3-429A817E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3BBE5-8609-7D2F-F04D-FF000960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B9A3-544C-E32D-5939-1AE6C84C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22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5ECF88-A555-FB9B-A66E-66E0EAA0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A08FF0-F181-DC01-144D-ECFC51C9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03C5F-1CDD-BAE2-4ABE-8AF68217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52B8D-7DBD-434C-AD81-85E1F77F4A07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578E7-3C81-876E-DAF4-F5188B171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3943B-E016-3689-E97E-86F9F3CF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BE60C55-CFDA-ABBB-AEE1-A2F7EDF7FF12}"/>
              </a:ext>
            </a:extLst>
          </p:cNvPr>
          <p:cNvSpPr/>
          <p:nvPr/>
        </p:nvSpPr>
        <p:spPr>
          <a:xfrm>
            <a:off x="0" y="5098211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Arial Black" panose="020B0A04020102020204" pitchFamily="34" charset="0"/>
              </a:rPr>
              <a:t>AULA 0</a:t>
            </a:r>
            <a:r>
              <a:rPr lang="pt-BR" sz="2800" dirty="0">
                <a:latin typeface="Arial Black" panose="020B0A04020102020204" pitchFamily="34" charset="0"/>
              </a:rPr>
              <a:t>3</a:t>
            </a:r>
            <a:r>
              <a:rPr lang="pt-BR" sz="2800">
                <a:latin typeface="Arial Black" panose="020B0A04020102020204" pitchFamily="34" charset="0"/>
              </a:rPr>
              <a:t> </a:t>
            </a:r>
            <a:r>
              <a:rPr lang="pt-BR" sz="2800" dirty="0">
                <a:latin typeface="Arial Black" panose="020B0A04020102020204" pitchFamily="34" charset="0"/>
              </a:rPr>
              <a:t>– ALGORITMOS DE ORDENAÇÃO RECURSIVOS</a:t>
            </a:r>
          </a:p>
        </p:txBody>
      </p:sp>
      <p:pic>
        <p:nvPicPr>
          <p:cNvPr id="1026" name="Picture 2" descr="Estrutura de dados e sua importância para alcançar o primeiro emprego e  sucesso profissional!">
            <a:extLst>
              <a:ext uri="{FF2B5EF4-FFF2-40B4-BE49-F238E27FC236}">
                <a16:creationId xmlns:a16="http://schemas.microsoft.com/office/drawing/2014/main" id="{3D054107-049E-F2D7-F5AC-2A26EFE95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" r="63516"/>
          <a:stretch/>
        </p:blipFill>
        <p:spPr bwMode="auto">
          <a:xfrm>
            <a:off x="3857625" y="0"/>
            <a:ext cx="4476750" cy="482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81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Dividir e Conquistar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Temos que resolver um problema P de tamanho n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Dividir: Quebramos P em subproblemas menores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Resolvemos os subproblemas de forma recursiva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Conquistar: unimos as soluções dos sub-problemas para obter solução do problema maior P.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87241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Dividir e conquistar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Temos que resolver um problema P de tamanho n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Dividir: Quebramos P em sub-problemas menores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Resolvemos os sub-problemas de forma recursiva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Conquistar: Unimos as soluções dos sub-problemas para obter solução do problema maior P.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251421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Merge Sort é um algoritmo baseado na técnica dividir e conquistar. Neste caso temos que ordenar uma lista de tamanho n.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Dividir: Dividimos a lista de tamanho n em duas sub-listas de tamanho aproximadamente iguais (de tamanho n/2).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Resolvemos o problema de ordenação de forma recursiva para estas duas sub-listas.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Conquistar: Com as duas sub-listas ordenadas, construímos uma lista ordenada de tamanho n ordenado.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MERGE SORT: ORDENAÇÃO POR INTERCALAÇÃO</a:t>
            </a:r>
          </a:p>
        </p:txBody>
      </p:sp>
    </p:spTree>
    <p:extLst>
      <p:ext uri="{BB962C8B-B14F-4D97-AF65-F5344CB8AC3E}">
        <p14:creationId xmlns:p14="http://schemas.microsoft.com/office/powerpoint/2010/main" val="397893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Conquistar: Dados duas listas v1 e v2 ordenadas, como obter uma outra lista ordenada contendo os elementos de v1 e v2?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MERGE SORT: ORDENAÇÃO POR INTERCALAÇÃO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A50B69-D0DB-4138-686D-7989838664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2526" y="3608411"/>
            <a:ext cx="10026944" cy="28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0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ideia é executar um laço que testa em cada iteração quem é o menor elemento dentre v1[i] e v2[j], e copia este elemento para uma nova lista.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Durante a execução deste laço podemos chegar em uma situação onde todos os elementos de uma das listas (v1 ou v2) foram todos avaliados. Neste caso terminamos o laço e copiamos os elementos restantes da outra lista.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MERGE SORT: FUSÃO</a:t>
            </a:r>
          </a:p>
        </p:txBody>
      </p:sp>
    </p:spTree>
    <p:extLst>
      <p:ext uri="{BB962C8B-B14F-4D97-AF65-F5344CB8AC3E}">
        <p14:creationId xmlns:p14="http://schemas.microsoft.com/office/powerpoint/2010/main" val="146052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MERGE SORT: FUSÃO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1B31BB-269A-FAE1-1BCD-6F939A36B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81" y="2055813"/>
            <a:ext cx="4518838" cy="478264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9625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Teremos posições </a:t>
            </a:r>
            <a:r>
              <a:rPr lang="pt-BR" dirty="0"/>
              <a:t>início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meio, fim de uma lista e devemos fazer a intercalação das duas sub-listas: uma de início até meio, e outra de meio+1 até fim.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isso, a </a:t>
            </a:r>
            <a:r>
              <a:rPr lang="pt-BR" sz="2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função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utiliza uma lista auxiliar, que receberá o resultado da intercalação, e que no final é copiado para a lista original a ser ordenada.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MERGE SORT: FUSÃO</a:t>
            </a:r>
          </a:p>
        </p:txBody>
      </p:sp>
    </p:spTree>
    <p:extLst>
      <p:ext uri="{BB962C8B-B14F-4D97-AF65-F5344CB8AC3E}">
        <p14:creationId xmlns:p14="http://schemas.microsoft.com/office/powerpoint/2010/main" val="311302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Merge Sort resolve de forma recursiva dois sub-problemas, cada um contendo uma metade da lista original. </a:t>
            </a:r>
          </a:p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 a resposta das chamadas recursivas podemos chamar a função merge para obter uma lista ordenada.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258066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MERGE SORT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F52D7D-1402-7C07-2610-C5D90A86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966" y="2278278"/>
            <a:ext cx="6080068" cy="408442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49947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MERGE SORT - EXEMPLO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8DF47F-DD71-58B7-C0E6-387BEADA0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3705" y="1890457"/>
            <a:ext cx="9524586" cy="46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3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INTRODUÇÃO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QUICKSORT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IMPLEMENTAÇÃO RECURSIVA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ROTEIRO</a:t>
            </a:r>
          </a:p>
        </p:txBody>
      </p:sp>
      <p:pic>
        <p:nvPicPr>
          <p:cNvPr id="2054" name="Picture 6" descr="Mafalda">
            <a:extLst>
              <a:ext uri="{FF2B5EF4-FFF2-40B4-BE49-F238E27FC236}">
                <a16:creationId xmlns:a16="http://schemas.microsoft.com/office/drawing/2014/main" id="{0843C0EA-034B-270F-C7D4-9804AFCAA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7" b="9351"/>
          <a:stretch/>
        </p:blipFill>
        <p:spPr bwMode="auto">
          <a:xfrm>
            <a:off x="7703622" y="2851458"/>
            <a:ext cx="3245395" cy="29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Faça uma execução passo-a-passo do MergeSort com o vetor (30,45,21,20,6,715,100,65,33).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FAÇAMOS JUNTOS</a:t>
            </a:r>
          </a:p>
        </p:txBody>
      </p:sp>
    </p:spTree>
    <p:extLst>
      <p:ext uri="{BB962C8B-B14F-4D97-AF65-F5344CB8AC3E}">
        <p14:creationId xmlns:p14="http://schemas.microsoft.com/office/powerpoint/2010/main" val="28529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Vamos supor que devemos ordenar uma lista de uma posição inicial até o fim.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Dividir: 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Escolha um elemento especial da lista chamado pivô.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Particione a lista em uma posição pos tal que todos os elementos de inicial até pos-1 são menores ou iguais do que o pivô, e todos elementos de pos até fim são maiores ou iguais ao pivô.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749766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função recursiva 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quicksort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QUICKSORT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D1AD5E3-6EE5-6569-D863-7492A287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14" y="3164138"/>
            <a:ext cx="8513549" cy="276041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371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função 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particiona_random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e particiona():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QUICKSORT - PARTICIONAMENTO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FFA004-EE1D-DA88-A01F-8896164D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74233"/>
            <a:ext cx="5877209" cy="151484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7BDC99-137F-BC9E-F874-CBA3F74D2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42" y="2713441"/>
            <a:ext cx="4560723" cy="396842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9492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função troca():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QUICKSORT - PARTICIONAMENTO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54B39F-607F-CF0F-3208-FCDCEE640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62" y="3429000"/>
            <a:ext cx="6212276" cy="218317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077769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Resolvemos o problema de ordenação de forma recursiva para estas duas sub-listas (uma de inicial até pos-1 e a outra de pos até fim).</a:t>
            </a:r>
          </a:p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Conquistar: Nada a fazer já que a lista estará ordenada devido a fase de divisão.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67517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Faça uma execução passo-a-passo do QuickSort com o vetor (4,3,6,7,9,10,5,8).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FAÇAMOS JUNTOS</a:t>
            </a:r>
          </a:p>
        </p:txBody>
      </p:sp>
    </p:spTree>
    <p:extLst>
      <p:ext uri="{BB962C8B-B14F-4D97-AF65-F5344CB8AC3E}">
        <p14:creationId xmlns:p14="http://schemas.microsoft.com/office/powerpoint/2010/main" val="288558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314CF-48D6-7037-5E3B-63BA4550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9CA1E-58A8-65F2-C2BA-72E3ECC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3074" name="Picture 2" descr="Resultado de imagem para DÚVIDAS">
            <a:extLst>
              <a:ext uri="{FF2B5EF4-FFF2-40B4-BE49-F238E27FC236}">
                <a16:creationId xmlns:a16="http://schemas.microsoft.com/office/drawing/2014/main" id="{745773D9-E05F-41BE-E3C2-3D8CC25C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042" y="2577752"/>
            <a:ext cx="4947916" cy="33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254FBD0-F5AF-7E64-2DF3-FAACF2D38D04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6746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Existem problemas na computação que a sua solução computacional depende do tamanho da entrada de dados e isso pode se tornar um processo lento e bastante custoso, como por exemplo, a tarefa de ordenação de dados.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esses tipos de problemas costuma-se utilizar um recurso da computação denominado de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recursão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9972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programa recursivo é mais elegante e menor que a sua versão iterativa e exibe com maior clareza o processo utilizado.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termos gerais, a recursão pode ser considerada como um processo de repetição de uma rotina. Portanto, de maneira, bem simplista, pode ser definida como uma rotina (procedimento ou função) que chama a si mesma, de forma direta ou indireta.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81386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caso da recursão, ela sabe como resolver uma parte do problema, mas outra parte ela não tem muita certeza, então, a recursão vai dividindo o problema em duas partes sucessivamente: a primeira em que ela sabe como resolver e a segunda que ela não sabe como resolver, sendo esta semelhante ao problema original, que se está tentando resolver, mas deve ser uma versão mais simples ou menor.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88601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Dessa forma temos:</a:t>
            </a:r>
          </a:p>
          <a:p>
            <a:pPr lvl="1" algn="just">
              <a:lnSpc>
                <a:spcPct val="150000"/>
              </a:lnSpc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 Trivial: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Fácil de se resolver e retorna um resultado, geralmente é o caso mais básico, ou simples, do problema, inclusive não há necessidade de se aplicar recursão.</a:t>
            </a:r>
          </a:p>
          <a:p>
            <a:pPr lvl="1" algn="just">
              <a:lnSpc>
                <a:spcPct val="150000"/>
              </a:lnSpc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 Geral: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Neste caso, o problema é, em sua essência, igual ao problema original, porém deve ser uma versão mais genérica. Como esse novo problema é parecido com o original, a rotina chama uma nova cópia de si mesma para trabalhar no problema menor.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06963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Enquanto for necessário dividir o problema em problemas menores, a função recursiva continuará chamando a si mesma, para continuar dividindo, até chegar no caso mais básico e, quando isso ocorre, a função para de dividir e começa a gerar os resultados. 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Todos os dados de todas as variáveis envolvidas na função recursiva devem ser guardados a cada chamada, isso significa que uma pilha de chamadas da função deve ser criada.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0925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a função começa a retornar os resultados (retornos das chamadas) então temos o desempilhamento das chamadas da função da pilha de controle de chamadas e retornos da função recursiva, que retornarão a quem chamou o resultado solicitado. 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resultado é agrupado com o próximo e assim sucessivamente, até formar o resultado final. Conforme são desempilhados, os valores também são liberados da memória.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52378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Vamos usar a técnica de recursão para resolver o problema de ordenação. Imaginem o seguinte problema:</a:t>
            </a:r>
          </a:p>
          <a:p>
            <a:pPr lvl="1"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Temos uma lista v de inteiros de tamanho n</a:t>
            </a:r>
          </a:p>
          <a:p>
            <a:pPr lvl="1" algn="just"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Devemos deixar v ordenada em ordem crescente de valores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79045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1057</Words>
  <Application>Microsoft Office PowerPoint</Application>
  <PresentationFormat>Widescreen</PresentationFormat>
  <Paragraphs>79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Thissiany B Almeida</dc:creator>
  <cp:lastModifiedBy>Thissiany B Almeida</cp:lastModifiedBy>
  <cp:revision>3</cp:revision>
  <dcterms:created xsi:type="dcterms:W3CDTF">2024-02-19T17:05:45Z</dcterms:created>
  <dcterms:modified xsi:type="dcterms:W3CDTF">2025-09-01T04:08:23Z</dcterms:modified>
</cp:coreProperties>
</file>