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27"/>
  </p:notesMasterIdLst>
  <p:sldIdLst>
    <p:sldId id="256" r:id="rId3"/>
    <p:sldId id="257" r:id="rId4"/>
    <p:sldId id="261" r:id="rId5"/>
    <p:sldId id="284" r:id="rId6"/>
    <p:sldId id="285" r:id="rId7"/>
    <p:sldId id="317" r:id="rId8"/>
    <p:sldId id="336" r:id="rId9"/>
    <p:sldId id="321" r:id="rId10"/>
    <p:sldId id="318" r:id="rId11"/>
    <p:sldId id="319" r:id="rId12"/>
    <p:sldId id="323" r:id="rId13"/>
    <p:sldId id="322" r:id="rId14"/>
    <p:sldId id="324" r:id="rId15"/>
    <p:sldId id="325" r:id="rId16"/>
    <p:sldId id="326" r:id="rId17"/>
    <p:sldId id="327" r:id="rId18"/>
    <p:sldId id="328" r:id="rId19"/>
    <p:sldId id="329" r:id="rId20"/>
    <p:sldId id="330" r:id="rId21"/>
    <p:sldId id="331" r:id="rId22"/>
    <p:sldId id="332" r:id="rId23"/>
    <p:sldId id="333" r:id="rId24"/>
    <p:sldId id="335" r:id="rId25"/>
    <p:sldId id="281"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Hrvp03gfs3E+VIj86dopixNIFr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037A7C-2943-4933-A47A-3CCE33E4C442}" v="697" dt="2025-09-05T03:17:16.441"/>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Estilo Médio 2 - Ênfas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78" autoAdjust="0"/>
    <p:restoredTop sz="94660"/>
  </p:normalViewPr>
  <p:slideViewPr>
    <p:cSldViewPr snapToGrid="0">
      <p:cViewPr varScale="1">
        <p:scale>
          <a:sx n="70" d="100"/>
          <a:sy n="70" d="100"/>
        </p:scale>
        <p:origin x="56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customschemas.google.com/relationships/presentationmetadata" Target="metadata"/><Relationship Id="rId37"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issiany B Almeida" userId="2b0d818c48bee34c" providerId="LiveId" clId="{3A037A7C-2943-4933-A47A-3CCE33E4C442}"/>
    <pc:docChg chg="undo custSel addSld delSld modSld sldOrd">
      <pc:chgData name="Thissiany B Almeida" userId="2b0d818c48bee34c" providerId="LiveId" clId="{3A037A7C-2943-4933-A47A-3CCE33E4C442}" dt="2025-09-05T03:21:10.045" v="7179" actId="20577"/>
      <pc:docMkLst>
        <pc:docMk/>
      </pc:docMkLst>
      <pc:sldChg chg="modSp mod">
        <pc:chgData name="Thissiany B Almeida" userId="2b0d818c48bee34c" providerId="LiveId" clId="{3A037A7C-2943-4933-A47A-3CCE33E4C442}" dt="2025-09-03T13:34:13.102" v="206" actId="20577"/>
        <pc:sldMkLst>
          <pc:docMk/>
          <pc:sldMk cId="0" sldId="257"/>
        </pc:sldMkLst>
        <pc:spChg chg="mod">
          <ac:chgData name="Thissiany B Almeida" userId="2b0d818c48bee34c" providerId="LiveId" clId="{3A037A7C-2943-4933-A47A-3CCE33E4C442}" dt="2025-09-03T13:34:13.102" v="206" actId="20577"/>
          <ac:spMkLst>
            <pc:docMk/>
            <pc:sldMk cId="0" sldId="257"/>
            <ac:spMk id="115" creationId="{00000000-0000-0000-0000-000000000000}"/>
          </ac:spMkLst>
        </pc:spChg>
      </pc:sldChg>
      <pc:sldChg chg="del">
        <pc:chgData name="Thissiany B Almeida" userId="2b0d818c48bee34c" providerId="LiveId" clId="{3A037A7C-2943-4933-A47A-3CCE33E4C442}" dt="2025-09-03T13:36:12.629" v="477" actId="47"/>
        <pc:sldMkLst>
          <pc:docMk/>
          <pc:sldMk cId="0" sldId="258"/>
        </pc:sldMkLst>
      </pc:sldChg>
      <pc:sldChg chg="del">
        <pc:chgData name="Thissiany B Almeida" userId="2b0d818c48bee34c" providerId="LiveId" clId="{3A037A7C-2943-4933-A47A-3CCE33E4C442}" dt="2025-09-03T13:34:20.952" v="207" actId="47"/>
        <pc:sldMkLst>
          <pc:docMk/>
          <pc:sldMk cId="0" sldId="259"/>
        </pc:sldMkLst>
      </pc:sldChg>
      <pc:sldChg chg="del">
        <pc:chgData name="Thissiany B Almeida" userId="2b0d818c48bee34c" providerId="LiveId" clId="{3A037A7C-2943-4933-A47A-3CCE33E4C442}" dt="2025-09-03T13:34:22.228" v="208" actId="47"/>
        <pc:sldMkLst>
          <pc:docMk/>
          <pc:sldMk cId="0" sldId="260"/>
        </pc:sldMkLst>
      </pc:sldChg>
      <pc:sldChg chg="modSp mod">
        <pc:chgData name="Thissiany B Almeida" userId="2b0d818c48bee34c" providerId="LiveId" clId="{3A037A7C-2943-4933-A47A-3CCE33E4C442}" dt="2025-09-03T17:08:59.588" v="1006" actId="27636"/>
        <pc:sldMkLst>
          <pc:docMk/>
          <pc:sldMk cId="0" sldId="261"/>
        </pc:sldMkLst>
        <pc:spChg chg="mod">
          <ac:chgData name="Thissiany B Almeida" userId="2b0d818c48bee34c" providerId="LiveId" clId="{3A037A7C-2943-4933-A47A-3CCE33E4C442}" dt="2025-09-03T13:36:25.611" v="505" actId="20577"/>
          <ac:spMkLst>
            <pc:docMk/>
            <pc:sldMk cId="0" sldId="261"/>
            <ac:spMk id="139" creationId="{00000000-0000-0000-0000-000000000000}"/>
          </ac:spMkLst>
        </pc:spChg>
        <pc:spChg chg="mod">
          <ac:chgData name="Thissiany B Almeida" userId="2b0d818c48bee34c" providerId="LiveId" clId="{3A037A7C-2943-4933-A47A-3CCE33E4C442}" dt="2025-09-03T17:08:59.588" v="1006" actId="27636"/>
          <ac:spMkLst>
            <pc:docMk/>
            <pc:sldMk cId="0" sldId="261"/>
            <ac:spMk id="140" creationId="{00000000-0000-0000-0000-000000000000}"/>
          </ac:spMkLst>
        </pc:spChg>
      </pc:sldChg>
      <pc:sldChg chg="del">
        <pc:chgData name="Thissiany B Almeida" userId="2b0d818c48bee34c" providerId="LiveId" clId="{3A037A7C-2943-4933-A47A-3CCE33E4C442}" dt="2025-09-03T13:34:29.942" v="209" actId="47"/>
        <pc:sldMkLst>
          <pc:docMk/>
          <pc:sldMk cId="0" sldId="262"/>
        </pc:sldMkLst>
      </pc:sldChg>
      <pc:sldChg chg="del">
        <pc:chgData name="Thissiany B Almeida" userId="2b0d818c48bee34c" providerId="LiveId" clId="{3A037A7C-2943-4933-A47A-3CCE33E4C442}" dt="2025-09-03T13:34:29.942" v="209" actId="47"/>
        <pc:sldMkLst>
          <pc:docMk/>
          <pc:sldMk cId="0" sldId="263"/>
        </pc:sldMkLst>
      </pc:sldChg>
      <pc:sldChg chg="del">
        <pc:chgData name="Thissiany B Almeida" userId="2b0d818c48bee34c" providerId="LiveId" clId="{3A037A7C-2943-4933-A47A-3CCE33E4C442}" dt="2025-09-03T13:34:29.942" v="209" actId="47"/>
        <pc:sldMkLst>
          <pc:docMk/>
          <pc:sldMk cId="0" sldId="264"/>
        </pc:sldMkLst>
      </pc:sldChg>
      <pc:sldChg chg="del">
        <pc:chgData name="Thissiany B Almeida" userId="2b0d818c48bee34c" providerId="LiveId" clId="{3A037A7C-2943-4933-A47A-3CCE33E4C442}" dt="2025-09-03T13:34:29.942" v="209" actId="47"/>
        <pc:sldMkLst>
          <pc:docMk/>
          <pc:sldMk cId="0" sldId="265"/>
        </pc:sldMkLst>
      </pc:sldChg>
      <pc:sldChg chg="del">
        <pc:chgData name="Thissiany B Almeida" userId="2b0d818c48bee34c" providerId="LiveId" clId="{3A037A7C-2943-4933-A47A-3CCE33E4C442}" dt="2025-09-03T13:34:29.942" v="209" actId="47"/>
        <pc:sldMkLst>
          <pc:docMk/>
          <pc:sldMk cId="0" sldId="266"/>
        </pc:sldMkLst>
      </pc:sldChg>
      <pc:sldChg chg="del">
        <pc:chgData name="Thissiany B Almeida" userId="2b0d818c48bee34c" providerId="LiveId" clId="{3A037A7C-2943-4933-A47A-3CCE33E4C442}" dt="2025-09-03T13:34:29.942" v="209" actId="47"/>
        <pc:sldMkLst>
          <pc:docMk/>
          <pc:sldMk cId="0" sldId="267"/>
        </pc:sldMkLst>
      </pc:sldChg>
      <pc:sldChg chg="del">
        <pc:chgData name="Thissiany B Almeida" userId="2b0d818c48bee34c" providerId="LiveId" clId="{3A037A7C-2943-4933-A47A-3CCE33E4C442}" dt="2025-09-03T13:34:29.942" v="209" actId="47"/>
        <pc:sldMkLst>
          <pc:docMk/>
          <pc:sldMk cId="0" sldId="268"/>
        </pc:sldMkLst>
      </pc:sldChg>
      <pc:sldChg chg="del">
        <pc:chgData name="Thissiany B Almeida" userId="2b0d818c48bee34c" providerId="LiveId" clId="{3A037A7C-2943-4933-A47A-3CCE33E4C442}" dt="2025-09-03T13:34:29.942" v="209" actId="47"/>
        <pc:sldMkLst>
          <pc:docMk/>
          <pc:sldMk cId="0" sldId="269"/>
        </pc:sldMkLst>
      </pc:sldChg>
      <pc:sldChg chg="del">
        <pc:chgData name="Thissiany B Almeida" userId="2b0d818c48bee34c" providerId="LiveId" clId="{3A037A7C-2943-4933-A47A-3CCE33E4C442}" dt="2025-09-03T13:34:29.942" v="209" actId="47"/>
        <pc:sldMkLst>
          <pc:docMk/>
          <pc:sldMk cId="0" sldId="270"/>
        </pc:sldMkLst>
      </pc:sldChg>
      <pc:sldChg chg="del">
        <pc:chgData name="Thissiany B Almeida" userId="2b0d818c48bee34c" providerId="LiveId" clId="{3A037A7C-2943-4933-A47A-3CCE33E4C442}" dt="2025-09-03T13:34:29.942" v="209" actId="47"/>
        <pc:sldMkLst>
          <pc:docMk/>
          <pc:sldMk cId="0" sldId="271"/>
        </pc:sldMkLst>
      </pc:sldChg>
      <pc:sldChg chg="del">
        <pc:chgData name="Thissiany B Almeida" userId="2b0d818c48bee34c" providerId="LiveId" clId="{3A037A7C-2943-4933-A47A-3CCE33E4C442}" dt="2025-09-03T13:34:29.942" v="209" actId="47"/>
        <pc:sldMkLst>
          <pc:docMk/>
          <pc:sldMk cId="0" sldId="272"/>
        </pc:sldMkLst>
      </pc:sldChg>
      <pc:sldChg chg="del">
        <pc:chgData name="Thissiany B Almeida" userId="2b0d818c48bee34c" providerId="LiveId" clId="{3A037A7C-2943-4933-A47A-3CCE33E4C442}" dt="2025-09-03T13:34:29.942" v="209" actId="47"/>
        <pc:sldMkLst>
          <pc:docMk/>
          <pc:sldMk cId="0" sldId="273"/>
        </pc:sldMkLst>
      </pc:sldChg>
      <pc:sldChg chg="del">
        <pc:chgData name="Thissiany B Almeida" userId="2b0d818c48bee34c" providerId="LiveId" clId="{3A037A7C-2943-4933-A47A-3CCE33E4C442}" dt="2025-09-03T13:34:29.942" v="209" actId="47"/>
        <pc:sldMkLst>
          <pc:docMk/>
          <pc:sldMk cId="0" sldId="274"/>
        </pc:sldMkLst>
      </pc:sldChg>
      <pc:sldChg chg="del">
        <pc:chgData name="Thissiany B Almeida" userId="2b0d818c48bee34c" providerId="LiveId" clId="{3A037A7C-2943-4933-A47A-3CCE33E4C442}" dt="2025-09-03T13:34:29.942" v="209" actId="47"/>
        <pc:sldMkLst>
          <pc:docMk/>
          <pc:sldMk cId="0" sldId="275"/>
        </pc:sldMkLst>
      </pc:sldChg>
      <pc:sldChg chg="del">
        <pc:chgData name="Thissiany B Almeida" userId="2b0d818c48bee34c" providerId="LiveId" clId="{3A037A7C-2943-4933-A47A-3CCE33E4C442}" dt="2025-09-03T13:34:29.942" v="209" actId="47"/>
        <pc:sldMkLst>
          <pc:docMk/>
          <pc:sldMk cId="0" sldId="276"/>
        </pc:sldMkLst>
      </pc:sldChg>
      <pc:sldChg chg="del">
        <pc:chgData name="Thissiany B Almeida" userId="2b0d818c48bee34c" providerId="LiveId" clId="{3A037A7C-2943-4933-A47A-3CCE33E4C442}" dt="2025-09-03T13:34:29.942" v="209" actId="47"/>
        <pc:sldMkLst>
          <pc:docMk/>
          <pc:sldMk cId="0" sldId="277"/>
        </pc:sldMkLst>
      </pc:sldChg>
      <pc:sldChg chg="del">
        <pc:chgData name="Thissiany B Almeida" userId="2b0d818c48bee34c" providerId="LiveId" clId="{3A037A7C-2943-4933-A47A-3CCE33E4C442}" dt="2025-09-03T13:34:29.942" v="209" actId="47"/>
        <pc:sldMkLst>
          <pc:docMk/>
          <pc:sldMk cId="0" sldId="278"/>
        </pc:sldMkLst>
      </pc:sldChg>
      <pc:sldChg chg="del">
        <pc:chgData name="Thissiany B Almeida" userId="2b0d818c48bee34c" providerId="LiveId" clId="{3A037A7C-2943-4933-A47A-3CCE33E4C442}" dt="2025-09-03T13:34:29.942" v="209" actId="47"/>
        <pc:sldMkLst>
          <pc:docMk/>
          <pc:sldMk cId="0" sldId="279"/>
        </pc:sldMkLst>
      </pc:sldChg>
      <pc:sldChg chg="del">
        <pc:chgData name="Thissiany B Almeida" userId="2b0d818c48bee34c" providerId="LiveId" clId="{3A037A7C-2943-4933-A47A-3CCE33E4C442}" dt="2025-09-03T13:34:29.942" v="209" actId="47"/>
        <pc:sldMkLst>
          <pc:docMk/>
          <pc:sldMk cId="0" sldId="280"/>
        </pc:sldMkLst>
      </pc:sldChg>
      <pc:sldChg chg="modSp add del mod">
        <pc:chgData name="Thissiany B Almeida" userId="2b0d818c48bee34c" providerId="LiveId" clId="{3A037A7C-2943-4933-A47A-3CCE33E4C442}" dt="2025-09-05T03:21:10.045" v="7179" actId="20577"/>
        <pc:sldMkLst>
          <pc:docMk/>
          <pc:sldMk cId="0" sldId="281"/>
        </pc:sldMkLst>
        <pc:spChg chg="mod">
          <ac:chgData name="Thissiany B Almeida" userId="2b0d818c48bee34c" providerId="LiveId" clId="{3A037A7C-2943-4933-A47A-3CCE33E4C442}" dt="2025-09-05T03:21:10.045" v="7179" actId="20577"/>
          <ac:spMkLst>
            <pc:docMk/>
            <pc:sldMk cId="0" sldId="281"/>
            <ac:spMk id="262" creationId="{00000000-0000-0000-0000-000000000000}"/>
          </ac:spMkLst>
        </pc:spChg>
        <pc:spChg chg="mod">
          <ac:chgData name="Thissiany B Almeida" userId="2b0d818c48bee34c" providerId="LiveId" clId="{3A037A7C-2943-4933-A47A-3CCE33E4C442}" dt="2025-09-05T03:21:04.714" v="7176" actId="20577"/>
          <ac:spMkLst>
            <pc:docMk/>
            <pc:sldMk cId="0" sldId="281"/>
            <ac:spMk id="264" creationId="{00000000-0000-0000-0000-000000000000}"/>
          </ac:spMkLst>
        </pc:spChg>
      </pc:sldChg>
      <pc:sldChg chg="modSp add del mod">
        <pc:chgData name="Thissiany B Almeida" userId="2b0d818c48bee34c" providerId="LiveId" clId="{3A037A7C-2943-4933-A47A-3CCE33E4C442}" dt="2025-09-03T17:09:07.606" v="1007" actId="47"/>
        <pc:sldMkLst>
          <pc:docMk/>
          <pc:sldMk cId="2315009521" sldId="282"/>
        </pc:sldMkLst>
      </pc:sldChg>
      <pc:sldChg chg="add del">
        <pc:chgData name="Thissiany B Almeida" userId="2b0d818c48bee34c" providerId="LiveId" clId="{3A037A7C-2943-4933-A47A-3CCE33E4C442}" dt="2025-09-03T13:43:21.638" v="774" actId="47"/>
        <pc:sldMkLst>
          <pc:docMk/>
          <pc:sldMk cId="1689672711" sldId="283"/>
        </pc:sldMkLst>
      </pc:sldChg>
      <pc:sldChg chg="addSp delSp modSp add mod">
        <pc:chgData name="Thissiany B Almeida" userId="2b0d818c48bee34c" providerId="LiveId" clId="{3A037A7C-2943-4933-A47A-3CCE33E4C442}" dt="2025-09-03T17:10:34.321" v="1021" actId="108"/>
        <pc:sldMkLst>
          <pc:docMk/>
          <pc:sldMk cId="4008503368" sldId="284"/>
        </pc:sldMkLst>
        <pc:graphicFrameChg chg="add mod modGraphic">
          <ac:chgData name="Thissiany B Almeida" userId="2b0d818c48bee34c" providerId="LiveId" clId="{3A037A7C-2943-4933-A47A-3CCE33E4C442}" dt="2025-09-03T17:10:34.321" v="1021" actId="108"/>
          <ac:graphicFrameMkLst>
            <pc:docMk/>
            <pc:sldMk cId="4008503368" sldId="284"/>
            <ac:graphicFrameMk id="4" creationId="{9D61E0FF-5C52-B238-4F04-D8F81BBC53D2}"/>
          </ac:graphicFrameMkLst>
        </pc:graphicFrameChg>
      </pc:sldChg>
      <pc:sldChg chg="modSp add mod">
        <pc:chgData name="Thissiany B Almeida" userId="2b0d818c48bee34c" providerId="LiveId" clId="{3A037A7C-2943-4933-A47A-3CCE33E4C442}" dt="2025-09-03T17:12:41.111" v="1030" actId="14100"/>
        <pc:sldMkLst>
          <pc:docMk/>
          <pc:sldMk cId="2462603837" sldId="285"/>
        </pc:sldMkLst>
        <pc:graphicFrameChg chg="modGraphic">
          <ac:chgData name="Thissiany B Almeida" userId="2b0d818c48bee34c" providerId="LiveId" clId="{3A037A7C-2943-4933-A47A-3CCE33E4C442}" dt="2025-09-03T17:12:41.111" v="1030" actId="14100"/>
          <ac:graphicFrameMkLst>
            <pc:docMk/>
            <pc:sldMk cId="2462603837" sldId="285"/>
            <ac:graphicFrameMk id="4" creationId="{CB876070-F8A7-3892-6DE0-3F012FED0FA2}"/>
          </ac:graphicFrameMkLst>
        </pc:graphicFrameChg>
      </pc:sldChg>
      <pc:sldChg chg="modSp add del mod">
        <pc:chgData name="Thissiany B Almeida" userId="2b0d818c48bee34c" providerId="LiveId" clId="{3A037A7C-2943-4933-A47A-3CCE33E4C442}" dt="2025-09-03T21:15:18.611" v="1036" actId="47"/>
        <pc:sldMkLst>
          <pc:docMk/>
          <pc:sldMk cId="3096428500" sldId="288"/>
        </pc:sldMkLst>
      </pc:sldChg>
      <pc:sldChg chg="modSp add del mod">
        <pc:chgData name="Thissiany B Almeida" userId="2b0d818c48bee34c" providerId="LiveId" clId="{3A037A7C-2943-4933-A47A-3CCE33E4C442}" dt="2025-09-05T00:54:28.406" v="2078" actId="47"/>
        <pc:sldMkLst>
          <pc:docMk/>
          <pc:sldMk cId="3647379940" sldId="291"/>
        </pc:sldMkLst>
      </pc:sldChg>
      <pc:sldChg chg="add del">
        <pc:chgData name="Thissiany B Almeida" userId="2b0d818c48bee34c" providerId="LiveId" clId="{3A037A7C-2943-4933-A47A-3CCE33E4C442}" dt="2025-09-05T00:45:48.462" v="1658" actId="47"/>
        <pc:sldMkLst>
          <pc:docMk/>
          <pc:sldMk cId="3109644401" sldId="293"/>
        </pc:sldMkLst>
      </pc:sldChg>
      <pc:sldChg chg="modSp add del mod">
        <pc:chgData name="Thissiany B Almeida" userId="2b0d818c48bee34c" providerId="LiveId" clId="{3A037A7C-2943-4933-A47A-3CCE33E4C442}" dt="2025-09-05T01:37:58.669" v="3241" actId="47"/>
        <pc:sldMkLst>
          <pc:docMk/>
          <pc:sldMk cId="2328334724" sldId="294"/>
        </pc:sldMkLst>
        <pc:spChg chg="mod">
          <ac:chgData name="Thissiany B Almeida" userId="2b0d818c48bee34c" providerId="LiveId" clId="{3A037A7C-2943-4933-A47A-3CCE33E4C442}" dt="2025-09-05T01:26:05.048" v="2968" actId="21"/>
          <ac:spMkLst>
            <pc:docMk/>
            <pc:sldMk cId="2328334724" sldId="294"/>
            <ac:spMk id="3" creationId="{00000000-0000-0000-0000-000000000000}"/>
          </ac:spMkLst>
        </pc:spChg>
      </pc:sldChg>
      <pc:sldChg chg="modSp add del mod">
        <pc:chgData name="Thissiany B Almeida" userId="2b0d818c48bee34c" providerId="LiveId" clId="{3A037A7C-2943-4933-A47A-3CCE33E4C442}" dt="2025-09-05T01:17:40.663" v="2934" actId="47"/>
        <pc:sldMkLst>
          <pc:docMk/>
          <pc:sldMk cId="2249007667" sldId="295"/>
        </pc:sldMkLst>
        <pc:spChg chg="mod">
          <ac:chgData name="Thissiany B Almeida" userId="2b0d818c48bee34c" providerId="LiveId" clId="{3A037A7C-2943-4933-A47A-3CCE33E4C442}" dt="2025-09-05T01:13:09.776" v="2679" actId="21"/>
          <ac:spMkLst>
            <pc:docMk/>
            <pc:sldMk cId="2249007667" sldId="295"/>
            <ac:spMk id="3" creationId="{00000000-0000-0000-0000-000000000000}"/>
          </ac:spMkLst>
        </pc:spChg>
      </pc:sldChg>
      <pc:sldChg chg="add del">
        <pc:chgData name="Thissiany B Almeida" userId="2b0d818c48bee34c" providerId="LiveId" clId="{3A037A7C-2943-4933-A47A-3CCE33E4C442}" dt="2025-09-05T02:57:13.049" v="4825" actId="47"/>
        <pc:sldMkLst>
          <pc:docMk/>
          <pc:sldMk cId="3980834930" sldId="296"/>
        </pc:sldMkLst>
      </pc:sldChg>
      <pc:sldChg chg="modSp add del mod">
        <pc:chgData name="Thissiany B Almeida" userId="2b0d818c48bee34c" providerId="LiveId" clId="{3A037A7C-2943-4933-A47A-3CCE33E4C442}" dt="2025-09-05T03:09:39.352" v="6666" actId="47"/>
        <pc:sldMkLst>
          <pc:docMk/>
          <pc:sldMk cId="657634272" sldId="297"/>
        </pc:sldMkLst>
        <pc:spChg chg="mod">
          <ac:chgData name="Thissiany B Almeida" userId="2b0d818c48bee34c" providerId="LiveId" clId="{3A037A7C-2943-4933-A47A-3CCE33E4C442}" dt="2025-09-05T03:09:27.419" v="6662" actId="21"/>
          <ac:spMkLst>
            <pc:docMk/>
            <pc:sldMk cId="657634272" sldId="297"/>
            <ac:spMk id="3" creationId="{00000000-0000-0000-0000-000000000000}"/>
          </ac:spMkLst>
        </pc:spChg>
      </pc:sldChg>
      <pc:sldChg chg="add del">
        <pc:chgData name="Thissiany B Almeida" userId="2b0d818c48bee34c" providerId="LiveId" clId="{3A037A7C-2943-4933-A47A-3CCE33E4C442}" dt="2025-09-05T03:09:52.112" v="6667" actId="47"/>
        <pc:sldMkLst>
          <pc:docMk/>
          <pc:sldMk cId="2534217698" sldId="298"/>
        </pc:sldMkLst>
      </pc:sldChg>
      <pc:sldChg chg="modSp add del mod">
        <pc:chgData name="Thissiany B Almeida" userId="2b0d818c48bee34c" providerId="LiveId" clId="{3A037A7C-2943-4933-A47A-3CCE33E4C442}" dt="2025-09-05T03:11:51.311" v="6714" actId="47"/>
        <pc:sldMkLst>
          <pc:docMk/>
          <pc:sldMk cId="3336810064" sldId="299"/>
        </pc:sldMkLst>
        <pc:spChg chg="mod">
          <ac:chgData name="Thissiany B Almeida" userId="2b0d818c48bee34c" providerId="LiveId" clId="{3A037A7C-2943-4933-A47A-3CCE33E4C442}" dt="2025-09-05T03:11:44.438" v="6712" actId="21"/>
          <ac:spMkLst>
            <pc:docMk/>
            <pc:sldMk cId="3336810064" sldId="299"/>
            <ac:spMk id="3" creationId="{00000000-0000-0000-0000-000000000000}"/>
          </ac:spMkLst>
        </pc:spChg>
      </pc:sldChg>
      <pc:sldChg chg="modSp add del mod">
        <pc:chgData name="Thissiany B Almeida" userId="2b0d818c48bee34c" providerId="LiveId" clId="{3A037A7C-2943-4933-A47A-3CCE33E4C442}" dt="2025-09-05T03:12:15.768" v="6729" actId="47"/>
        <pc:sldMkLst>
          <pc:docMk/>
          <pc:sldMk cId="2963977633" sldId="300"/>
        </pc:sldMkLst>
        <pc:spChg chg="mod">
          <ac:chgData name="Thissiany B Almeida" userId="2b0d818c48bee34c" providerId="LiveId" clId="{3A037A7C-2943-4933-A47A-3CCE33E4C442}" dt="2025-09-05T03:12:05.570" v="6727" actId="21"/>
          <ac:spMkLst>
            <pc:docMk/>
            <pc:sldMk cId="2963977633" sldId="300"/>
            <ac:spMk id="3" creationId="{00000000-0000-0000-0000-000000000000}"/>
          </ac:spMkLst>
        </pc:spChg>
      </pc:sldChg>
      <pc:sldChg chg="add del">
        <pc:chgData name="Thissiany B Almeida" userId="2b0d818c48bee34c" providerId="LiveId" clId="{3A037A7C-2943-4933-A47A-3CCE33E4C442}" dt="2025-09-05T03:13:42.224" v="6753" actId="47"/>
        <pc:sldMkLst>
          <pc:docMk/>
          <pc:sldMk cId="504692695" sldId="301"/>
        </pc:sldMkLst>
      </pc:sldChg>
      <pc:sldChg chg="modSp add del mod">
        <pc:chgData name="Thissiany B Almeida" userId="2b0d818c48bee34c" providerId="LiveId" clId="{3A037A7C-2943-4933-A47A-3CCE33E4C442}" dt="2025-09-05T03:14:23.072" v="6768" actId="47"/>
        <pc:sldMkLst>
          <pc:docMk/>
          <pc:sldMk cId="63089219" sldId="302"/>
        </pc:sldMkLst>
        <pc:spChg chg="mod">
          <ac:chgData name="Thissiany B Almeida" userId="2b0d818c48bee34c" providerId="LiveId" clId="{3A037A7C-2943-4933-A47A-3CCE33E4C442}" dt="2025-09-05T03:14:15.054" v="6766" actId="21"/>
          <ac:spMkLst>
            <pc:docMk/>
            <pc:sldMk cId="63089219" sldId="302"/>
            <ac:spMk id="3" creationId="{00000000-0000-0000-0000-000000000000}"/>
          </ac:spMkLst>
        </pc:spChg>
      </pc:sldChg>
      <pc:sldChg chg="modSp add del mod">
        <pc:chgData name="Thissiany B Almeida" userId="2b0d818c48bee34c" providerId="LiveId" clId="{3A037A7C-2943-4933-A47A-3CCE33E4C442}" dt="2025-09-05T03:14:34.404" v="6772" actId="47"/>
        <pc:sldMkLst>
          <pc:docMk/>
          <pc:sldMk cId="2469488758" sldId="303"/>
        </pc:sldMkLst>
        <pc:spChg chg="mod">
          <ac:chgData name="Thissiany B Almeida" userId="2b0d818c48bee34c" providerId="LiveId" clId="{3A037A7C-2943-4933-A47A-3CCE33E4C442}" dt="2025-09-05T03:14:27.921" v="6769" actId="21"/>
          <ac:spMkLst>
            <pc:docMk/>
            <pc:sldMk cId="2469488758" sldId="303"/>
            <ac:spMk id="3" creationId="{00000000-0000-0000-0000-000000000000}"/>
          </ac:spMkLst>
        </pc:spChg>
      </pc:sldChg>
      <pc:sldChg chg="modSp add del mod">
        <pc:chgData name="Thissiany B Almeida" userId="2b0d818c48bee34c" providerId="LiveId" clId="{3A037A7C-2943-4933-A47A-3CCE33E4C442}" dt="2025-09-05T03:00:19.761" v="5163" actId="47"/>
        <pc:sldMkLst>
          <pc:docMk/>
          <pc:sldMk cId="385849291" sldId="304"/>
        </pc:sldMkLst>
        <pc:spChg chg="mod">
          <ac:chgData name="Thissiany B Almeida" userId="2b0d818c48bee34c" providerId="LiveId" clId="{3A037A7C-2943-4933-A47A-3CCE33E4C442}" dt="2025-09-05T03:00:16.598" v="5162" actId="20577"/>
          <ac:spMkLst>
            <pc:docMk/>
            <pc:sldMk cId="385849291" sldId="304"/>
            <ac:spMk id="3" creationId="{00000000-0000-0000-0000-000000000000}"/>
          </ac:spMkLst>
        </pc:spChg>
      </pc:sldChg>
      <pc:sldChg chg="modSp add del mod">
        <pc:chgData name="Thissiany B Almeida" userId="2b0d818c48bee34c" providerId="LiveId" clId="{3A037A7C-2943-4933-A47A-3CCE33E4C442}" dt="2025-09-05T03:00:37.579" v="5259" actId="47"/>
        <pc:sldMkLst>
          <pc:docMk/>
          <pc:sldMk cId="725994060" sldId="305"/>
        </pc:sldMkLst>
        <pc:spChg chg="mod">
          <ac:chgData name="Thissiany B Almeida" userId="2b0d818c48bee34c" providerId="LiveId" clId="{3A037A7C-2943-4933-A47A-3CCE33E4C442}" dt="2025-09-05T03:00:34.039" v="5258" actId="20577"/>
          <ac:spMkLst>
            <pc:docMk/>
            <pc:sldMk cId="725994060" sldId="305"/>
            <ac:spMk id="3" creationId="{00000000-0000-0000-0000-000000000000}"/>
          </ac:spMkLst>
        </pc:spChg>
      </pc:sldChg>
      <pc:sldChg chg="modSp add del mod">
        <pc:chgData name="Thissiany B Almeida" userId="2b0d818c48bee34c" providerId="LiveId" clId="{3A037A7C-2943-4933-A47A-3CCE33E4C442}" dt="2025-09-05T03:01:09.531" v="5332" actId="47"/>
        <pc:sldMkLst>
          <pc:docMk/>
          <pc:sldMk cId="3026350052" sldId="306"/>
        </pc:sldMkLst>
        <pc:spChg chg="mod">
          <ac:chgData name="Thissiany B Almeida" userId="2b0d818c48bee34c" providerId="LiveId" clId="{3A037A7C-2943-4933-A47A-3CCE33E4C442}" dt="2025-09-05T03:01:05.504" v="5331" actId="20577"/>
          <ac:spMkLst>
            <pc:docMk/>
            <pc:sldMk cId="3026350052" sldId="306"/>
            <ac:spMk id="3" creationId="{00000000-0000-0000-0000-000000000000}"/>
          </ac:spMkLst>
        </pc:spChg>
      </pc:sldChg>
      <pc:sldChg chg="add del">
        <pc:chgData name="Thissiany B Almeida" userId="2b0d818c48bee34c" providerId="LiveId" clId="{3A037A7C-2943-4933-A47A-3CCE33E4C442}" dt="2025-09-05T03:01:17.707" v="5333" actId="47"/>
        <pc:sldMkLst>
          <pc:docMk/>
          <pc:sldMk cId="3318718999" sldId="307"/>
        </pc:sldMkLst>
      </pc:sldChg>
      <pc:sldChg chg="add del">
        <pc:chgData name="Thissiany B Almeida" userId="2b0d818c48bee34c" providerId="LiveId" clId="{3A037A7C-2943-4933-A47A-3CCE33E4C442}" dt="2025-09-05T03:01:33.034" v="5335" actId="47"/>
        <pc:sldMkLst>
          <pc:docMk/>
          <pc:sldMk cId="1252037871" sldId="308"/>
        </pc:sldMkLst>
      </pc:sldChg>
      <pc:sldChg chg="add del">
        <pc:chgData name="Thissiany B Almeida" userId="2b0d818c48bee34c" providerId="LiveId" clId="{3A037A7C-2943-4933-A47A-3CCE33E4C442}" dt="2025-09-05T03:01:36.448" v="5336" actId="47"/>
        <pc:sldMkLst>
          <pc:docMk/>
          <pc:sldMk cId="3930764749" sldId="309"/>
        </pc:sldMkLst>
      </pc:sldChg>
      <pc:sldChg chg="add del">
        <pc:chgData name="Thissiany B Almeida" userId="2b0d818c48bee34c" providerId="LiveId" clId="{3A037A7C-2943-4933-A47A-3CCE33E4C442}" dt="2025-09-05T03:01:41.943" v="5337" actId="47"/>
        <pc:sldMkLst>
          <pc:docMk/>
          <pc:sldMk cId="2086615941" sldId="310"/>
        </pc:sldMkLst>
      </pc:sldChg>
      <pc:sldChg chg="add del">
        <pc:chgData name="Thissiany B Almeida" userId="2b0d818c48bee34c" providerId="LiveId" clId="{3A037A7C-2943-4933-A47A-3CCE33E4C442}" dt="2025-09-05T03:01:44.265" v="5338" actId="47"/>
        <pc:sldMkLst>
          <pc:docMk/>
          <pc:sldMk cId="1788272589" sldId="311"/>
        </pc:sldMkLst>
      </pc:sldChg>
      <pc:sldChg chg="add del">
        <pc:chgData name="Thissiany B Almeida" userId="2b0d818c48bee34c" providerId="LiveId" clId="{3A037A7C-2943-4933-A47A-3CCE33E4C442}" dt="2025-09-05T03:01:23.452" v="5334" actId="47"/>
        <pc:sldMkLst>
          <pc:docMk/>
          <pc:sldMk cId="1283729367" sldId="312"/>
        </pc:sldMkLst>
      </pc:sldChg>
      <pc:sldChg chg="modSp add del mod">
        <pc:chgData name="Thissiany B Almeida" userId="2b0d818c48bee34c" providerId="LiveId" clId="{3A037A7C-2943-4933-A47A-3CCE33E4C442}" dt="2025-09-05T01:13:03.252" v="2678" actId="47"/>
        <pc:sldMkLst>
          <pc:docMk/>
          <pc:sldMk cId="1798762570" sldId="313"/>
        </pc:sldMkLst>
        <pc:spChg chg="mod">
          <ac:chgData name="Thissiany B Almeida" userId="2b0d818c48bee34c" providerId="LiveId" clId="{3A037A7C-2943-4933-A47A-3CCE33E4C442}" dt="2025-09-05T01:07:51.528" v="2342" actId="21"/>
          <ac:spMkLst>
            <pc:docMk/>
            <pc:sldMk cId="1798762570" sldId="313"/>
            <ac:spMk id="3" creationId="{00000000-0000-0000-0000-000000000000}"/>
          </ac:spMkLst>
        </pc:spChg>
      </pc:sldChg>
      <pc:sldChg chg="delSp modSp add del mod">
        <pc:chgData name="Thissiany B Almeida" userId="2b0d818c48bee34c" providerId="LiveId" clId="{3A037A7C-2943-4933-A47A-3CCE33E4C442}" dt="2025-09-05T03:11:11.257" v="6697" actId="47"/>
        <pc:sldMkLst>
          <pc:docMk/>
          <pc:sldMk cId="3394890274" sldId="314"/>
        </pc:sldMkLst>
        <pc:spChg chg="mod">
          <ac:chgData name="Thissiany B Almeida" userId="2b0d818c48bee34c" providerId="LiveId" clId="{3A037A7C-2943-4933-A47A-3CCE33E4C442}" dt="2025-09-05T03:11:03.530" v="6694" actId="21"/>
          <ac:spMkLst>
            <pc:docMk/>
            <pc:sldMk cId="3394890274" sldId="314"/>
            <ac:spMk id="3" creationId="{00000000-0000-0000-0000-000000000000}"/>
          </ac:spMkLst>
        </pc:spChg>
        <pc:picChg chg="del">
          <ac:chgData name="Thissiany B Almeida" userId="2b0d818c48bee34c" providerId="LiveId" clId="{3A037A7C-2943-4933-A47A-3CCE33E4C442}" dt="2025-09-05T03:10:58.962" v="6693" actId="478"/>
          <ac:picMkLst>
            <pc:docMk/>
            <pc:sldMk cId="3394890274" sldId="314"/>
            <ac:picMk id="5" creationId="{00000000-0000-0000-0000-000000000000}"/>
          </ac:picMkLst>
        </pc:picChg>
      </pc:sldChg>
      <pc:sldChg chg="add del">
        <pc:chgData name="Thissiany B Almeida" userId="2b0d818c48bee34c" providerId="LiveId" clId="{3A037A7C-2943-4933-A47A-3CCE33E4C442}" dt="2025-09-05T03:11:23.192" v="6698" actId="47"/>
        <pc:sldMkLst>
          <pc:docMk/>
          <pc:sldMk cId="514832611" sldId="315"/>
        </pc:sldMkLst>
      </pc:sldChg>
      <pc:sldChg chg="add del">
        <pc:chgData name="Thissiany B Almeida" userId="2b0d818c48bee34c" providerId="LiveId" clId="{3A037A7C-2943-4933-A47A-3CCE33E4C442}" dt="2025-09-05T02:57:16.166" v="4826" actId="47"/>
        <pc:sldMkLst>
          <pc:docMk/>
          <pc:sldMk cId="2677132560" sldId="316"/>
        </pc:sldMkLst>
      </pc:sldChg>
      <pc:sldChg chg="modSp add mod">
        <pc:chgData name="Thissiany B Almeida" userId="2b0d818c48bee34c" providerId="LiveId" clId="{3A037A7C-2943-4933-A47A-3CCE33E4C442}" dt="2025-09-03T21:14:59.899" v="1035"/>
        <pc:sldMkLst>
          <pc:docMk/>
          <pc:sldMk cId="2970065365" sldId="317"/>
        </pc:sldMkLst>
        <pc:spChg chg="mod">
          <ac:chgData name="Thissiany B Almeida" userId="2b0d818c48bee34c" providerId="LiveId" clId="{3A037A7C-2943-4933-A47A-3CCE33E4C442}" dt="2025-09-03T21:14:59.899" v="1035"/>
          <ac:spMkLst>
            <pc:docMk/>
            <pc:sldMk cId="2970065365" sldId="317"/>
            <ac:spMk id="140" creationId="{E1872774-3F84-0BE5-31F8-8189F0226F56}"/>
          </ac:spMkLst>
        </pc:spChg>
      </pc:sldChg>
      <pc:sldChg chg="addSp modSp add mod">
        <pc:chgData name="Thissiany B Almeida" userId="2b0d818c48bee34c" providerId="LiveId" clId="{3A037A7C-2943-4933-A47A-3CCE33E4C442}" dt="2025-09-05T01:01:07.661" v="2295" actId="207"/>
        <pc:sldMkLst>
          <pc:docMk/>
          <pc:sldMk cId="1467316566" sldId="318"/>
        </pc:sldMkLst>
        <pc:spChg chg="add mod">
          <ac:chgData name="Thissiany B Almeida" userId="2b0d818c48bee34c" providerId="LiveId" clId="{3A037A7C-2943-4933-A47A-3CCE33E4C442}" dt="2025-09-05T00:56:51.183" v="2084" actId="208"/>
          <ac:spMkLst>
            <pc:docMk/>
            <pc:sldMk cId="1467316566" sldId="318"/>
            <ac:spMk id="2" creationId="{6191CC0F-85AD-CF52-CD6D-DB807FC49373}"/>
          </ac:spMkLst>
        </pc:spChg>
        <pc:spChg chg="add mod">
          <ac:chgData name="Thissiany B Almeida" userId="2b0d818c48bee34c" providerId="LiveId" clId="{3A037A7C-2943-4933-A47A-3CCE33E4C442}" dt="2025-09-05T00:57:22.159" v="2114" actId="1036"/>
          <ac:spMkLst>
            <pc:docMk/>
            <pc:sldMk cId="1467316566" sldId="318"/>
            <ac:spMk id="3" creationId="{0173D653-C1B6-BD6C-180A-6AFD4F91A065}"/>
          </ac:spMkLst>
        </pc:spChg>
        <pc:spChg chg="add mod">
          <ac:chgData name="Thissiany B Almeida" userId="2b0d818c48bee34c" providerId="LiveId" clId="{3A037A7C-2943-4933-A47A-3CCE33E4C442}" dt="2025-09-05T00:59:21.002" v="2180" actId="207"/>
          <ac:spMkLst>
            <pc:docMk/>
            <pc:sldMk cId="1467316566" sldId="318"/>
            <ac:spMk id="4" creationId="{6B99757D-1A07-F1C8-7B0B-1516C1F2275C}"/>
          </ac:spMkLst>
        </pc:spChg>
        <pc:spChg chg="add mod">
          <ac:chgData name="Thissiany B Almeida" userId="2b0d818c48bee34c" providerId="LiveId" clId="{3A037A7C-2943-4933-A47A-3CCE33E4C442}" dt="2025-09-05T00:59:57.514" v="2246" actId="207"/>
          <ac:spMkLst>
            <pc:docMk/>
            <pc:sldMk cId="1467316566" sldId="318"/>
            <ac:spMk id="5" creationId="{E4DE62FB-CB30-C710-64B7-C78921AED977}"/>
          </ac:spMkLst>
        </pc:spChg>
        <pc:spChg chg="add mod">
          <ac:chgData name="Thissiany B Almeida" userId="2b0d818c48bee34c" providerId="LiveId" clId="{3A037A7C-2943-4933-A47A-3CCE33E4C442}" dt="2025-09-05T01:00:56.066" v="2293" actId="207"/>
          <ac:spMkLst>
            <pc:docMk/>
            <pc:sldMk cId="1467316566" sldId="318"/>
            <ac:spMk id="6" creationId="{6C08E473-C422-CD3E-E116-518211CA0DB3}"/>
          </ac:spMkLst>
        </pc:spChg>
        <pc:spChg chg="add mod">
          <ac:chgData name="Thissiany B Almeida" userId="2b0d818c48bee34c" providerId="LiveId" clId="{3A037A7C-2943-4933-A47A-3CCE33E4C442}" dt="2025-09-05T01:01:07.661" v="2295" actId="207"/>
          <ac:spMkLst>
            <pc:docMk/>
            <pc:sldMk cId="1467316566" sldId="318"/>
            <ac:spMk id="7" creationId="{5E79B5A5-ED6D-F9D8-ADED-F8764EC5FD51}"/>
          </ac:spMkLst>
        </pc:spChg>
        <pc:spChg chg="mod">
          <ac:chgData name="Thissiany B Almeida" userId="2b0d818c48bee34c" providerId="LiveId" clId="{3A037A7C-2943-4933-A47A-3CCE33E4C442}" dt="2025-09-05T00:40:57.880" v="1067" actId="20577"/>
          <ac:spMkLst>
            <pc:docMk/>
            <pc:sldMk cId="1467316566" sldId="318"/>
            <ac:spMk id="139" creationId="{FE53689E-9F79-0356-1A0E-3FE257E7C410}"/>
          </ac:spMkLst>
        </pc:spChg>
        <pc:spChg chg="mod">
          <ac:chgData name="Thissiany B Almeida" userId="2b0d818c48bee34c" providerId="LiveId" clId="{3A037A7C-2943-4933-A47A-3CCE33E4C442}" dt="2025-09-05T00:56:30.025" v="2081" actId="207"/>
          <ac:spMkLst>
            <pc:docMk/>
            <pc:sldMk cId="1467316566" sldId="318"/>
            <ac:spMk id="140" creationId="{614A0BA3-DC23-2427-AFF4-EE7ED3D0A22F}"/>
          </ac:spMkLst>
        </pc:spChg>
      </pc:sldChg>
      <pc:sldChg chg="addSp delSp modSp add mod">
        <pc:chgData name="Thissiany B Almeida" userId="2b0d818c48bee34c" providerId="LiveId" clId="{3A037A7C-2943-4933-A47A-3CCE33E4C442}" dt="2025-09-05T01:11:54.708" v="2634" actId="21"/>
        <pc:sldMkLst>
          <pc:docMk/>
          <pc:sldMk cId="185113429" sldId="319"/>
        </pc:sldMkLst>
        <pc:spChg chg="mod">
          <ac:chgData name="Thissiany B Almeida" userId="2b0d818c48bee34c" providerId="LiveId" clId="{3A037A7C-2943-4933-A47A-3CCE33E4C442}" dt="2025-09-05T01:03:10.244" v="2304" actId="20577"/>
          <ac:spMkLst>
            <pc:docMk/>
            <pc:sldMk cId="185113429" sldId="319"/>
            <ac:spMk id="139" creationId="{CC6BC25F-21A3-ADFF-95CB-9F29D302E061}"/>
          </ac:spMkLst>
        </pc:spChg>
        <pc:spChg chg="mod">
          <ac:chgData name="Thissiany B Almeida" userId="2b0d818c48bee34c" providerId="LiveId" clId="{3A037A7C-2943-4933-A47A-3CCE33E4C442}" dt="2025-09-05T01:11:40.312" v="2633" actId="5793"/>
          <ac:spMkLst>
            <pc:docMk/>
            <pc:sldMk cId="185113429" sldId="319"/>
            <ac:spMk id="140" creationId="{EE2A4708-ABF6-FEFB-0586-10F0709A4A51}"/>
          </ac:spMkLst>
        </pc:spChg>
        <pc:picChg chg="add del mod">
          <ac:chgData name="Thissiany B Almeida" userId="2b0d818c48bee34c" providerId="LiveId" clId="{3A037A7C-2943-4933-A47A-3CCE33E4C442}" dt="2025-09-05T01:11:54.708" v="2634" actId="21"/>
          <ac:picMkLst>
            <pc:docMk/>
            <pc:sldMk cId="185113429" sldId="319"/>
            <ac:picMk id="2" creationId="{B0B6ADAF-1E55-5404-29CA-51D2FEFBDBDA}"/>
          </ac:picMkLst>
        </pc:picChg>
      </pc:sldChg>
      <pc:sldChg chg="modSp add del mod">
        <pc:chgData name="Thissiany B Almeida" userId="2b0d818c48bee34c" providerId="LiveId" clId="{3A037A7C-2943-4933-A47A-3CCE33E4C442}" dt="2025-09-05T03:10:48.622" v="6692" actId="47"/>
        <pc:sldMkLst>
          <pc:docMk/>
          <pc:sldMk cId="1341762069" sldId="320"/>
        </pc:sldMkLst>
        <pc:spChg chg="mod">
          <ac:chgData name="Thissiany B Almeida" userId="2b0d818c48bee34c" providerId="LiveId" clId="{3A037A7C-2943-4933-A47A-3CCE33E4C442}" dt="2025-09-05T03:10:39.959" v="6689" actId="21"/>
          <ac:spMkLst>
            <pc:docMk/>
            <pc:sldMk cId="1341762069" sldId="320"/>
            <ac:spMk id="140" creationId="{0EC17D94-9395-234C-3A6E-A553146DFC17}"/>
          </ac:spMkLst>
        </pc:spChg>
      </pc:sldChg>
      <pc:sldChg chg="modSp add mod">
        <pc:chgData name="Thissiany B Almeida" userId="2b0d818c48bee34c" providerId="LiveId" clId="{3A037A7C-2943-4933-A47A-3CCE33E4C442}" dt="2025-09-05T00:54:12.197" v="2077" actId="20577"/>
        <pc:sldMkLst>
          <pc:docMk/>
          <pc:sldMk cId="273548625" sldId="321"/>
        </pc:sldMkLst>
        <pc:spChg chg="mod">
          <ac:chgData name="Thissiany B Almeida" userId="2b0d818c48bee34c" providerId="LiveId" clId="{3A037A7C-2943-4933-A47A-3CCE33E4C442}" dt="2025-09-05T00:52:36.814" v="1718" actId="20577"/>
          <ac:spMkLst>
            <pc:docMk/>
            <pc:sldMk cId="273548625" sldId="321"/>
            <ac:spMk id="139" creationId="{451B7F9E-A6FE-6227-AE20-EA3882727FAC}"/>
          </ac:spMkLst>
        </pc:spChg>
        <pc:spChg chg="mod">
          <ac:chgData name="Thissiany B Almeida" userId="2b0d818c48bee34c" providerId="LiveId" clId="{3A037A7C-2943-4933-A47A-3CCE33E4C442}" dt="2025-09-05T00:54:12.197" v="2077" actId="20577"/>
          <ac:spMkLst>
            <pc:docMk/>
            <pc:sldMk cId="273548625" sldId="321"/>
            <ac:spMk id="140" creationId="{A7072EAE-A631-BBB7-988A-08A90E7AE67F}"/>
          </ac:spMkLst>
        </pc:spChg>
      </pc:sldChg>
      <pc:sldChg chg="add del">
        <pc:chgData name="Thissiany B Almeida" userId="2b0d818c48bee34c" providerId="LiveId" clId="{3A037A7C-2943-4933-A47A-3CCE33E4C442}" dt="2025-09-05T01:04:26.110" v="2305" actId="47"/>
        <pc:sldMkLst>
          <pc:docMk/>
          <pc:sldMk cId="72537591" sldId="322"/>
        </pc:sldMkLst>
      </pc:sldChg>
      <pc:sldChg chg="add del">
        <pc:chgData name="Thissiany B Almeida" userId="2b0d818c48bee34c" providerId="LiveId" clId="{3A037A7C-2943-4933-A47A-3CCE33E4C442}" dt="2025-09-05T01:02:56.329" v="2297" actId="47"/>
        <pc:sldMkLst>
          <pc:docMk/>
          <pc:sldMk cId="2587822918" sldId="322"/>
        </pc:sldMkLst>
      </pc:sldChg>
      <pc:sldChg chg="addSp modSp add mod">
        <pc:chgData name="Thissiany B Almeida" userId="2b0d818c48bee34c" providerId="LiveId" clId="{3A037A7C-2943-4933-A47A-3CCE33E4C442}" dt="2025-09-05T01:17:06.131" v="2927" actId="1076"/>
        <pc:sldMkLst>
          <pc:docMk/>
          <pc:sldMk cId="3429434127" sldId="322"/>
        </pc:sldMkLst>
        <pc:spChg chg="mod">
          <ac:chgData name="Thissiany B Almeida" userId="2b0d818c48bee34c" providerId="LiveId" clId="{3A037A7C-2943-4933-A47A-3CCE33E4C442}" dt="2025-09-05T01:07:16.224" v="2336" actId="20577"/>
          <ac:spMkLst>
            <pc:docMk/>
            <pc:sldMk cId="3429434127" sldId="322"/>
            <ac:spMk id="139" creationId="{9AB5EEEB-E445-1185-9EDD-71C4BE1CE87E}"/>
          </ac:spMkLst>
        </pc:spChg>
        <pc:spChg chg="mod">
          <ac:chgData name="Thissiany B Almeida" userId="2b0d818c48bee34c" providerId="LiveId" clId="{3A037A7C-2943-4933-A47A-3CCE33E4C442}" dt="2025-09-05T01:16:53.885" v="2923" actId="6549"/>
          <ac:spMkLst>
            <pc:docMk/>
            <pc:sldMk cId="3429434127" sldId="322"/>
            <ac:spMk id="140" creationId="{437BC33B-F87F-46B3-BF5A-01C98E8184E9}"/>
          </ac:spMkLst>
        </pc:spChg>
        <pc:picChg chg="add mod">
          <ac:chgData name="Thissiany B Almeida" userId="2b0d818c48bee34c" providerId="LiveId" clId="{3A037A7C-2943-4933-A47A-3CCE33E4C442}" dt="2025-09-05T01:17:06.131" v="2927" actId="1076"/>
          <ac:picMkLst>
            <pc:docMk/>
            <pc:sldMk cId="3429434127" sldId="322"/>
            <ac:picMk id="2" creationId="{7AFE0D4E-454D-08CA-7645-026CF1B32679}"/>
          </ac:picMkLst>
        </pc:picChg>
      </pc:sldChg>
      <pc:sldChg chg="addSp delSp modSp add mod">
        <pc:chgData name="Thissiany B Almeida" userId="2b0d818c48bee34c" providerId="LiveId" clId="{3A037A7C-2943-4933-A47A-3CCE33E4C442}" dt="2025-09-05T01:12:14.089" v="2640" actId="1076"/>
        <pc:sldMkLst>
          <pc:docMk/>
          <pc:sldMk cId="1313501977" sldId="323"/>
        </pc:sldMkLst>
        <pc:spChg chg="add del mod">
          <ac:chgData name="Thissiany B Almeida" userId="2b0d818c48bee34c" providerId="LiveId" clId="{3A037A7C-2943-4933-A47A-3CCE33E4C442}" dt="2025-09-05T01:12:05.590" v="2637" actId="478"/>
          <ac:spMkLst>
            <pc:docMk/>
            <pc:sldMk cId="1313501977" sldId="323"/>
            <ac:spMk id="3" creationId="{DA966E99-9384-13FC-8D67-08C104E549F6}"/>
          </ac:spMkLst>
        </pc:spChg>
        <pc:spChg chg="del">
          <ac:chgData name="Thissiany B Almeida" userId="2b0d818c48bee34c" providerId="LiveId" clId="{3A037A7C-2943-4933-A47A-3CCE33E4C442}" dt="2025-09-05T01:12:03.469" v="2636" actId="478"/>
          <ac:spMkLst>
            <pc:docMk/>
            <pc:sldMk cId="1313501977" sldId="323"/>
            <ac:spMk id="140" creationId="{F07D33B8-0322-8613-D3DD-029640513401}"/>
          </ac:spMkLst>
        </pc:spChg>
        <pc:picChg chg="add mod">
          <ac:chgData name="Thissiany B Almeida" userId="2b0d818c48bee34c" providerId="LiveId" clId="{3A037A7C-2943-4933-A47A-3CCE33E4C442}" dt="2025-09-05T01:12:14.089" v="2640" actId="1076"/>
          <ac:picMkLst>
            <pc:docMk/>
            <pc:sldMk cId="1313501977" sldId="323"/>
            <ac:picMk id="4" creationId="{B0B6ADAF-1E55-5404-29CA-51D2FEFBDBDA}"/>
          </ac:picMkLst>
        </pc:picChg>
      </pc:sldChg>
      <pc:sldChg chg="addSp modSp add mod">
        <pc:chgData name="Thissiany B Almeida" userId="2b0d818c48bee34c" providerId="LiveId" clId="{3A037A7C-2943-4933-A47A-3CCE33E4C442}" dt="2025-09-05T01:17:30.651" v="2933" actId="1076"/>
        <pc:sldMkLst>
          <pc:docMk/>
          <pc:sldMk cId="2609004649" sldId="324"/>
        </pc:sldMkLst>
        <pc:spChg chg="mod">
          <ac:chgData name="Thissiany B Almeida" userId="2b0d818c48bee34c" providerId="LiveId" clId="{3A037A7C-2943-4933-A47A-3CCE33E4C442}" dt="2025-09-05T01:12:55.861" v="2677" actId="20577"/>
          <ac:spMkLst>
            <pc:docMk/>
            <pc:sldMk cId="2609004649" sldId="324"/>
            <ac:spMk id="139" creationId="{E498F93F-C283-0B17-0E9D-CCBA92C8AA1B}"/>
          </ac:spMkLst>
        </pc:spChg>
        <pc:spChg chg="mod">
          <ac:chgData name="Thissiany B Almeida" userId="2b0d818c48bee34c" providerId="LiveId" clId="{3A037A7C-2943-4933-A47A-3CCE33E4C442}" dt="2025-09-05T01:17:14.831" v="2931" actId="20577"/>
          <ac:spMkLst>
            <pc:docMk/>
            <pc:sldMk cId="2609004649" sldId="324"/>
            <ac:spMk id="140" creationId="{81B3D9E8-A279-7B75-828F-D8EC0347E662}"/>
          </ac:spMkLst>
        </pc:spChg>
        <pc:picChg chg="add mod">
          <ac:chgData name="Thissiany B Almeida" userId="2b0d818c48bee34c" providerId="LiveId" clId="{3A037A7C-2943-4933-A47A-3CCE33E4C442}" dt="2025-09-05T01:17:30.651" v="2933" actId="1076"/>
          <ac:picMkLst>
            <pc:docMk/>
            <pc:sldMk cId="2609004649" sldId="324"/>
            <ac:picMk id="2" creationId="{F258CC43-55CF-6195-BCD2-EBB778783595}"/>
          </ac:picMkLst>
        </pc:picChg>
      </pc:sldChg>
      <pc:sldChg chg="delSp modSp add mod">
        <pc:chgData name="Thissiany B Almeida" userId="2b0d818c48bee34c" providerId="LiveId" clId="{3A037A7C-2943-4933-A47A-3CCE33E4C442}" dt="2025-09-05T01:37:46.878" v="3240" actId="2710"/>
        <pc:sldMkLst>
          <pc:docMk/>
          <pc:sldMk cId="1332866995" sldId="325"/>
        </pc:sldMkLst>
        <pc:spChg chg="mod">
          <ac:chgData name="Thissiany B Almeida" userId="2b0d818c48bee34c" providerId="LiveId" clId="{3A037A7C-2943-4933-A47A-3CCE33E4C442}" dt="2025-09-05T01:25:21.617" v="2964" actId="20577"/>
          <ac:spMkLst>
            <pc:docMk/>
            <pc:sldMk cId="1332866995" sldId="325"/>
            <ac:spMk id="139" creationId="{E9507395-203A-405C-1388-3C9B85C83451}"/>
          </ac:spMkLst>
        </pc:spChg>
        <pc:spChg chg="mod">
          <ac:chgData name="Thissiany B Almeida" userId="2b0d818c48bee34c" providerId="LiveId" clId="{3A037A7C-2943-4933-A47A-3CCE33E4C442}" dt="2025-09-05T01:37:46.878" v="3240" actId="2710"/>
          <ac:spMkLst>
            <pc:docMk/>
            <pc:sldMk cId="1332866995" sldId="325"/>
            <ac:spMk id="140" creationId="{B7FECCB6-61FA-6292-FF2C-46A8E4081BA5}"/>
          </ac:spMkLst>
        </pc:spChg>
        <pc:picChg chg="del">
          <ac:chgData name="Thissiany B Almeida" userId="2b0d818c48bee34c" providerId="LiveId" clId="{3A037A7C-2943-4933-A47A-3CCE33E4C442}" dt="2025-09-05T01:25:09.645" v="2936" actId="478"/>
          <ac:picMkLst>
            <pc:docMk/>
            <pc:sldMk cId="1332866995" sldId="325"/>
            <ac:picMk id="2" creationId="{8ED0B698-52B3-267F-FA13-B873E54982BD}"/>
          </ac:picMkLst>
        </pc:picChg>
      </pc:sldChg>
      <pc:sldChg chg="addSp delSp modSp add mod">
        <pc:chgData name="Thissiany B Almeida" userId="2b0d818c48bee34c" providerId="LiveId" clId="{3A037A7C-2943-4933-A47A-3CCE33E4C442}" dt="2025-09-05T02:30:32.542" v="4266" actId="313"/>
        <pc:sldMkLst>
          <pc:docMk/>
          <pc:sldMk cId="1052182189" sldId="326"/>
        </pc:sldMkLst>
        <pc:spChg chg="add">
          <ac:chgData name="Thissiany B Almeida" userId="2b0d818c48bee34c" providerId="LiveId" clId="{3A037A7C-2943-4933-A47A-3CCE33E4C442}" dt="2025-09-05T02:23:47.712" v="3279"/>
          <ac:spMkLst>
            <pc:docMk/>
            <pc:sldMk cId="1052182189" sldId="326"/>
            <ac:spMk id="2" creationId="{4E5325C6-F164-7666-8DBD-A51B69D7AF86}"/>
          </ac:spMkLst>
        </pc:spChg>
        <pc:spChg chg="add">
          <ac:chgData name="Thissiany B Almeida" userId="2b0d818c48bee34c" providerId="LiveId" clId="{3A037A7C-2943-4933-A47A-3CCE33E4C442}" dt="2025-09-05T02:23:53.332" v="3280"/>
          <ac:spMkLst>
            <pc:docMk/>
            <pc:sldMk cId="1052182189" sldId="326"/>
            <ac:spMk id="3" creationId="{0B3DB177-6902-C921-C4D9-EBDF666F274A}"/>
          </ac:spMkLst>
        </pc:spChg>
        <pc:spChg chg="add del mod">
          <ac:chgData name="Thissiany B Almeida" userId="2b0d818c48bee34c" providerId="LiveId" clId="{3A037A7C-2943-4933-A47A-3CCE33E4C442}" dt="2025-09-05T02:30:23.092" v="4265" actId="478"/>
          <ac:spMkLst>
            <pc:docMk/>
            <pc:sldMk cId="1052182189" sldId="326"/>
            <ac:spMk id="4" creationId="{2303C673-2A03-5829-AC07-428A999DCD0A}"/>
          </ac:spMkLst>
        </pc:spChg>
        <pc:spChg chg="mod">
          <ac:chgData name="Thissiany B Almeida" userId="2b0d818c48bee34c" providerId="LiveId" clId="{3A037A7C-2943-4933-A47A-3CCE33E4C442}" dt="2025-09-05T02:24:32.670" v="3284" actId="1076"/>
          <ac:spMkLst>
            <pc:docMk/>
            <pc:sldMk cId="1052182189" sldId="326"/>
            <ac:spMk id="139" creationId="{168C6D3A-ABDD-1395-A7C0-EC5E48642A06}"/>
          </ac:spMkLst>
        </pc:spChg>
        <pc:spChg chg="mod">
          <ac:chgData name="Thissiany B Almeida" userId="2b0d818c48bee34c" providerId="LiveId" clId="{3A037A7C-2943-4933-A47A-3CCE33E4C442}" dt="2025-09-05T02:30:32.542" v="4266" actId="313"/>
          <ac:spMkLst>
            <pc:docMk/>
            <pc:sldMk cId="1052182189" sldId="326"/>
            <ac:spMk id="140" creationId="{9B73D675-69B3-61DF-71F9-95DFC2ABF684}"/>
          </ac:spMkLst>
        </pc:spChg>
      </pc:sldChg>
      <pc:sldChg chg="delSp modSp add mod">
        <pc:chgData name="Thissiany B Almeida" userId="2b0d818c48bee34c" providerId="LiveId" clId="{3A037A7C-2943-4933-A47A-3CCE33E4C442}" dt="2025-09-05T02:56:56.569" v="4824" actId="20577"/>
        <pc:sldMkLst>
          <pc:docMk/>
          <pc:sldMk cId="3698813373" sldId="327"/>
        </pc:sldMkLst>
        <pc:spChg chg="del mod">
          <ac:chgData name="Thissiany B Almeida" userId="2b0d818c48bee34c" providerId="LiveId" clId="{3A037A7C-2943-4933-A47A-3CCE33E4C442}" dt="2025-09-05T02:31:01.661" v="4268" actId="478"/>
          <ac:spMkLst>
            <pc:docMk/>
            <pc:sldMk cId="3698813373" sldId="327"/>
            <ac:spMk id="4" creationId="{56066E21-F0EB-AE98-7AE1-2FF2FC159526}"/>
          </ac:spMkLst>
        </pc:spChg>
        <pc:spChg chg="mod">
          <ac:chgData name="Thissiany B Almeida" userId="2b0d818c48bee34c" providerId="LiveId" clId="{3A037A7C-2943-4933-A47A-3CCE33E4C442}" dt="2025-09-05T02:56:56.569" v="4824" actId="20577"/>
          <ac:spMkLst>
            <pc:docMk/>
            <pc:sldMk cId="3698813373" sldId="327"/>
            <ac:spMk id="140" creationId="{F045E664-C1E2-4162-9743-9A1723AAC804}"/>
          </ac:spMkLst>
        </pc:spChg>
      </pc:sldChg>
      <pc:sldChg chg="modSp add mod">
        <pc:chgData name="Thissiany B Almeida" userId="2b0d818c48bee34c" providerId="LiveId" clId="{3A037A7C-2943-4933-A47A-3CCE33E4C442}" dt="2025-09-05T02:58:52.400" v="4932" actId="20577"/>
        <pc:sldMkLst>
          <pc:docMk/>
          <pc:sldMk cId="1785260909" sldId="328"/>
        </pc:sldMkLst>
        <pc:spChg chg="mod">
          <ac:chgData name="Thissiany B Almeida" userId="2b0d818c48bee34c" providerId="LiveId" clId="{3A037A7C-2943-4933-A47A-3CCE33E4C442}" dt="2025-09-05T02:57:42.779" v="4865" actId="20577"/>
          <ac:spMkLst>
            <pc:docMk/>
            <pc:sldMk cId="1785260909" sldId="328"/>
            <ac:spMk id="139" creationId="{A337A371-0A3F-6772-EEF5-DB7D8BCB1357}"/>
          </ac:spMkLst>
        </pc:spChg>
        <pc:spChg chg="mod">
          <ac:chgData name="Thissiany B Almeida" userId="2b0d818c48bee34c" providerId="LiveId" clId="{3A037A7C-2943-4933-A47A-3CCE33E4C442}" dt="2025-09-05T02:58:52.400" v="4932" actId="20577"/>
          <ac:spMkLst>
            <pc:docMk/>
            <pc:sldMk cId="1785260909" sldId="328"/>
            <ac:spMk id="140" creationId="{7C875A36-8FE3-6972-EF2B-283BABA8F3D3}"/>
          </ac:spMkLst>
        </pc:spChg>
      </pc:sldChg>
      <pc:sldChg chg="modSp add mod">
        <pc:chgData name="Thissiany B Almeida" userId="2b0d818c48bee34c" providerId="LiveId" clId="{3A037A7C-2943-4933-A47A-3CCE33E4C442}" dt="2025-09-05T03:08:27.929" v="6635" actId="20577"/>
        <pc:sldMkLst>
          <pc:docMk/>
          <pc:sldMk cId="3231368622" sldId="329"/>
        </pc:sldMkLst>
        <pc:spChg chg="mod">
          <ac:chgData name="Thissiany B Almeida" userId="2b0d818c48bee34c" providerId="LiveId" clId="{3A037A7C-2943-4933-A47A-3CCE33E4C442}" dt="2025-09-05T02:59:33.183" v="4976" actId="20577"/>
          <ac:spMkLst>
            <pc:docMk/>
            <pc:sldMk cId="3231368622" sldId="329"/>
            <ac:spMk id="139" creationId="{571CEC76-027B-E767-2EF5-74E0B6814E90}"/>
          </ac:spMkLst>
        </pc:spChg>
        <pc:spChg chg="mod">
          <ac:chgData name="Thissiany B Almeida" userId="2b0d818c48bee34c" providerId="LiveId" clId="{3A037A7C-2943-4933-A47A-3CCE33E4C442}" dt="2025-09-05T03:08:27.929" v="6635" actId="20577"/>
          <ac:spMkLst>
            <pc:docMk/>
            <pc:sldMk cId="3231368622" sldId="329"/>
            <ac:spMk id="140" creationId="{39B88B58-2B6E-1E2F-BA4A-80187155DD28}"/>
          </ac:spMkLst>
        </pc:spChg>
      </pc:sldChg>
      <pc:sldChg chg="modSp add mod">
        <pc:chgData name="Thissiany B Almeida" userId="2b0d818c48bee34c" providerId="LiveId" clId="{3A037A7C-2943-4933-A47A-3CCE33E4C442}" dt="2025-09-05T03:08:39.566" v="6637" actId="27636"/>
        <pc:sldMkLst>
          <pc:docMk/>
          <pc:sldMk cId="1878149205" sldId="330"/>
        </pc:sldMkLst>
        <pc:spChg chg="mod">
          <ac:chgData name="Thissiany B Almeida" userId="2b0d818c48bee34c" providerId="LiveId" clId="{3A037A7C-2943-4933-A47A-3CCE33E4C442}" dt="2025-09-05T03:08:39.566" v="6637" actId="27636"/>
          <ac:spMkLst>
            <pc:docMk/>
            <pc:sldMk cId="1878149205" sldId="330"/>
            <ac:spMk id="140" creationId="{BB3C487E-D3F0-14E0-7812-25F2BADDAC3B}"/>
          </ac:spMkLst>
        </pc:spChg>
      </pc:sldChg>
      <pc:sldChg chg="modSp add mod">
        <pc:chgData name="Thissiany B Almeida" userId="2b0d818c48bee34c" providerId="LiveId" clId="{3A037A7C-2943-4933-A47A-3CCE33E4C442}" dt="2025-09-05T03:15:09.070" v="6802" actId="20577"/>
        <pc:sldMkLst>
          <pc:docMk/>
          <pc:sldMk cId="2319354724" sldId="331"/>
        </pc:sldMkLst>
        <pc:spChg chg="mod">
          <ac:chgData name="Thissiany B Almeida" userId="2b0d818c48bee34c" providerId="LiveId" clId="{3A037A7C-2943-4933-A47A-3CCE33E4C442}" dt="2025-09-05T03:09:04.266" v="6657" actId="20577"/>
          <ac:spMkLst>
            <pc:docMk/>
            <pc:sldMk cId="2319354724" sldId="331"/>
            <ac:spMk id="139" creationId="{6B933006-F234-8B11-CF10-B036F678CBA0}"/>
          </ac:spMkLst>
        </pc:spChg>
        <pc:spChg chg="mod">
          <ac:chgData name="Thissiany B Almeida" userId="2b0d818c48bee34c" providerId="LiveId" clId="{3A037A7C-2943-4933-A47A-3CCE33E4C442}" dt="2025-09-05T03:15:09.070" v="6802" actId="20577"/>
          <ac:spMkLst>
            <pc:docMk/>
            <pc:sldMk cId="2319354724" sldId="331"/>
            <ac:spMk id="140" creationId="{7614E8A4-9A31-68AC-DDC6-35B5E2D31CC3}"/>
          </ac:spMkLst>
        </pc:spChg>
      </pc:sldChg>
      <pc:sldChg chg="modSp add mod">
        <pc:chgData name="Thissiany B Almeida" userId="2b0d818c48bee34c" providerId="LiveId" clId="{3A037A7C-2943-4933-A47A-3CCE33E4C442}" dt="2025-09-05T03:16:22.461" v="6927"/>
        <pc:sldMkLst>
          <pc:docMk/>
          <pc:sldMk cId="2702223186" sldId="332"/>
        </pc:sldMkLst>
        <pc:spChg chg="mod">
          <ac:chgData name="Thissiany B Almeida" userId="2b0d818c48bee34c" providerId="LiveId" clId="{3A037A7C-2943-4933-A47A-3CCE33E4C442}" dt="2025-09-05T03:10:22.885" v="6688" actId="20577"/>
          <ac:spMkLst>
            <pc:docMk/>
            <pc:sldMk cId="2702223186" sldId="332"/>
            <ac:spMk id="139" creationId="{C91B4180-0C83-1B25-1399-DC575538B6D7}"/>
          </ac:spMkLst>
        </pc:spChg>
        <pc:spChg chg="mod">
          <ac:chgData name="Thissiany B Almeida" userId="2b0d818c48bee34c" providerId="LiveId" clId="{3A037A7C-2943-4933-A47A-3CCE33E4C442}" dt="2025-09-05T03:16:22.461" v="6927"/>
          <ac:spMkLst>
            <pc:docMk/>
            <pc:sldMk cId="2702223186" sldId="332"/>
            <ac:spMk id="140" creationId="{7DDC0C1F-D2CC-B554-C254-3E4474853CCB}"/>
          </ac:spMkLst>
        </pc:spChg>
      </pc:sldChg>
      <pc:sldChg chg="modSp add mod">
        <pc:chgData name="Thissiany B Almeida" userId="2b0d818c48bee34c" providerId="LiveId" clId="{3A037A7C-2943-4933-A47A-3CCE33E4C442}" dt="2025-09-05T03:17:59.205" v="7006" actId="20577"/>
        <pc:sldMkLst>
          <pc:docMk/>
          <pc:sldMk cId="3867686789" sldId="333"/>
        </pc:sldMkLst>
        <pc:spChg chg="mod">
          <ac:chgData name="Thissiany B Almeida" userId="2b0d818c48bee34c" providerId="LiveId" clId="{3A037A7C-2943-4933-A47A-3CCE33E4C442}" dt="2025-09-05T03:17:21.039" v="6965" actId="20577"/>
          <ac:spMkLst>
            <pc:docMk/>
            <pc:sldMk cId="3867686789" sldId="333"/>
            <ac:spMk id="139" creationId="{ED453E4C-C932-15B2-4197-E6C6B072E6F1}"/>
          </ac:spMkLst>
        </pc:spChg>
        <pc:spChg chg="mod">
          <ac:chgData name="Thissiany B Almeida" userId="2b0d818c48bee34c" providerId="LiveId" clId="{3A037A7C-2943-4933-A47A-3CCE33E4C442}" dt="2025-09-05T03:17:59.205" v="7006" actId="20577"/>
          <ac:spMkLst>
            <pc:docMk/>
            <pc:sldMk cId="3867686789" sldId="333"/>
            <ac:spMk id="140" creationId="{0A879563-0389-0B10-C9B7-D0E78396E2A1}"/>
          </ac:spMkLst>
        </pc:spChg>
      </pc:sldChg>
      <pc:sldChg chg="modSp add del mod">
        <pc:chgData name="Thissiany B Almeida" userId="2b0d818c48bee34c" providerId="LiveId" clId="{3A037A7C-2943-4933-A47A-3CCE33E4C442}" dt="2025-09-05T03:18:04.122" v="7007" actId="47"/>
        <pc:sldMkLst>
          <pc:docMk/>
          <pc:sldMk cId="3690593742" sldId="334"/>
        </pc:sldMkLst>
        <pc:spChg chg="mod">
          <ac:chgData name="Thissiany B Almeida" userId="2b0d818c48bee34c" providerId="LiveId" clId="{3A037A7C-2943-4933-A47A-3CCE33E4C442}" dt="2025-09-05T03:12:00.389" v="6726" actId="20577"/>
          <ac:spMkLst>
            <pc:docMk/>
            <pc:sldMk cId="3690593742" sldId="334"/>
            <ac:spMk id="139" creationId="{93C92033-E7BB-E326-1998-D047D6AC9AA2}"/>
          </ac:spMkLst>
        </pc:spChg>
        <pc:spChg chg="mod">
          <ac:chgData name="Thissiany B Almeida" userId="2b0d818c48bee34c" providerId="LiveId" clId="{3A037A7C-2943-4933-A47A-3CCE33E4C442}" dt="2025-09-05T03:17:12.682" v="6950" actId="21"/>
          <ac:spMkLst>
            <pc:docMk/>
            <pc:sldMk cId="3690593742" sldId="334"/>
            <ac:spMk id="140" creationId="{65A435A0-0EFD-F496-73EF-71D2FD9D7AF3}"/>
          </ac:spMkLst>
        </pc:spChg>
      </pc:sldChg>
      <pc:sldChg chg="addSp delSp modSp add mod">
        <pc:chgData name="Thissiany B Almeida" userId="2b0d818c48bee34c" providerId="LiveId" clId="{3A037A7C-2943-4933-A47A-3CCE33E4C442}" dt="2025-09-05T03:13:36.383" v="6752" actId="1076"/>
        <pc:sldMkLst>
          <pc:docMk/>
          <pc:sldMk cId="1258576050" sldId="335"/>
        </pc:sldMkLst>
        <pc:spChg chg="add del mod">
          <ac:chgData name="Thissiany B Almeida" userId="2b0d818c48bee34c" providerId="LiveId" clId="{3A037A7C-2943-4933-A47A-3CCE33E4C442}" dt="2025-09-05T03:13:20.241" v="6749" actId="478"/>
          <ac:spMkLst>
            <pc:docMk/>
            <pc:sldMk cId="1258576050" sldId="335"/>
            <ac:spMk id="3" creationId="{35173C97-29B4-4117-9530-E15F7AE505DA}"/>
          </ac:spMkLst>
        </pc:spChg>
        <pc:spChg chg="mod">
          <ac:chgData name="Thissiany B Almeida" userId="2b0d818c48bee34c" providerId="LiveId" clId="{3A037A7C-2943-4933-A47A-3CCE33E4C442}" dt="2025-09-05T03:13:13.669" v="6747" actId="20577"/>
          <ac:spMkLst>
            <pc:docMk/>
            <pc:sldMk cId="1258576050" sldId="335"/>
            <ac:spMk id="139" creationId="{C8D13D02-D2EE-7D84-D54F-EA1940B31433}"/>
          </ac:spMkLst>
        </pc:spChg>
        <pc:spChg chg="del">
          <ac:chgData name="Thissiany B Almeida" userId="2b0d818c48bee34c" providerId="LiveId" clId="{3A037A7C-2943-4933-A47A-3CCE33E4C442}" dt="2025-09-05T03:13:18.176" v="6748" actId="478"/>
          <ac:spMkLst>
            <pc:docMk/>
            <pc:sldMk cId="1258576050" sldId="335"/>
            <ac:spMk id="140" creationId="{42E9B0D2-15D2-FDD1-AE02-6ABC0D3804BE}"/>
          </ac:spMkLst>
        </pc:spChg>
        <pc:picChg chg="add mod">
          <ac:chgData name="Thissiany B Almeida" userId="2b0d818c48bee34c" providerId="LiveId" clId="{3A037A7C-2943-4933-A47A-3CCE33E4C442}" dt="2025-09-05T03:13:36.383" v="6752" actId="1076"/>
          <ac:picMkLst>
            <pc:docMk/>
            <pc:sldMk cId="1258576050" sldId="335"/>
            <ac:picMk id="4" creationId="{FEB390D2-01DF-A0D3-B13F-E3D175652CBA}"/>
          </ac:picMkLst>
        </pc:picChg>
      </pc:sldChg>
      <pc:sldChg chg="modSp add mod ord">
        <pc:chgData name="Thissiany B Almeida" userId="2b0d818c48bee34c" providerId="LiveId" clId="{3A037A7C-2943-4933-A47A-3CCE33E4C442}" dt="2025-09-05T03:19:58.437" v="7036" actId="27636"/>
        <pc:sldMkLst>
          <pc:docMk/>
          <pc:sldMk cId="4260390171" sldId="336"/>
        </pc:sldMkLst>
        <pc:spChg chg="mod">
          <ac:chgData name="Thissiany B Almeida" userId="2b0d818c48bee34c" providerId="LiveId" clId="{3A037A7C-2943-4933-A47A-3CCE33E4C442}" dt="2025-09-05T03:13:59.134" v="6764" actId="20577"/>
          <ac:spMkLst>
            <pc:docMk/>
            <pc:sldMk cId="4260390171" sldId="336"/>
            <ac:spMk id="139" creationId="{5CDE9934-4B8C-91A0-10C9-DB01AC0EFAB8}"/>
          </ac:spMkLst>
        </pc:spChg>
        <pc:spChg chg="mod">
          <ac:chgData name="Thissiany B Almeida" userId="2b0d818c48bee34c" providerId="LiveId" clId="{3A037A7C-2943-4933-A47A-3CCE33E4C442}" dt="2025-09-05T03:19:58.437" v="7036" actId="27636"/>
          <ac:spMkLst>
            <pc:docMk/>
            <pc:sldMk cId="4260390171" sldId="336"/>
            <ac:spMk id="140" creationId="{811C2BA1-6F54-5962-A943-79341D63F6DE}"/>
          </ac:spMkLst>
        </pc:spChg>
      </pc:sldChg>
      <pc:sldMasterChg chg="delSldLayout">
        <pc:chgData name="Thissiany B Almeida" userId="2b0d818c48bee34c" providerId="LiveId" clId="{3A037A7C-2943-4933-A47A-3CCE33E4C442}" dt="2025-09-05T03:14:34.404" v="6772" actId="47"/>
        <pc:sldMasterMkLst>
          <pc:docMk/>
          <pc:sldMasterMk cId="0" sldId="2147483650"/>
        </pc:sldMasterMkLst>
        <pc:sldLayoutChg chg="del">
          <pc:chgData name="Thissiany B Almeida" userId="2b0d818c48bee34c" providerId="LiveId" clId="{3A037A7C-2943-4933-A47A-3CCE33E4C442}" dt="2025-09-05T03:14:34.404" v="6772" actId="47"/>
          <pc:sldLayoutMkLst>
            <pc:docMk/>
            <pc:sldMasterMk cId="0" sldId="2147483650"/>
            <pc:sldLayoutMk cId="1623393545" sldId="2147483662"/>
          </pc:sldLayoutMkLst>
        </pc:sldLayoutChg>
        <pc:sldLayoutChg chg="del">
          <pc:chgData name="Thissiany B Almeida" userId="2b0d818c48bee34c" providerId="LiveId" clId="{3A037A7C-2943-4933-A47A-3CCE33E4C442}" dt="2025-09-05T03:01:44.265" v="5338" actId="47"/>
          <pc:sldLayoutMkLst>
            <pc:docMk/>
            <pc:sldMasterMk cId="0" sldId="2147483650"/>
            <pc:sldLayoutMk cId="3390360040" sldId="214748366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032F237F-553B-4254-7D8B-AEDE8D64133A}"/>
            </a:ext>
          </a:extLst>
        </p:cNvPr>
        <p:cNvGrpSpPr/>
        <p:nvPr/>
      </p:nvGrpSpPr>
      <p:grpSpPr>
        <a:xfrm>
          <a:off x="0" y="0"/>
          <a:ext cx="0" cy="0"/>
          <a:chOff x="0" y="0"/>
          <a:chExt cx="0" cy="0"/>
        </a:xfrm>
      </p:grpSpPr>
      <p:sp>
        <p:nvSpPr>
          <p:cNvPr id="136" name="Google Shape;136;p6:notes">
            <a:extLst>
              <a:ext uri="{FF2B5EF4-FFF2-40B4-BE49-F238E27FC236}">
                <a16:creationId xmlns:a16="http://schemas.microsoft.com/office/drawing/2014/main" id="{08354287-AB5A-A152-DE3F-7A8C5F4C50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a:extLst>
              <a:ext uri="{FF2B5EF4-FFF2-40B4-BE49-F238E27FC236}">
                <a16:creationId xmlns:a16="http://schemas.microsoft.com/office/drawing/2014/main" id="{D649A4E2-AEE0-663F-2841-CB4B4DAD86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2011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B807EDC6-F553-2494-3229-D69DB62635F6}"/>
            </a:ext>
          </a:extLst>
        </p:cNvPr>
        <p:cNvGrpSpPr/>
        <p:nvPr/>
      </p:nvGrpSpPr>
      <p:grpSpPr>
        <a:xfrm>
          <a:off x="0" y="0"/>
          <a:ext cx="0" cy="0"/>
          <a:chOff x="0" y="0"/>
          <a:chExt cx="0" cy="0"/>
        </a:xfrm>
      </p:grpSpPr>
      <p:sp>
        <p:nvSpPr>
          <p:cNvPr id="136" name="Google Shape;136;p6:notes">
            <a:extLst>
              <a:ext uri="{FF2B5EF4-FFF2-40B4-BE49-F238E27FC236}">
                <a16:creationId xmlns:a16="http://schemas.microsoft.com/office/drawing/2014/main" id="{BE2D53EC-9BD7-B2A4-8270-DA99B253F1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a:extLst>
              <a:ext uri="{FF2B5EF4-FFF2-40B4-BE49-F238E27FC236}">
                <a16:creationId xmlns:a16="http://schemas.microsoft.com/office/drawing/2014/main" id="{DD52513F-43BA-6A2C-934A-5F62445D1C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01580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91A06AF2-B46D-AECF-EC53-3C5F5226E090}"/>
            </a:ext>
          </a:extLst>
        </p:cNvPr>
        <p:cNvGrpSpPr/>
        <p:nvPr/>
      </p:nvGrpSpPr>
      <p:grpSpPr>
        <a:xfrm>
          <a:off x="0" y="0"/>
          <a:ext cx="0" cy="0"/>
          <a:chOff x="0" y="0"/>
          <a:chExt cx="0" cy="0"/>
        </a:xfrm>
      </p:grpSpPr>
      <p:sp>
        <p:nvSpPr>
          <p:cNvPr id="136" name="Google Shape;136;p6:notes">
            <a:extLst>
              <a:ext uri="{FF2B5EF4-FFF2-40B4-BE49-F238E27FC236}">
                <a16:creationId xmlns:a16="http://schemas.microsoft.com/office/drawing/2014/main" id="{CE326633-2FD4-8271-4E56-C792820407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a:extLst>
              <a:ext uri="{FF2B5EF4-FFF2-40B4-BE49-F238E27FC236}">
                <a16:creationId xmlns:a16="http://schemas.microsoft.com/office/drawing/2014/main" id="{BA5916CC-7546-EFEB-3A1E-3DE0CA34ED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51420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BBE550EF-2298-797B-FBB8-03C5A3647565}"/>
            </a:ext>
          </a:extLst>
        </p:cNvPr>
        <p:cNvGrpSpPr/>
        <p:nvPr/>
      </p:nvGrpSpPr>
      <p:grpSpPr>
        <a:xfrm>
          <a:off x="0" y="0"/>
          <a:ext cx="0" cy="0"/>
          <a:chOff x="0" y="0"/>
          <a:chExt cx="0" cy="0"/>
        </a:xfrm>
      </p:grpSpPr>
      <p:sp>
        <p:nvSpPr>
          <p:cNvPr id="136" name="Google Shape;136;p6:notes">
            <a:extLst>
              <a:ext uri="{FF2B5EF4-FFF2-40B4-BE49-F238E27FC236}">
                <a16:creationId xmlns:a16="http://schemas.microsoft.com/office/drawing/2014/main" id="{D64FA1DE-A9B3-EBB6-3CC2-08059EAF68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a:extLst>
              <a:ext uri="{FF2B5EF4-FFF2-40B4-BE49-F238E27FC236}">
                <a16:creationId xmlns:a16="http://schemas.microsoft.com/office/drawing/2014/main" id="{C2F12484-B9FA-DCF3-0C50-2C1E329E47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12887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F70A5C72-0FE7-43E1-ECBC-7F119B6BE73A}"/>
            </a:ext>
          </a:extLst>
        </p:cNvPr>
        <p:cNvGrpSpPr/>
        <p:nvPr/>
      </p:nvGrpSpPr>
      <p:grpSpPr>
        <a:xfrm>
          <a:off x="0" y="0"/>
          <a:ext cx="0" cy="0"/>
          <a:chOff x="0" y="0"/>
          <a:chExt cx="0" cy="0"/>
        </a:xfrm>
      </p:grpSpPr>
      <p:sp>
        <p:nvSpPr>
          <p:cNvPr id="136" name="Google Shape;136;p6:notes">
            <a:extLst>
              <a:ext uri="{FF2B5EF4-FFF2-40B4-BE49-F238E27FC236}">
                <a16:creationId xmlns:a16="http://schemas.microsoft.com/office/drawing/2014/main" id="{C62A02A6-FD21-A1D8-A56B-4EA0B10A1A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a:extLst>
              <a:ext uri="{FF2B5EF4-FFF2-40B4-BE49-F238E27FC236}">
                <a16:creationId xmlns:a16="http://schemas.microsoft.com/office/drawing/2014/main" id="{A8AE676E-DFCB-FDAD-73E8-AE75EBA031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79027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48D4FE7D-E658-3908-AB75-80887DF28586}"/>
            </a:ext>
          </a:extLst>
        </p:cNvPr>
        <p:cNvGrpSpPr/>
        <p:nvPr/>
      </p:nvGrpSpPr>
      <p:grpSpPr>
        <a:xfrm>
          <a:off x="0" y="0"/>
          <a:ext cx="0" cy="0"/>
          <a:chOff x="0" y="0"/>
          <a:chExt cx="0" cy="0"/>
        </a:xfrm>
      </p:grpSpPr>
      <p:sp>
        <p:nvSpPr>
          <p:cNvPr id="136" name="Google Shape;136;p6:notes">
            <a:extLst>
              <a:ext uri="{FF2B5EF4-FFF2-40B4-BE49-F238E27FC236}">
                <a16:creationId xmlns:a16="http://schemas.microsoft.com/office/drawing/2014/main" id="{D1EFE820-5766-D683-D9D0-D897A32FC4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a:extLst>
              <a:ext uri="{FF2B5EF4-FFF2-40B4-BE49-F238E27FC236}">
                <a16:creationId xmlns:a16="http://schemas.microsoft.com/office/drawing/2014/main" id="{D464565D-96E3-0205-BD9F-6EC9A890BE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277600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C65F322C-43B4-5B17-BC38-3107F69EBACD}"/>
            </a:ext>
          </a:extLst>
        </p:cNvPr>
        <p:cNvGrpSpPr/>
        <p:nvPr/>
      </p:nvGrpSpPr>
      <p:grpSpPr>
        <a:xfrm>
          <a:off x="0" y="0"/>
          <a:ext cx="0" cy="0"/>
          <a:chOff x="0" y="0"/>
          <a:chExt cx="0" cy="0"/>
        </a:xfrm>
      </p:grpSpPr>
      <p:sp>
        <p:nvSpPr>
          <p:cNvPr id="136" name="Google Shape;136;p6:notes">
            <a:extLst>
              <a:ext uri="{FF2B5EF4-FFF2-40B4-BE49-F238E27FC236}">
                <a16:creationId xmlns:a16="http://schemas.microsoft.com/office/drawing/2014/main" id="{AE1D6163-3774-E04A-D070-7C12531298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a:extLst>
              <a:ext uri="{FF2B5EF4-FFF2-40B4-BE49-F238E27FC236}">
                <a16:creationId xmlns:a16="http://schemas.microsoft.com/office/drawing/2014/main" id="{975E1682-17E1-DB1E-C809-78922FD601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65623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C10A0602-8BCA-49A3-5562-4A9591823A59}"/>
            </a:ext>
          </a:extLst>
        </p:cNvPr>
        <p:cNvGrpSpPr/>
        <p:nvPr/>
      </p:nvGrpSpPr>
      <p:grpSpPr>
        <a:xfrm>
          <a:off x="0" y="0"/>
          <a:ext cx="0" cy="0"/>
          <a:chOff x="0" y="0"/>
          <a:chExt cx="0" cy="0"/>
        </a:xfrm>
      </p:grpSpPr>
      <p:sp>
        <p:nvSpPr>
          <p:cNvPr id="136" name="Google Shape;136;p6:notes">
            <a:extLst>
              <a:ext uri="{FF2B5EF4-FFF2-40B4-BE49-F238E27FC236}">
                <a16:creationId xmlns:a16="http://schemas.microsoft.com/office/drawing/2014/main" id="{3775F73C-5DC9-BC04-ABBB-78CFC9A17F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a:extLst>
              <a:ext uri="{FF2B5EF4-FFF2-40B4-BE49-F238E27FC236}">
                <a16:creationId xmlns:a16="http://schemas.microsoft.com/office/drawing/2014/main" id="{A33356FB-FE76-04B0-83A4-469A7F8975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4680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1E5665B3-EDB3-5496-1A91-39371B01D4C6}"/>
            </a:ext>
          </a:extLst>
        </p:cNvPr>
        <p:cNvGrpSpPr/>
        <p:nvPr/>
      </p:nvGrpSpPr>
      <p:grpSpPr>
        <a:xfrm>
          <a:off x="0" y="0"/>
          <a:ext cx="0" cy="0"/>
          <a:chOff x="0" y="0"/>
          <a:chExt cx="0" cy="0"/>
        </a:xfrm>
      </p:grpSpPr>
      <p:sp>
        <p:nvSpPr>
          <p:cNvPr id="136" name="Google Shape;136;p6:notes">
            <a:extLst>
              <a:ext uri="{FF2B5EF4-FFF2-40B4-BE49-F238E27FC236}">
                <a16:creationId xmlns:a16="http://schemas.microsoft.com/office/drawing/2014/main" id="{A8AA5F0F-A9A0-339C-8EA3-8329C7C354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a:extLst>
              <a:ext uri="{FF2B5EF4-FFF2-40B4-BE49-F238E27FC236}">
                <a16:creationId xmlns:a16="http://schemas.microsoft.com/office/drawing/2014/main" id="{FC94EBEB-F280-8113-E662-5D14A947FD7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91370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1C2936E1-0DF7-20CA-F656-4CEDC84D3D93}"/>
            </a:ext>
          </a:extLst>
        </p:cNvPr>
        <p:cNvGrpSpPr/>
        <p:nvPr/>
      </p:nvGrpSpPr>
      <p:grpSpPr>
        <a:xfrm>
          <a:off x="0" y="0"/>
          <a:ext cx="0" cy="0"/>
          <a:chOff x="0" y="0"/>
          <a:chExt cx="0" cy="0"/>
        </a:xfrm>
      </p:grpSpPr>
      <p:sp>
        <p:nvSpPr>
          <p:cNvPr id="136" name="Google Shape;136;p6:notes">
            <a:extLst>
              <a:ext uri="{FF2B5EF4-FFF2-40B4-BE49-F238E27FC236}">
                <a16:creationId xmlns:a16="http://schemas.microsoft.com/office/drawing/2014/main" id="{72B551C3-75A9-D6FA-5C4D-045B264FCC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a:extLst>
              <a:ext uri="{FF2B5EF4-FFF2-40B4-BE49-F238E27FC236}">
                <a16:creationId xmlns:a16="http://schemas.microsoft.com/office/drawing/2014/main" id="{3DFE3E59-BEB8-0BD8-5A99-66D203BF8E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6626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BBE7214C-F2F1-78EF-E616-AEF843A9511D}"/>
            </a:ext>
          </a:extLst>
        </p:cNvPr>
        <p:cNvGrpSpPr/>
        <p:nvPr/>
      </p:nvGrpSpPr>
      <p:grpSpPr>
        <a:xfrm>
          <a:off x="0" y="0"/>
          <a:ext cx="0" cy="0"/>
          <a:chOff x="0" y="0"/>
          <a:chExt cx="0" cy="0"/>
        </a:xfrm>
      </p:grpSpPr>
      <p:sp>
        <p:nvSpPr>
          <p:cNvPr id="136" name="Google Shape;136;p6:notes">
            <a:extLst>
              <a:ext uri="{FF2B5EF4-FFF2-40B4-BE49-F238E27FC236}">
                <a16:creationId xmlns:a16="http://schemas.microsoft.com/office/drawing/2014/main" id="{F36989C3-C19F-0C9C-6568-EA966BAC841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a:extLst>
              <a:ext uri="{FF2B5EF4-FFF2-40B4-BE49-F238E27FC236}">
                <a16:creationId xmlns:a16="http://schemas.microsoft.com/office/drawing/2014/main" id="{CE290297-7890-24EA-84D8-CD4CDC75F2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45772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66820134-C95D-5B4C-BE40-43CDE2E597F5}"/>
            </a:ext>
          </a:extLst>
        </p:cNvPr>
        <p:cNvGrpSpPr/>
        <p:nvPr/>
      </p:nvGrpSpPr>
      <p:grpSpPr>
        <a:xfrm>
          <a:off x="0" y="0"/>
          <a:ext cx="0" cy="0"/>
          <a:chOff x="0" y="0"/>
          <a:chExt cx="0" cy="0"/>
        </a:xfrm>
      </p:grpSpPr>
      <p:sp>
        <p:nvSpPr>
          <p:cNvPr id="136" name="Google Shape;136;p6:notes">
            <a:extLst>
              <a:ext uri="{FF2B5EF4-FFF2-40B4-BE49-F238E27FC236}">
                <a16:creationId xmlns:a16="http://schemas.microsoft.com/office/drawing/2014/main" id="{7C57E7E8-413E-020B-1778-50B5DB86E1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a:extLst>
              <a:ext uri="{FF2B5EF4-FFF2-40B4-BE49-F238E27FC236}">
                <a16:creationId xmlns:a16="http://schemas.microsoft.com/office/drawing/2014/main" id="{51566B41-38B5-284B-DA26-2D60EFBBFE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63073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3811A4E2-0BAE-F387-1331-92E5BF946C67}"/>
            </a:ext>
          </a:extLst>
        </p:cNvPr>
        <p:cNvGrpSpPr/>
        <p:nvPr/>
      </p:nvGrpSpPr>
      <p:grpSpPr>
        <a:xfrm>
          <a:off x="0" y="0"/>
          <a:ext cx="0" cy="0"/>
          <a:chOff x="0" y="0"/>
          <a:chExt cx="0" cy="0"/>
        </a:xfrm>
      </p:grpSpPr>
      <p:sp>
        <p:nvSpPr>
          <p:cNvPr id="136" name="Google Shape;136;p6:notes">
            <a:extLst>
              <a:ext uri="{FF2B5EF4-FFF2-40B4-BE49-F238E27FC236}">
                <a16:creationId xmlns:a16="http://schemas.microsoft.com/office/drawing/2014/main" id="{CC7B0A60-65D9-F60F-5BCD-CFC1130FAD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a:extLst>
              <a:ext uri="{FF2B5EF4-FFF2-40B4-BE49-F238E27FC236}">
                <a16:creationId xmlns:a16="http://schemas.microsoft.com/office/drawing/2014/main" id="{565ADEF8-3278-F38A-0ECF-BBFBC4DF40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00896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9F2740F6-A5AC-9577-DE40-56AB1EBEA07C}"/>
            </a:ext>
          </a:extLst>
        </p:cNvPr>
        <p:cNvGrpSpPr/>
        <p:nvPr/>
      </p:nvGrpSpPr>
      <p:grpSpPr>
        <a:xfrm>
          <a:off x="0" y="0"/>
          <a:ext cx="0" cy="0"/>
          <a:chOff x="0" y="0"/>
          <a:chExt cx="0" cy="0"/>
        </a:xfrm>
      </p:grpSpPr>
      <p:sp>
        <p:nvSpPr>
          <p:cNvPr id="136" name="Google Shape;136;p6:notes">
            <a:extLst>
              <a:ext uri="{FF2B5EF4-FFF2-40B4-BE49-F238E27FC236}">
                <a16:creationId xmlns:a16="http://schemas.microsoft.com/office/drawing/2014/main" id="{DB6225C9-17F4-92EF-5F20-4EC3DB1434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a:extLst>
              <a:ext uri="{FF2B5EF4-FFF2-40B4-BE49-F238E27FC236}">
                <a16:creationId xmlns:a16="http://schemas.microsoft.com/office/drawing/2014/main" id="{0248EB4A-D07F-F41F-481F-FF58BC3573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22534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735227a8d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g3735227a8d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167174D1-6EBF-CE09-05C6-FAD8EBD35BA5}"/>
            </a:ext>
          </a:extLst>
        </p:cNvPr>
        <p:cNvGrpSpPr/>
        <p:nvPr/>
      </p:nvGrpSpPr>
      <p:grpSpPr>
        <a:xfrm>
          <a:off x="0" y="0"/>
          <a:ext cx="0" cy="0"/>
          <a:chOff x="0" y="0"/>
          <a:chExt cx="0" cy="0"/>
        </a:xfrm>
      </p:grpSpPr>
      <p:sp>
        <p:nvSpPr>
          <p:cNvPr id="136" name="Google Shape;136;p6:notes">
            <a:extLst>
              <a:ext uri="{FF2B5EF4-FFF2-40B4-BE49-F238E27FC236}">
                <a16:creationId xmlns:a16="http://schemas.microsoft.com/office/drawing/2014/main" id="{F217552A-9525-6BF0-2D4C-B9E10B012D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a:extLst>
              <a:ext uri="{FF2B5EF4-FFF2-40B4-BE49-F238E27FC236}">
                <a16:creationId xmlns:a16="http://schemas.microsoft.com/office/drawing/2014/main" id="{975CE051-B5EB-4C90-9D8F-672E91B7F79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8664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03043CB1-FE7A-F224-71D5-BA6DB4974C13}"/>
            </a:ext>
          </a:extLst>
        </p:cNvPr>
        <p:cNvGrpSpPr/>
        <p:nvPr/>
      </p:nvGrpSpPr>
      <p:grpSpPr>
        <a:xfrm>
          <a:off x="0" y="0"/>
          <a:ext cx="0" cy="0"/>
          <a:chOff x="0" y="0"/>
          <a:chExt cx="0" cy="0"/>
        </a:xfrm>
      </p:grpSpPr>
      <p:sp>
        <p:nvSpPr>
          <p:cNvPr id="136" name="Google Shape;136;p6:notes">
            <a:extLst>
              <a:ext uri="{FF2B5EF4-FFF2-40B4-BE49-F238E27FC236}">
                <a16:creationId xmlns:a16="http://schemas.microsoft.com/office/drawing/2014/main" id="{18510B95-490E-8E7F-7EE0-12D772A7D5F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a:extLst>
              <a:ext uri="{FF2B5EF4-FFF2-40B4-BE49-F238E27FC236}">
                <a16:creationId xmlns:a16="http://schemas.microsoft.com/office/drawing/2014/main" id="{78FF382E-9355-CCEE-3D0A-9375BB1A10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6514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FD8D5E32-2DC4-91AC-D933-E0D17CF6DD75}"/>
            </a:ext>
          </a:extLst>
        </p:cNvPr>
        <p:cNvGrpSpPr/>
        <p:nvPr/>
      </p:nvGrpSpPr>
      <p:grpSpPr>
        <a:xfrm>
          <a:off x="0" y="0"/>
          <a:ext cx="0" cy="0"/>
          <a:chOff x="0" y="0"/>
          <a:chExt cx="0" cy="0"/>
        </a:xfrm>
      </p:grpSpPr>
      <p:sp>
        <p:nvSpPr>
          <p:cNvPr id="136" name="Google Shape;136;p6:notes">
            <a:extLst>
              <a:ext uri="{FF2B5EF4-FFF2-40B4-BE49-F238E27FC236}">
                <a16:creationId xmlns:a16="http://schemas.microsoft.com/office/drawing/2014/main" id="{2AC33BE1-5765-0D25-2962-93187A0E68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a:extLst>
              <a:ext uri="{FF2B5EF4-FFF2-40B4-BE49-F238E27FC236}">
                <a16:creationId xmlns:a16="http://schemas.microsoft.com/office/drawing/2014/main" id="{EB62C013-DC46-4CA8-B7DD-EF4833BA80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38450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E44503BD-09E7-A8F5-50CC-9D434D2C753B}"/>
            </a:ext>
          </a:extLst>
        </p:cNvPr>
        <p:cNvGrpSpPr/>
        <p:nvPr/>
      </p:nvGrpSpPr>
      <p:grpSpPr>
        <a:xfrm>
          <a:off x="0" y="0"/>
          <a:ext cx="0" cy="0"/>
          <a:chOff x="0" y="0"/>
          <a:chExt cx="0" cy="0"/>
        </a:xfrm>
      </p:grpSpPr>
      <p:sp>
        <p:nvSpPr>
          <p:cNvPr id="136" name="Google Shape;136;p6:notes">
            <a:extLst>
              <a:ext uri="{FF2B5EF4-FFF2-40B4-BE49-F238E27FC236}">
                <a16:creationId xmlns:a16="http://schemas.microsoft.com/office/drawing/2014/main" id="{BB4F8E1A-8859-3B07-B002-665551505B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a:extLst>
              <a:ext uri="{FF2B5EF4-FFF2-40B4-BE49-F238E27FC236}">
                <a16:creationId xmlns:a16="http://schemas.microsoft.com/office/drawing/2014/main" id="{8DBC664E-0D71-AEC9-0AB7-FDA7E79983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3846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F751E406-1EC3-BC90-968D-328D344FF2EA}"/>
            </a:ext>
          </a:extLst>
        </p:cNvPr>
        <p:cNvGrpSpPr/>
        <p:nvPr/>
      </p:nvGrpSpPr>
      <p:grpSpPr>
        <a:xfrm>
          <a:off x="0" y="0"/>
          <a:ext cx="0" cy="0"/>
          <a:chOff x="0" y="0"/>
          <a:chExt cx="0" cy="0"/>
        </a:xfrm>
      </p:grpSpPr>
      <p:sp>
        <p:nvSpPr>
          <p:cNvPr id="136" name="Google Shape;136;p6:notes">
            <a:extLst>
              <a:ext uri="{FF2B5EF4-FFF2-40B4-BE49-F238E27FC236}">
                <a16:creationId xmlns:a16="http://schemas.microsoft.com/office/drawing/2014/main" id="{51A07349-49CB-CB75-88C1-9093122050A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a:extLst>
              <a:ext uri="{FF2B5EF4-FFF2-40B4-BE49-F238E27FC236}">
                <a16:creationId xmlns:a16="http://schemas.microsoft.com/office/drawing/2014/main" id="{B3FCC16D-AF40-FD58-1D3B-72DF02143D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465905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a:extLst>
            <a:ext uri="{FF2B5EF4-FFF2-40B4-BE49-F238E27FC236}">
              <a16:creationId xmlns:a16="http://schemas.microsoft.com/office/drawing/2014/main" id="{55E9133C-709D-3C10-9A55-1BCD590E2770}"/>
            </a:ext>
          </a:extLst>
        </p:cNvPr>
        <p:cNvGrpSpPr/>
        <p:nvPr/>
      </p:nvGrpSpPr>
      <p:grpSpPr>
        <a:xfrm>
          <a:off x="0" y="0"/>
          <a:ext cx="0" cy="0"/>
          <a:chOff x="0" y="0"/>
          <a:chExt cx="0" cy="0"/>
        </a:xfrm>
      </p:grpSpPr>
      <p:sp>
        <p:nvSpPr>
          <p:cNvPr id="136" name="Google Shape;136;p6:notes">
            <a:extLst>
              <a:ext uri="{FF2B5EF4-FFF2-40B4-BE49-F238E27FC236}">
                <a16:creationId xmlns:a16="http://schemas.microsoft.com/office/drawing/2014/main" id="{CDF119CA-F412-835A-C377-4D7FDD5B60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6:notes">
            <a:extLst>
              <a:ext uri="{FF2B5EF4-FFF2-40B4-BE49-F238E27FC236}">
                <a16:creationId xmlns:a16="http://schemas.microsoft.com/office/drawing/2014/main" id="{7927CD55-9B34-8687-5A57-1157BF67D2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7054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8" descr="Tag=AccentColor&#10;Flavor=Light&#10;Target=FillAndLine"/>
          <p:cNvSpPr/>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lt1"/>
          </a:solidFill>
          <a:ln w="38100" cap="rnd"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3" name="Google Shape;13;p28"/>
          <p:cNvSpPr txBox="1">
            <a:spLocks noGrp="1"/>
          </p:cNvSpPr>
          <p:nvPr>
            <p:ph type="ctrTitle"/>
          </p:nvPr>
        </p:nvSpPr>
        <p:spPr>
          <a:xfrm>
            <a:off x="841248" y="448056"/>
            <a:ext cx="10515600" cy="406908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1"/>
              </a:buClr>
              <a:buSzPts val="9600"/>
              <a:buFont typeface="Arial"/>
              <a:buNone/>
              <a:defRPr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8"/>
          <p:cNvSpPr txBox="1">
            <a:spLocks noGrp="1"/>
          </p:cNvSpPr>
          <p:nvPr>
            <p:ph type="subTitle" idx="1"/>
          </p:nvPr>
        </p:nvSpPr>
        <p:spPr>
          <a:xfrm>
            <a:off x="841248" y="4983480"/>
            <a:ext cx="10515600" cy="1124712"/>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000"/>
              </a:spcBef>
              <a:spcAft>
                <a:spcPts val="0"/>
              </a:spcAft>
              <a:buClr>
                <a:schemeClr val="lt1"/>
              </a:buClr>
              <a:buSzPts val="2800"/>
              <a:buNone/>
              <a:defRPr sz="2800"/>
            </a:lvl1pPr>
            <a:lvl2pPr lvl="1" algn="ctr">
              <a:lnSpc>
                <a:spcPct val="110000"/>
              </a:lnSpc>
              <a:spcBef>
                <a:spcPts val="500"/>
              </a:spcBef>
              <a:spcAft>
                <a:spcPts val="0"/>
              </a:spcAft>
              <a:buClr>
                <a:schemeClr val="lt1"/>
              </a:buClr>
              <a:buSzPts val="2000"/>
              <a:buNone/>
              <a:defRPr sz="2000"/>
            </a:lvl2pPr>
            <a:lvl3pPr lvl="2" algn="ctr">
              <a:lnSpc>
                <a:spcPct val="110000"/>
              </a:lnSpc>
              <a:spcBef>
                <a:spcPts val="500"/>
              </a:spcBef>
              <a:spcAft>
                <a:spcPts val="0"/>
              </a:spcAft>
              <a:buClr>
                <a:schemeClr val="lt1"/>
              </a:buClr>
              <a:buSzPts val="1800"/>
              <a:buNone/>
              <a:defRPr sz="1800"/>
            </a:lvl3pPr>
            <a:lvl4pPr lvl="3" algn="ctr">
              <a:lnSpc>
                <a:spcPct val="110000"/>
              </a:lnSpc>
              <a:spcBef>
                <a:spcPts val="500"/>
              </a:spcBef>
              <a:spcAft>
                <a:spcPts val="0"/>
              </a:spcAft>
              <a:buClr>
                <a:schemeClr val="lt1"/>
              </a:buClr>
              <a:buSzPts val="1600"/>
              <a:buNone/>
              <a:defRPr sz="1600"/>
            </a:lvl4pPr>
            <a:lvl5pPr lvl="4" algn="ctr">
              <a:lnSpc>
                <a:spcPct val="11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5" name="Google Shape;15;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1"/>
        <p:cNvGrpSpPr/>
        <p:nvPr/>
      </p:nvGrpSpPr>
      <p:grpSpPr>
        <a:xfrm>
          <a:off x="0" y="0"/>
          <a:ext cx="0" cy="0"/>
          <a:chOff x="0" y="0"/>
          <a:chExt cx="0" cy="0"/>
        </a:xfrm>
      </p:grpSpPr>
      <p:sp>
        <p:nvSpPr>
          <p:cNvPr id="82" name="Google Shape;82;p36"/>
          <p:cNvSpPr txBox="1">
            <a:spLocks noGrp="1"/>
          </p:cNvSpPr>
          <p:nvPr>
            <p:ph type="title"/>
          </p:nvPr>
        </p:nvSpPr>
        <p:spPr>
          <a:xfrm>
            <a:off x="839788" y="457200"/>
            <a:ext cx="3931920" cy="3429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36"/>
          <p:cNvSpPr>
            <a:spLocks noGrp="1"/>
          </p:cNvSpPr>
          <p:nvPr>
            <p:ph type="pic" idx="2"/>
          </p:nvPr>
        </p:nvSpPr>
        <p:spPr>
          <a:xfrm>
            <a:off x="5303520" y="548640"/>
            <a:ext cx="6053328" cy="5431536"/>
          </a:xfrm>
          <a:prstGeom prst="rect">
            <a:avLst/>
          </a:prstGeom>
          <a:noFill/>
          <a:ln>
            <a:noFill/>
          </a:ln>
        </p:spPr>
      </p:sp>
      <p:sp>
        <p:nvSpPr>
          <p:cNvPr id="84" name="Google Shape;84;p36"/>
          <p:cNvSpPr txBox="1">
            <a:spLocks noGrp="1"/>
          </p:cNvSpPr>
          <p:nvPr>
            <p:ph type="body" idx="1"/>
          </p:nvPr>
        </p:nvSpPr>
        <p:spPr>
          <a:xfrm>
            <a:off x="839788" y="3977640"/>
            <a:ext cx="3931920" cy="200253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3200"/>
              <a:buNone/>
              <a:defRPr sz="32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5" name="Google Shape;8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
        <p:nvSpPr>
          <p:cNvPr id="88" name="Google Shape;88;p36" descr="Tag=AccentColor&#10;Flavor=Light&#10;Target=FillAndLine"/>
          <p:cNvSpPr/>
          <p:nvPr/>
        </p:nvSpPr>
        <p:spPr>
          <a:xfrm rot="5400000">
            <a:off x="2798064" y="3254143"/>
            <a:ext cx="4480560" cy="27432"/>
          </a:xfrm>
          <a:custGeom>
            <a:avLst/>
            <a:gdLst/>
            <a:ahLst/>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dk1"/>
          </a:solidFill>
          <a:ln w="44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9"/>
        <p:cNvGrpSpPr/>
        <p:nvPr/>
      </p:nvGrpSpPr>
      <p:grpSpPr>
        <a:xfrm>
          <a:off x="0" y="0"/>
          <a:ext cx="0" cy="0"/>
          <a:chOff x="0" y="0"/>
          <a:chExt cx="0" cy="0"/>
        </a:xfrm>
      </p:grpSpPr>
      <p:sp>
        <p:nvSpPr>
          <p:cNvPr id="90" name="Google Shape;90;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3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5"/>
        <p:cNvGrpSpPr/>
        <p:nvPr/>
      </p:nvGrpSpPr>
      <p:grpSpPr>
        <a:xfrm>
          <a:off x="0" y="0"/>
          <a:ext cx="0" cy="0"/>
          <a:chOff x="0" y="0"/>
          <a:chExt cx="0" cy="0"/>
        </a:xfrm>
      </p:grpSpPr>
      <p:sp>
        <p:nvSpPr>
          <p:cNvPr id="96" name="Google Shape;96;p3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3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9"/>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a:bodyPr>
          <a:lstStyle>
            <a:lvl1pPr marL="457200" lvl="0" indent="-406400" algn="l">
              <a:lnSpc>
                <a:spcPct val="110000"/>
              </a:lnSpc>
              <a:spcBef>
                <a:spcPts val="1000"/>
              </a:spcBef>
              <a:spcAft>
                <a:spcPts val="0"/>
              </a:spcAft>
              <a:buClr>
                <a:schemeClr val="dk1"/>
              </a:buClr>
              <a:buSzPts val="2800"/>
              <a:buChar char="•"/>
              <a:defRPr sz="2800"/>
            </a:lvl1pPr>
            <a:lvl2pPr marL="914400" lvl="1" indent="-381000" algn="l">
              <a:lnSpc>
                <a:spcPct val="110000"/>
              </a:lnSpc>
              <a:spcBef>
                <a:spcPts val="500"/>
              </a:spcBef>
              <a:spcAft>
                <a:spcPts val="0"/>
              </a:spcAft>
              <a:buClr>
                <a:schemeClr val="dk1"/>
              </a:buClr>
              <a:buSzPts val="2400"/>
              <a:buChar char="•"/>
              <a:defRPr sz="2400"/>
            </a:lvl2pPr>
            <a:lvl3pPr marL="1371600" lvl="2" indent="-355600" algn="l">
              <a:lnSpc>
                <a:spcPct val="110000"/>
              </a:lnSpc>
              <a:spcBef>
                <a:spcPts val="500"/>
              </a:spcBef>
              <a:spcAft>
                <a:spcPts val="0"/>
              </a:spcAft>
              <a:buClr>
                <a:schemeClr val="dk1"/>
              </a:buClr>
              <a:buSzPts val="2000"/>
              <a:buChar char="•"/>
              <a:defRPr sz="2000"/>
            </a:lvl3pPr>
            <a:lvl4pPr marL="1828800" lvl="3" indent="-342900" algn="l">
              <a:lnSpc>
                <a:spcPct val="110000"/>
              </a:lnSpc>
              <a:spcBef>
                <a:spcPts val="500"/>
              </a:spcBef>
              <a:spcAft>
                <a:spcPts val="0"/>
              </a:spcAft>
              <a:buClr>
                <a:schemeClr val="dk1"/>
              </a:buClr>
              <a:buSzPts val="1800"/>
              <a:buChar char="•"/>
              <a:defRPr sz="1800"/>
            </a:lvl4pPr>
            <a:lvl5pPr marL="2286000" lvl="4" indent="-342900" algn="l">
              <a:lnSpc>
                <a:spcPct val="110000"/>
              </a:lnSpc>
              <a:spcBef>
                <a:spcPts val="500"/>
              </a:spcBef>
              <a:spcAft>
                <a:spcPts val="0"/>
              </a:spcAft>
              <a:buClr>
                <a:schemeClr val="dk1"/>
              </a:buClr>
              <a:buSzPts val="1800"/>
              <a:buChar char="•"/>
              <a:defRPr sz="1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
        <p:nvSpPr>
          <p:cNvPr id="30" name="Google Shape;30;p29" descr="Tag=AccentColor&#10;Flavor=Light&#10;Target=FillAndLine"/>
          <p:cNvSpPr/>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1"/>
        <p:cNvGrpSpPr/>
        <p:nvPr/>
      </p:nvGrpSpPr>
      <p:grpSpPr>
        <a:xfrm>
          <a:off x="0" y="0"/>
          <a:ext cx="0" cy="0"/>
          <a:chOff x="0" y="0"/>
          <a:chExt cx="0" cy="0"/>
        </a:xfrm>
      </p:grpSpPr>
      <p:sp>
        <p:nvSpPr>
          <p:cNvPr id="32" name="Google Shape;32;p27" descr="Tag=AccentColor&#10;Flavor=Light&#10;Target=FillAndLine"/>
          <p:cNvSpPr/>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33" name="Google Shape;33;p27"/>
          <p:cNvSpPr txBox="1">
            <a:spLocks noGrp="1"/>
          </p:cNvSpPr>
          <p:nvPr>
            <p:ph type="ctrTitle"/>
          </p:nvPr>
        </p:nvSpPr>
        <p:spPr>
          <a:xfrm>
            <a:off x="841248" y="448056"/>
            <a:ext cx="10515600" cy="406908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1"/>
              </a:buClr>
              <a:buSzPts val="9600"/>
              <a:buFont typeface="Arial"/>
              <a:buNone/>
              <a:defRPr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7"/>
          <p:cNvSpPr txBox="1">
            <a:spLocks noGrp="1"/>
          </p:cNvSpPr>
          <p:nvPr>
            <p:ph type="subTitle" idx="1"/>
          </p:nvPr>
        </p:nvSpPr>
        <p:spPr>
          <a:xfrm>
            <a:off x="841248" y="4983480"/>
            <a:ext cx="10515600" cy="1124712"/>
          </a:xfrm>
          <a:prstGeom prst="rect">
            <a:avLst/>
          </a:prstGeom>
          <a:noFill/>
          <a:ln>
            <a:noFill/>
          </a:ln>
        </p:spPr>
        <p:txBody>
          <a:bodyPr spcFirstLastPara="1" wrap="square" lIns="91425" tIns="45700" rIns="91425" bIns="45700" anchor="t" anchorCtr="0">
            <a:normAutofit/>
          </a:bodyPr>
          <a:lstStyle>
            <a:lvl1pPr lvl="0" algn="l">
              <a:lnSpc>
                <a:spcPct val="110000"/>
              </a:lnSpc>
              <a:spcBef>
                <a:spcPts val="1000"/>
              </a:spcBef>
              <a:spcAft>
                <a:spcPts val="0"/>
              </a:spcAft>
              <a:buClr>
                <a:schemeClr val="dk1"/>
              </a:buClr>
              <a:buSzPts val="2800"/>
              <a:buNone/>
              <a:defRPr sz="2800"/>
            </a:lvl1pPr>
            <a:lvl2pPr lvl="1" algn="ctr">
              <a:lnSpc>
                <a:spcPct val="110000"/>
              </a:lnSpc>
              <a:spcBef>
                <a:spcPts val="500"/>
              </a:spcBef>
              <a:spcAft>
                <a:spcPts val="0"/>
              </a:spcAft>
              <a:buClr>
                <a:schemeClr val="dk1"/>
              </a:buClr>
              <a:buSzPts val="2000"/>
              <a:buNone/>
              <a:defRPr sz="2000"/>
            </a:lvl2pPr>
            <a:lvl3pPr lvl="2" algn="ctr">
              <a:lnSpc>
                <a:spcPct val="110000"/>
              </a:lnSpc>
              <a:spcBef>
                <a:spcPts val="500"/>
              </a:spcBef>
              <a:spcAft>
                <a:spcPts val="0"/>
              </a:spcAft>
              <a:buClr>
                <a:schemeClr val="dk1"/>
              </a:buClr>
              <a:buSzPts val="1800"/>
              <a:buNone/>
              <a:defRPr sz="1800"/>
            </a:lvl3pPr>
            <a:lvl4pPr lvl="3" algn="ctr">
              <a:lnSpc>
                <a:spcPct val="110000"/>
              </a:lnSpc>
              <a:spcBef>
                <a:spcPts val="500"/>
              </a:spcBef>
              <a:spcAft>
                <a:spcPts val="0"/>
              </a:spcAft>
              <a:buClr>
                <a:schemeClr val="dk1"/>
              </a:buClr>
              <a:buSzPts val="1600"/>
              <a:buNone/>
              <a:defRPr sz="1600"/>
            </a:lvl4pPr>
            <a:lvl5pPr lvl="4" algn="ctr">
              <a:lnSpc>
                <a:spcPct val="11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5" name="Google Shape;3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0"/>
          <p:cNvSpPr txBox="1">
            <a:spLocks noGrp="1"/>
          </p:cNvSpPr>
          <p:nvPr>
            <p:ph type="title"/>
          </p:nvPr>
        </p:nvSpPr>
        <p:spPr>
          <a:xfrm>
            <a:off x="841248" y="448056"/>
            <a:ext cx="10515600" cy="406908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8000"/>
              <a:buFont typeface="Arial"/>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30"/>
          <p:cNvSpPr txBox="1">
            <a:spLocks noGrp="1"/>
          </p:cNvSpPr>
          <p:nvPr>
            <p:ph type="body" idx="1"/>
          </p:nvPr>
        </p:nvSpPr>
        <p:spPr>
          <a:xfrm>
            <a:off x="841248" y="4983480"/>
            <a:ext cx="10515600" cy="1124712"/>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rgbClr val="888888"/>
              </a:buClr>
              <a:buSzPts val="2800"/>
              <a:buNone/>
              <a:defRPr sz="2800">
                <a:solidFill>
                  <a:srgbClr val="888888"/>
                </a:solidFill>
              </a:defRPr>
            </a:lvl1pPr>
            <a:lvl2pPr marL="914400" lvl="1" indent="-228600" algn="l">
              <a:lnSpc>
                <a:spcPct val="110000"/>
              </a:lnSpc>
              <a:spcBef>
                <a:spcPts val="500"/>
              </a:spcBef>
              <a:spcAft>
                <a:spcPts val="0"/>
              </a:spcAft>
              <a:buClr>
                <a:srgbClr val="888888"/>
              </a:buClr>
              <a:buSzPts val="2000"/>
              <a:buNone/>
              <a:defRPr sz="2000">
                <a:solidFill>
                  <a:srgbClr val="888888"/>
                </a:solidFill>
              </a:defRPr>
            </a:lvl2pPr>
            <a:lvl3pPr marL="1371600" lvl="2" indent="-228600" algn="l">
              <a:lnSpc>
                <a:spcPct val="110000"/>
              </a:lnSpc>
              <a:spcBef>
                <a:spcPts val="500"/>
              </a:spcBef>
              <a:spcAft>
                <a:spcPts val="0"/>
              </a:spcAft>
              <a:buClr>
                <a:srgbClr val="888888"/>
              </a:buClr>
              <a:buSzPts val="1800"/>
              <a:buNone/>
              <a:defRPr sz="1800">
                <a:solidFill>
                  <a:srgbClr val="888888"/>
                </a:solidFill>
              </a:defRPr>
            </a:lvl3pPr>
            <a:lvl4pPr marL="1828800" lvl="3" indent="-228600" algn="l">
              <a:lnSpc>
                <a:spcPct val="110000"/>
              </a:lnSpc>
              <a:spcBef>
                <a:spcPts val="500"/>
              </a:spcBef>
              <a:spcAft>
                <a:spcPts val="0"/>
              </a:spcAft>
              <a:buClr>
                <a:srgbClr val="888888"/>
              </a:buClr>
              <a:buSzPts val="1600"/>
              <a:buNone/>
              <a:defRPr sz="1600">
                <a:solidFill>
                  <a:srgbClr val="888888"/>
                </a:solidFill>
              </a:defRPr>
            </a:lvl4pPr>
            <a:lvl5pPr marL="2286000" lvl="4" indent="-228600" algn="l">
              <a:lnSpc>
                <a:spcPct val="11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
        <p:nvSpPr>
          <p:cNvPr id="44" name="Google Shape;44;p30" descr="Tag=AccentColor&#10;Flavor=Light&#10;Target=FillAndLine"/>
          <p:cNvSpPr/>
          <p:nvPr/>
        </p:nvSpPr>
        <p:spPr>
          <a:xfrm>
            <a:off x="838200" y="4736883"/>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5"/>
        <p:cNvGrpSpPr/>
        <p:nvPr/>
      </p:nvGrpSpPr>
      <p:grpSpPr>
        <a:xfrm>
          <a:off x="0" y="0"/>
          <a:ext cx="0" cy="0"/>
          <a:chOff x="0" y="0"/>
          <a:chExt cx="0" cy="0"/>
        </a:xfrm>
      </p:grpSpPr>
      <p:sp>
        <p:nvSpPr>
          <p:cNvPr id="46" name="Google Shape;4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1"/>
          <p:cNvSpPr txBox="1">
            <a:spLocks noGrp="1"/>
          </p:cNvSpPr>
          <p:nvPr>
            <p:ph type="body" idx="1"/>
          </p:nvPr>
        </p:nvSpPr>
        <p:spPr>
          <a:xfrm>
            <a:off x="838200" y="1929384"/>
            <a:ext cx="5181600" cy="425196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31"/>
          <p:cNvSpPr txBox="1">
            <a:spLocks noGrp="1"/>
          </p:cNvSpPr>
          <p:nvPr>
            <p:ph type="body" idx="2"/>
          </p:nvPr>
        </p:nvSpPr>
        <p:spPr>
          <a:xfrm>
            <a:off x="6172200" y="1929384"/>
            <a:ext cx="5181600" cy="4251960"/>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
        <p:nvSpPr>
          <p:cNvPr id="52" name="Google Shape;52;p31" descr="Tag=AccentColor&#10;Flavor=Light&#10;Target=FillAndLine"/>
          <p:cNvSpPr/>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3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2"/>
          <p:cNvSpPr txBox="1">
            <a:spLocks noGrp="1"/>
          </p:cNvSpPr>
          <p:nvPr>
            <p:ph type="body" idx="1"/>
          </p:nvPr>
        </p:nvSpPr>
        <p:spPr>
          <a:xfrm>
            <a:off x="839788" y="1938528"/>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3600"/>
              <a:buNone/>
              <a:defRPr sz="3600" b="1"/>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32"/>
          <p:cNvSpPr txBox="1">
            <a:spLocks noGrp="1"/>
          </p:cNvSpPr>
          <p:nvPr>
            <p:ph type="body" idx="2"/>
          </p:nvPr>
        </p:nvSpPr>
        <p:spPr>
          <a:xfrm>
            <a:off x="839788" y="2926080"/>
            <a:ext cx="5157787" cy="326440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2"/>
          <p:cNvSpPr txBox="1">
            <a:spLocks noGrp="1"/>
          </p:cNvSpPr>
          <p:nvPr>
            <p:ph type="body" idx="3"/>
          </p:nvPr>
        </p:nvSpPr>
        <p:spPr>
          <a:xfrm>
            <a:off x="6172200" y="1938528"/>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110000"/>
              </a:lnSpc>
              <a:spcBef>
                <a:spcPts val="1000"/>
              </a:spcBef>
              <a:spcAft>
                <a:spcPts val="0"/>
              </a:spcAft>
              <a:buClr>
                <a:schemeClr val="dk1"/>
              </a:buClr>
              <a:buSzPts val="3600"/>
              <a:buNone/>
              <a:defRPr sz="3600" b="1"/>
            </a:lvl1pPr>
            <a:lvl2pPr marL="914400" lvl="1" indent="-228600" algn="l">
              <a:lnSpc>
                <a:spcPct val="110000"/>
              </a:lnSpc>
              <a:spcBef>
                <a:spcPts val="500"/>
              </a:spcBef>
              <a:spcAft>
                <a:spcPts val="0"/>
              </a:spcAft>
              <a:buClr>
                <a:schemeClr val="dk1"/>
              </a:buClr>
              <a:buSzPts val="2000"/>
              <a:buNone/>
              <a:defRPr sz="2000" b="1"/>
            </a:lvl2pPr>
            <a:lvl3pPr marL="1371600" lvl="2" indent="-228600" algn="l">
              <a:lnSpc>
                <a:spcPct val="110000"/>
              </a:lnSpc>
              <a:spcBef>
                <a:spcPts val="500"/>
              </a:spcBef>
              <a:spcAft>
                <a:spcPts val="0"/>
              </a:spcAft>
              <a:buClr>
                <a:schemeClr val="dk1"/>
              </a:buClr>
              <a:buSzPts val="1800"/>
              <a:buNone/>
              <a:defRPr sz="1800" b="1"/>
            </a:lvl3pPr>
            <a:lvl4pPr marL="1828800" lvl="3" indent="-228600" algn="l">
              <a:lnSpc>
                <a:spcPct val="110000"/>
              </a:lnSpc>
              <a:spcBef>
                <a:spcPts val="500"/>
              </a:spcBef>
              <a:spcAft>
                <a:spcPts val="0"/>
              </a:spcAft>
              <a:buClr>
                <a:schemeClr val="dk1"/>
              </a:buClr>
              <a:buSzPts val="1600"/>
              <a:buNone/>
              <a:defRPr sz="1600" b="1"/>
            </a:lvl4pPr>
            <a:lvl5pPr marL="2286000" lvl="4" indent="-228600" algn="l">
              <a:lnSpc>
                <a:spcPct val="11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32"/>
          <p:cNvSpPr txBox="1">
            <a:spLocks noGrp="1"/>
          </p:cNvSpPr>
          <p:nvPr>
            <p:ph type="body" idx="4"/>
          </p:nvPr>
        </p:nvSpPr>
        <p:spPr>
          <a:xfrm>
            <a:off x="6172200" y="2926080"/>
            <a:ext cx="5183188" cy="3264408"/>
          </a:xfrm>
          <a:prstGeom prst="rect">
            <a:avLst/>
          </a:prstGeom>
          <a:noFill/>
          <a:ln>
            <a:noFill/>
          </a:ln>
        </p:spPr>
        <p:txBody>
          <a:bodyPr spcFirstLastPara="1" wrap="square" lIns="91425" tIns="45700" rIns="91425" bIns="45700" anchor="t" anchorCtr="0">
            <a:normAutofit/>
          </a:bodyPr>
          <a:lstStyle>
            <a:lvl1pPr marL="457200" lvl="0" indent="-342900" algn="l">
              <a:lnSpc>
                <a:spcPct val="110000"/>
              </a:lnSpc>
              <a:spcBef>
                <a:spcPts val="1000"/>
              </a:spcBef>
              <a:spcAft>
                <a:spcPts val="0"/>
              </a:spcAft>
              <a:buClr>
                <a:schemeClr val="dk1"/>
              </a:buClr>
              <a:buSzPts val="1800"/>
              <a:buChar char="•"/>
              <a:defRPr/>
            </a:lvl1pPr>
            <a:lvl2pPr marL="914400" lvl="1" indent="-342900" algn="l">
              <a:lnSpc>
                <a:spcPct val="110000"/>
              </a:lnSpc>
              <a:spcBef>
                <a:spcPts val="500"/>
              </a:spcBef>
              <a:spcAft>
                <a:spcPts val="0"/>
              </a:spcAft>
              <a:buClr>
                <a:schemeClr val="dk1"/>
              </a:buClr>
              <a:buSzPts val="1800"/>
              <a:buChar char="•"/>
              <a:defRPr/>
            </a:lvl2pPr>
            <a:lvl3pPr marL="1371600" lvl="2" indent="-342900" algn="l">
              <a:lnSpc>
                <a:spcPct val="110000"/>
              </a:lnSpc>
              <a:spcBef>
                <a:spcPts val="500"/>
              </a:spcBef>
              <a:spcAft>
                <a:spcPts val="0"/>
              </a:spcAft>
              <a:buClr>
                <a:schemeClr val="dk1"/>
              </a:buClr>
              <a:buSzPts val="1800"/>
              <a:buChar char="•"/>
              <a:defRPr/>
            </a:lvl3pPr>
            <a:lvl4pPr marL="1828800" lvl="3" indent="-342900" algn="l">
              <a:lnSpc>
                <a:spcPct val="110000"/>
              </a:lnSpc>
              <a:spcBef>
                <a:spcPts val="500"/>
              </a:spcBef>
              <a:spcAft>
                <a:spcPts val="0"/>
              </a:spcAft>
              <a:buClr>
                <a:schemeClr val="dk1"/>
              </a:buClr>
              <a:buSzPts val="1800"/>
              <a:buChar char="•"/>
              <a:defRPr/>
            </a:lvl4pPr>
            <a:lvl5pPr marL="2286000" lvl="4" indent="-342900" algn="l">
              <a:lnSpc>
                <a:spcPct val="11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
        <p:nvSpPr>
          <p:cNvPr id="62" name="Google Shape;62;p32" descr="Tag=AccentColor&#10;Flavor=Light&#10;Target=FillAndLine"/>
          <p:cNvSpPr/>
          <p:nvPr/>
        </p:nvSpPr>
        <p:spPr>
          <a:xfrm>
            <a:off x="838199" y="1709928"/>
            <a:ext cx="10515600" cy="27432"/>
          </a:xfrm>
          <a:custGeom>
            <a:avLst/>
            <a:gdLst/>
            <a:ahLst/>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dk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33"/>
          <p:cNvSpPr txBox="1">
            <a:spLocks noGrp="1"/>
          </p:cNvSpPr>
          <p:nvPr>
            <p:ph type="title"/>
          </p:nvPr>
        </p:nvSpPr>
        <p:spPr>
          <a:xfrm>
            <a:off x="2203704" y="1728216"/>
            <a:ext cx="7781544" cy="3392424"/>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7800"/>
              <a:buFont typeface="Arial"/>
              <a:buNone/>
              <a:defRPr sz="7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5" name="Google Shape;65;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
        <p:nvSpPr>
          <p:cNvPr id="68" name="Google Shape;68;p33" descr="Tag=AccentColor&#10;Flavor=Light&#10;Target=FillAndLine"/>
          <p:cNvSpPr/>
          <p:nvPr/>
        </p:nvSpPr>
        <p:spPr>
          <a:xfrm>
            <a:off x="3974206" y="5126892"/>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dk1"/>
          </a:solidFill>
          <a:ln w="3810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9"/>
        <p:cNvGrpSpPr/>
        <p:nvPr/>
      </p:nvGrpSpPr>
      <p:grpSpPr>
        <a:xfrm>
          <a:off x="0" y="0"/>
          <a:ext cx="0" cy="0"/>
          <a:chOff x="0" y="0"/>
          <a:chExt cx="0" cy="0"/>
        </a:xfrm>
      </p:grpSpPr>
      <p:sp>
        <p:nvSpPr>
          <p:cNvPr id="70" name="Google Shape;70;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3"/>
        <p:cNvGrpSpPr/>
        <p:nvPr/>
      </p:nvGrpSpPr>
      <p:grpSpPr>
        <a:xfrm>
          <a:off x="0" y="0"/>
          <a:ext cx="0" cy="0"/>
          <a:chOff x="0" y="0"/>
          <a:chExt cx="0" cy="0"/>
        </a:xfrm>
      </p:grpSpPr>
      <p:sp>
        <p:nvSpPr>
          <p:cNvPr id="74" name="Google Shape;74;p35"/>
          <p:cNvSpPr txBox="1">
            <a:spLocks noGrp="1"/>
          </p:cNvSpPr>
          <p:nvPr>
            <p:ph type="title"/>
          </p:nvPr>
        </p:nvSpPr>
        <p:spPr>
          <a:xfrm>
            <a:off x="839788" y="457200"/>
            <a:ext cx="3932237" cy="34290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35"/>
          <p:cNvSpPr txBox="1">
            <a:spLocks noGrp="1"/>
          </p:cNvSpPr>
          <p:nvPr>
            <p:ph type="body" idx="1"/>
          </p:nvPr>
        </p:nvSpPr>
        <p:spPr>
          <a:xfrm>
            <a:off x="5303520" y="548640"/>
            <a:ext cx="6053328" cy="5431536"/>
          </a:xfrm>
          <a:prstGeom prst="rect">
            <a:avLst/>
          </a:prstGeom>
          <a:noFill/>
          <a:ln>
            <a:noFill/>
          </a:ln>
        </p:spPr>
        <p:txBody>
          <a:bodyPr spcFirstLastPara="1" wrap="square" lIns="91425" tIns="45700" rIns="91425" bIns="45700" anchor="ctr" anchorCtr="0">
            <a:normAutofit/>
          </a:bodyPr>
          <a:lstStyle>
            <a:lvl1pPr marL="457200" lvl="0" indent="-431800" algn="l">
              <a:lnSpc>
                <a:spcPct val="110000"/>
              </a:lnSpc>
              <a:spcBef>
                <a:spcPts val="1000"/>
              </a:spcBef>
              <a:spcAft>
                <a:spcPts val="0"/>
              </a:spcAft>
              <a:buClr>
                <a:schemeClr val="dk1"/>
              </a:buClr>
              <a:buSzPts val="3200"/>
              <a:buChar char="•"/>
              <a:defRPr sz="3200"/>
            </a:lvl1pPr>
            <a:lvl2pPr marL="914400" lvl="1" indent="-406400" algn="l">
              <a:lnSpc>
                <a:spcPct val="110000"/>
              </a:lnSpc>
              <a:spcBef>
                <a:spcPts val="500"/>
              </a:spcBef>
              <a:spcAft>
                <a:spcPts val="0"/>
              </a:spcAft>
              <a:buClr>
                <a:schemeClr val="dk1"/>
              </a:buClr>
              <a:buSzPts val="2800"/>
              <a:buChar char="•"/>
              <a:defRPr sz="2800"/>
            </a:lvl2pPr>
            <a:lvl3pPr marL="1371600" lvl="2" indent="-381000" algn="l">
              <a:lnSpc>
                <a:spcPct val="110000"/>
              </a:lnSpc>
              <a:spcBef>
                <a:spcPts val="500"/>
              </a:spcBef>
              <a:spcAft>
                <a:spcPts val="0"/>
              </a:spcAft>
              <a:buClr>
                <a:schemeClr val="dk1"/>
              </a:buClr>
              <a:buSzPts val="2400"/>
              <a:buChar char="•"/>
              <a:defRPr sz="2400"/>
            </a:lvl3pPr>
            <a:lvl4pPr marL="1828800" lvl="3" indent="-355600" algn="l">
              <a:lnSpc>
                <a:spcPct val="110000"/>
              </a:lnSpc>
              <a:spcBef>
                <a:spcPts val="500"/>
              </a:spcBef>
              <a:spcAft>
                <a:spcPts val="0"/>
              </a:spcAft>
              <a:buClr>
                <a:schemeClr val="dk1"/>
              </a:buClr>
              <a:buSzPts val="2000"/>
              <a:buChar char="•"/>
              <a:defRPr sz="2000"/>
            </a:lvl4pPr>
            <a:lvl5pPr marL="2286000" lvl="4" indent="-355600" algn="l">
              <a:lnSpc>
                <a:spcPct val="11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6" name="Google Shape;76;p35"/>
          <p:cNvSpPr txBox="1">
            <a:spLocks noGrp="1"/>
          </p:cNvSpPr>
          <p:nvPr>
            <p:ph type="body" idx="2"/>
          </p:nvPr>
        </p:nvSpPr>
        <p:spPr>
          <a:xfrm>
            <a:off x="839788" y="3977640"/>
            <a:ext cx="3932237" cy="2002536"/>
          </a:xfrm>
          <a:prstGeom prst="rect">
            <a:avLst/>
          </a:prstGeom>
          <a:noFill/>
          <a:ln>
            <a:noFill/>
          </a:ln>
        </p:spPr>
        <p:txBody>
          <a:bodyPr spcFirstLastPara="1" wrap="square" lIns="91425" tIns="45700" rIns="91425" bIns="45700" anchor="t" anchorCtr="0">
            <a:normAutofit/>
          </a:bodyPr>
          <a:lstStyle>
            <a:lvl1pPr marL="457200" lvl="0" indent="-228600" algn="l">
              <a:lnSpc>
                <a:spcPct val="110000"/>
              </a:lnSpc>
              <a:spcBef>
                <a:spcPts val="1000"/>
              </a:spcBef>
              <a:spcAft>
                <a:spcPts val="0"/>
              </a:spcAft>
              <a:buClr>
                <a:schemeClr val="dk1"/>
              </a:buClr>
              <a:buSzPts val="3200"/>
              <a:buNone/>
              <a:defRPr sz="3200"/>
            </a:lvl1pPr>
            <a:lvl2pPr marL="914400" lvl="1" indent="-228600" algn="l">
              <a:lnSpc>
                <a:spcPct val="110000"/>
              </a:lnSpc>
              <a:spcBef>
                <a:spcPts val="500"/>
              </a:spcBef>
              <a:spcAft>
                <a:spcPts val="0"/>
              </a:spcAft>
              <a:buClr>
                <a:schemeClr val="dk1"/>
              </a:buClr>
              <a:buSzPts val="1400"/>
              <a:buNone/>
              <a:defRPr sz="1400"/>
            </a:lvl2pPr>
            <a:lvl3pPr marL="1371600" lvl="2" indent="-228600" algn="l">
              <a:lnSpc>
                <a:spcPct val="110000"/>
              </a:lnSpc>
              <a:spcBef>
                <a:spcPts val="500"/>
              </a:spcBef>
              <a:spcAft>
                <a:spcPts val="0"/>
              </a:spcAft>
              <a:buClr>
                <a:schemeClr val="dk1"/>
              </a:buClr>
              <a:buSzPts val="1200"/>
              <a:buNone/>
              <a:defRPr sz="1200"/>
            </a:lvl3pPr>
            <a:lvl4pPr marL="1828800" lvl="3" indent="-228600" algn="l">
              <a:lnSpc>
                <a:spcPct val="110000"/>
              </a:lnSpc>
              <a:spcBef>
                <a:spcPts val="500"/>
              </a:spcBef>
              <a:spcAft>
                <a:spcPts val="0"/>
              </a:spcAft>
              <a:buClr>
                <a:schemeClr val="dk1"/>
              </a:buClr>
              <a:buSzPts val="1000"/>
              <a:buNone/>
              <a:defRPr sz="1000"/>
            </a:lvl4pPr>
            <a:lvl5pPr marL="2286000" lvl="4" indent="-228600" algn="l">
              <a:lnSpc>
                <a:spcPct val="11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pt-BR"/>
              <a:t>‹nº›</a:t>
            </a:fld>
            <a:endParaRPr/>
          </a:p>
        </p:txBody>
      </p:sp>
      <p:sp>
        <p:nvSpPr>
          <p:cNvPr id="80" name="Google Shape;80;p35" descr="Tag=AccentColor&#10;Flavor=Light&#10;Target=FillAndLine"/>
          <p:cNvSpPr/>
          <p:nvPr/>
        </p:nvSpPr>
        <p:spPr>
          <a:xfrm rot="5400000">
            <a:off x="2797492" y="3254143"/>
            <a:ext cx="4480560" cy="27432"/>
          </a:xfrm>
          <a:custGeom>
            <a:avLst/>
            <a:gdLst/>
            <a:ahLst/>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dk1"/>
          </a:solidFill>
          <a:ln w="44450" cap="rnd"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lt1"/>
              </a:buClr>
              <a:buSzPts val="5400"/>
              <a:buFont typeface="Arial"/>
              <a:buNone/>
              <a:defRPr sz="54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10000"/>
              </a:lnSpc>
              <a:spcBef>
                <a:spcPts val="1000"/>
              </a:spcBef>
              <a:spcAft>
                <a:spcPts val="0"/>
              </a:spcAft>
              <a:buClr>
                <a:schemeClr val="lt1"/>
              </a:buClr>
              <a:buSzPts val="3200"/>
              <a:buFont typeface="Arial"/>
              <a:buChar char="•"/>
              <a:defRPr sz="3200" b="0" i="0" u="none" strike="noStrike" cap="none">
                <a:solidFill>
                  <a:schemeClr val="lt1"/>
                </a:solidFill>
                <a:latin typeface="Arial"/>
                <a:ea typeface="Arial"/>
                <a:cs typeface="Arial"/>
                <a:sym typeface="Arial"/>
              </a:defRPr>
            </a:lvl1pPr>
            <a:lvl2pPr marL="914400" marR="0" lvl="1" indent="-406400" algn="l" rtl="0">
              <a:lnSpc>
                <a:spcPct val="110000"/>
              </a:lnSpc>
              <a:spcBef>
                <a:spcPts val="5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2pPr>
            <a:lvl3pPr marL="1371600" marR="0" lvl="2" indent="-381000" algn="l" rtl="0">
              <a:lnSpc>
                <a:spcPct val="11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3pPr>
            <a:lvl4pPr marL="1828800" marR="0" lvl="3" indent="-355600" algn="l" rtl="0">
              <a:lnSpc>
                <a:spcPct val="11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4pPr>
            <a:lvl5pPr marL="2286000" marR="0" lvl="4" indent="-355600" algn="l" rtl="0">
              <a:lnSpc>
                <a:spcPct val="11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8" name="Google Shape;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9" name="Google Shape;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0" name="Google Shape;1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chemeClr val="lt1"/>
                </a:solidFill>
                <a:latin typeface="Arial"/>
                <a:ea typeface="Arial"/>
                <a:cs typeface="Arial"/>
                <a:sym typeface="Arial"/>
              </a:defRPr>
            </a:lvl1pPr>
            <a:lvl2pPr marL="0" marR="0" lvl="1" indent="0" algn="r" rtl="0">
              <a:spcBef>
                <a:spcPts val="0"/>
              </a:spcBef>
              <a:buNone/>
              <a:defRPr sz="1600" b="0" i="0" u="none" strike="noStrike" cap="none">
                <a:solidFill>
                  <a:schemeClr val="lt1"/>
                </a:solidFill>
                <a:latin typeface="Arial"/>
                <a:ea typeface="Arial"/>
                <a:cs typeface="Arial"/>
                <a:sym typeface="Arial"/>
              </a:defRPr>
            </a:lvl2pPr>
            <a:lvl3pPr marL="0" marR="0" lvl="2" indent="0" algn="r" rtl="0">
              <a:spcBef>
                <a:spcPts val="0"/>
              </a:spcBef>
              <a:buNone/>
              <a:defRPr sz="1600" b="0" i="0" u="none" strike="noStrike" cap="none">
                <a:solidFill>
                  <a:schemeClr val="lt1"/>
                </a:solidFill>
                <a:latin typeface="Arial"/>
                <a:ea typeface="Arial"/>
                <a:cs typeface="Arial"/>
                <a:sym typeface="Arial"/>
              </a:defRPr>
            </a:lvl3pPr>
            <a:lvl4pPr marL="0" marR="0" lvl="3" indent="0" algn="r" rtl="0">
              <a:spcBef>
                <a:spcPts val="0"/>
              </a:spcBef>
              <a:buNone/>
              <a:defRPr sz="1600" b="0" i="0" u="none" strike="noStrike" cap="none">
                <a:solidFill>
                  <a:schemeClr val="lt1"/>
                </a:solidFill>
                <a:latin typeface="Arial"/>
                <a:ea typeface="Arial"/>
                <a:cs typeface="Arial"/>
                <a:sym typeface="Arial"/>
              </a:defRPr>
            </a:lvl4pPr>
            <a:lvl5pPr marL="0" marR="0" lvl="4" indent="0" algn="r" rtl="0">
              <a:spcBef>
                <a:spcPts val="0"/>
              </a:spcBef>
              <a:buNone/>
              <a:defRPr sz="1600" b="0" i="0" u="none" strike="noStrike" cap="none">
                <a:solidFill>
                  <a:schemeClr val="lt1"/>
                </a:solidFill>
                <a:latin typeface="Arial"/>
                <a:ea typeface="Arial"/>
                <a:cs typeface="Arial"/>
                <a:sym typeface="Arial"/>
              </a:defRPr>
            </a:lvl5pPr>
            <a:lvl6pPr marL="0" marR="0" lvl="5" indent="0" algn="r" rtl="0">
              <a:spcBef>
                <a:spcPts val="0"/>
              </a:spcBef>
              <a:buNone/>
              <a:defRPr sz="1600" b="0" i="0" u="none" strike="noStrike" cap="none">
                <a:solidFill>
                  <a:schemeClr val="lt1"/>
                </a:solidFill>
                <a:latin typeface="Arial"/>
                <a:ea typeface="Arial"/>
                <a:cs typeface="Arial"/>
                <a:sym typeface="Arial"/>
              </a:defRPr>
            </a:lvl6pPr>
            <a:lvl7pPr marL="0" marR="0" lvl="6" indent="0" algn="r" rtl="0">
              <a:spcBef>
                <a:spcPts val="0"/>
              </a:spcBef>
              <a:buNone/>
              <a:defRPr sz="1600" b="0" i="0" u="none" strike="noStrike" cap="none">
                <a:solidFill>
                  <a:schemeClr val="lt1"/>
                </a:solidFill>
                <a:latin typeface="Arial"/>
                <a:ea typeface="Arial"/>
                <a:cs typeface="Arial"/>
                <a:sym typeface="Arial"/>
              </a:defRPr>
            </a:lvl7pPr>
            <a:lvl8pPr marL="0" marR="0" lvl="7" indent="0" algn="r" rtl="0">
              <a:spcBef>
                <a:spcPts val="0"/>
              </a:spcBef>
              <a:buNone/>
              <a:defRPr sz="1600" b="0" i="0" u="none" strike="noStrike" cap="none">
                <a:solidFill>
                  <a:schemeClr val="lt1"/>
                </a:solidFill>
                <a:latin typeface="Arial"/>
                <a:ea typeface="Arial"/>
                <a:cs typeface="Arial"/>
                <a:sym typeface="Arial"/>
              </a:defRPr>
            </a:lvl8pPr>
            <a:lvl9pPr marL="0" marR="0" lvl="8" indent="0" algn="r" rtl="0">
              <a:spcBef>
                <a:spcPts val="0"/>
              </a:spcBef>
              <a:buNone/>
              <a:defRPr sz="16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
        <p:cNvGrpSpPr/>
        <p:nvPr/>
      </p:nvGrpSpPr>
      <p:grpSpPr>
        <a:xfrm>
          <a:off x="0" y="0"/>
          <a:ext cx="0" cy="0"/>
          <a:chOff x="0" y="0"/>
          <a:chExt cx="0" cy="0"/>
        </a:xfrm>
      </p:grpSpPr>
      <p:sp>
        <p:nvSpPr>
          <p:cNvPr id="19" name="Google Shape;1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dk1"/>
              </a:buClr>
              <a:buSzPts val="5400"/>
              <a:buFont typeface="Arial"/>
              <a:buNone/>
              <a:defRPr sz="5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31800" algn="l" rtl="0">
              <a:lnSpc>
                <a:spcPct val="110000"/>
              </a:lnSpc>
              <a:spcBef>
                <a:spcPts val="100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10000"/>
              </a:lnSpc>
              <a:spcBef>
                <a:spcPts val="5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1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1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1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1" name="Google Shape;2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2" name="Google Shape;2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Google Shape;2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00" b="0" i="0" u="none" strike="noStrike" cap="none">
                <a:solidFill>
                  <a:srgbClr val="888888"/>
                </a:solidFill>
                <a:latin typeface="Arial"/>
                <a:ea typeface="Arial"/>
                <a:cs typeface="Arial"/>
                <a:sym typeface="Arial"/>
              </a:defRPr>
            </a:lvl1pPr>
            <a:lvl2pPr marL="0" marR="0" lvl="1" indent="0" algn="r" rtl="0">
              <a:spcBef>
                <a:spcPts val="0"/>
              </a:spcBef>
              <a:buNone/>
              <a:defRPr sz="1600" b="0" i="0" u="none" strike="noStrike" cap="none">
                <a:solidFill>
                  <a:srgbClr val="888888"/>
                </a:solidFill>
                <a:latin typeface="Arial"/>
                <a:ea typeface="Arial"/>
                <a:cs typeface="Arial"/>
                <a:sym typeface="Arial"/>
              </a:defRPr>
            </a:lvl2pPr>
            <a:lvl3pPr marL="0" marR="0" lvl="2" indent="0" algn="r" rtl="0">
              <a:spcBef>
                <a:spcPts val="0"/>
              </a:spcBef>
              <a:buNone/>
              <a:defRPr sz="1600" b="0" i="0" u="none" strike="noStrike" cap="none">
                <a:solidFill>
                  <a:srgbClr val="888888"/>
                </a:solidFill>
                <a:latin typeface="Arial"/>
                <a:ea typeface="Arial"/>
                <a:cs typeface="Arial"/>
                <a:sym typeface="Arial"/>
              </a:defRPr>
            </a:lvl3pPr>
            <a:lvl4pPr marL="0" marR="0" lvl="3" indent="0" algn="r" rtl="0">
              <a:spcBef>
                <a:spcPts val="0"/>
              </a:spcBef>
              <a:buNone/>
              <a:defRPr sz="1600" b="0" i="0" u="none" strike="noStrike" cap="none">
                <a:solidFill>
                  <a:srgbClr val="888888"/>
                </a:solidFill>
                <a:latin typeface="Arial"/>
                <a:ea typeface="Arial"/>
                <a:cs typeface="Arial"/>
                <a:sym typeface="Arial"/>
              </a:defRPr>
            </a:lvl4pPr>
            <a:lvl5pPr marL="0" marR="0" lvl="4" indent="0" algn="r" rtl="0">
              <a:spcBef>
                <a:spcPts val="0"/>
              </a:spcBef>
              <a:buNone/>
              <a:defRPr sz="1600" b="0" i="0" u="none" strike="noStrike" cap="none">
                <a:solidFill>
                  <a:srgbClr val="888888"/>
                </a:solidFill>
                <a:latin typeface="Arial"/>
                <a:ea typeface="Arial"/>
                <a:cs typeface="Arial"/>
                <a:sym typeface="Arial"/>
              </a:defRPr>
            </a:lvl5pPr>
            <a:lvl6pPr marL="0" marR="0" lvl="5" indent="0" algn="r" rtl="0">
              <a:spcBef>
                <a:spcPts val="0"/>
              </a:spcBef>
              <a:buNone/>
              <a:defRPr sz="1600" b="0" i="0" u="none" strike="noStrike" cap="none">
                <a:solidFill>
                  <a:srgbClr val="888888"/>
                </a:solidFill>
                <a:latin typeface="Arial"/>
                <a:ea typeface="Arial"/>
                <a:cs typeface="Arial"/>
                <a:sym typeface="Arial"/>
              </a:defRPr>
            </a:lvl6pPr>
            <a:lvl7pPr marL="0" marR="0" lvl="6" indent="0" algn="r" rtl="0">
              <a:spcBef>
                <a:spcPts val="0"/>
              </a:spcBef>
              <a:buNone/>
              <a:defRPr sz="1600" b="0" i="0" u="none" strike="noStrike" cap="none">
                <a:solidFill>
                  <a:srgbClr val="888888"/>
                </a:solidFill>
                <a:latin typeface="Arial"/>
                <a:ea typeface="Arial"/>
                <a:cs typeface="Arial"/>
                <a:sym typeface="Arial"/>
              </a:defRPr>
            </a:lvl7pPr>
            <a:lvl8pPr marL="0" marR="0" lvl="7" indent="0" algn="r" rtl="0">
              <a:spcBef>
                <a:spcPts val="0"/>
              </a:spcBef>
              <a:buNone/>
              <a:defRPr sz="1600" b="0" i="0" u="none" strike="noStrike" cap="none">
                <a:solidFill>
                  <a:srgbClr val="888888"/>
                </a:solidFill>
                <a:latin typeface="Arial"/>
                <a:ea typeface="Arial"/>
                <a:cs typeface="Arial"/>
                <a:sym typeface="Arial"/>
              </a:defRPr>
            </a:lvl8pPr>
            <a:lvl9pPr marL="0" marR="0" lvl="8" indent="0" algn="r" rtl="0">
              <a:spcBef>
                <a:spcPts val="0"/>
              </a:spcBef>
              <a:buNone/>
              <a:defRPr sz="16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pt-BR"/>
              <a:t>‹nº›</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04"/>
        <p:cNvGrpSpPr/>
        <p:nvPr/>
      </p:nvGrpSpPr>
      <p:grpSpPr>
        <a:xfrm>
          <a:off x="0" y="0"/>
          <a:ext cx="0" cy="0"/>
          <a:chOff x="0" y="0"/>
          <a:chExt cx="0" cy="0"/>
        </a:xfrm>
      </p:grpSpPr>
      <p:sp>
        <p:nvSpPr>
          <p:cNvPr id="105" name="Google Shape;105;p1"/>
          <p:cNvSpPr/>
          <p:nvPr/>
        </p:nvSpPr>
        <p:spPr>
          <a:xfrm>
            <a:off x="0" y="0"/>
            <a:ext cx="12188952"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106" name="Google Shape;106;p1" descr="Como funciona o desenvolvimento e a produção de conhecimento - Afrebras"/>
          <p:cNvPicPr preferRelativeResize="0"/>
          <p:nvPr/>
        </p:nvPicPr>
        <p:blipFill rotWithShape="1">
          <a:blip r:embed="rId3">
            <a:alphaModFix amt="50000"/>
          </a:blip>
          <a:srcRect t="4553" r="-1" b="12400"/>
          <a:stretch/>
        </p:blipFill>
        <p:spPr>
          <a:xfrm>
            <a:off x="20" y="10"/>
            <a:ext cx="12188931" cy="6857990"/>
          </a:xfrm>
          <a:prstGeom prst="rect">
            <a:avLst/>
          </a:prstGeom>
          <a:noFill/>
          <a:ln>
            <a:noFill/>
          </a:ln>
        </p:spPr>
      </p:pic>
      <p:sp>
        <p:nvSpPr>
          <p:cNvPr id="107" name="Google Shape;107;p1"/>
          <p:cNvSpPr txBox="1">
            <a:spLocks noGrp="1"/>
          </p:cNvSpPr>
          <p:nvPr>
            <p:ph type="ctrTitle"/>
          </p:nvPr>
        </p:nvSpPr>
        <p:spPr>
          <a:xfrm>
            <a:off x="47400" y="0"/>
            <a:ext cx="12097200" cy="6858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10800"/>
              <a:buFont typeface="Arial"/>
              <a:buNone/>
            </a:pPr>
            <a:r>
              <a:rPr lang="pt-BR" sz="6000" b="1"/>
              <a:t>MÉTODOS PARA PRODUÇÃO DO CONHECIMENTO</a:t>
            </a:r>
            <a:endParaRPr sz="6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a:extLst>
            <a:ext uri="{FF2B5EF4-FFF2-40B4-BE49-F238E27FC236}">
              <a16:creationId xmlns:a16="http://schemas.microsoft.com/office/drawing/2014/main" id="{94F03A18-EDFA-414F-4276-297F7AF1E917}"/>
            </a:ext>
          </a:extLst>
        </p:cNvPr>
        <p:cNvGrpSpPr/>
        <p:nvPr/>
      </p:nvGrpSpPr>
      <p:grpSpPr>
        <a:xfrm>
          <a:off x="0" y="0"/>
          <a:ext cx="0" cy="0"/>
          <a:chOff x="0" y="0"/>
          <a:chExt cx="0" cy="0"/>
        </a:xfrm>
      </p:grpSpPr>
      <p:sp>
        <p:nvSpPr>
          <p:cNvPr id="139" name="Google Shape;139;p6">
            <a:extLst>
              <a:ext uri="{FF2B5EF4-FFF2-40B4-BE49-F238E27FC236}">
                <a16:creationId xmlns:a16="http://schemas.microsoft.com/office/drawing/2014/main" id="{CC6BC25F-21A3-ADFF-95CB-9F29D302E061}"/>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5400"/>
              <a:buFont typeface="Arial"/>
              <a:buNone/>
            </a:pPr>
            <a:r>
              <a:rPr lang="pt-BR" dirty="0"/>
              <a:t>TÍTULO</a:t>
            </a:r>
            <a:endParaRPr dirty="0"/>
          </a:p>
        </p:txBody>
      </p:sp>
      <p:sp>
        <p:nvSpPr>
          <p:cNvPr id="140" name="Google Shape;140;p6">
            <a:extLst>
              <a:ext uri="{FF2B5EF4-FFF2-40B4-BE49-F238E27FC236}">
                <a16:creationId xmlns:a16="http://schemas.microsoft.com/office/drawing/2014/main" id="{EE2A4708-ABF6-FEFB-0586-10F0709A4A51}"/>
              </a:ext>
            </a:extLst>
          </p:cNvPr>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fontScale="85000" lnSpcReduction="20000"/>
          </a:bodyPr>
          <a:lstStyle/>
          <a:p>
            <a:pPr algn="just"/>
            <a:r>
              <a:rPr lang="pt-BR" sz="3200" dirty="0"/>
              <a:t>O título de um artigo científico deve conter as seguintes características:</a:t>
            </a:r>
          </a:p>
          <a:p>
            <a:pPr lvl="1" algn="just"/>
            <a:r>
              <a:rPr lang="pt-BR" sz="2800" b="1" dirty="0"/>
              <a:t>Clareza e concisão: </a:t>
            </a:r>
            <a:r>
              <a:rPr lang="pt-BR" sz="2800" dirty="0"/>
              <a:t>Deve ser direto e preciso, transmitindo o assunto principal do artigo em poucas palavras, sem ambiguidades. </a:t>
            </a:r>
          </a:p>
          <a:p>
            <a:pPr lvl="1" algn="just"/>
            <a:r>
              <a:rPr lang="pt-BR" sz="2800" b="1" dirty="0"/>
              <a:t>Informativo: </a:t>
            </a:r>
            <a:r>
              <a:rPr lang="pt-BR" sz="2800" dirty="0"/>
              <a:t>O título deve dar uma ideia do que o artigo trata, indicando o objeto da pesquisa, a abordagem e os resultados. </a:t>
            </a:r>
          </a:p>
          <a:p>
            <a:pPr lvl="1" algn="just"/>
            <a:r>
              <a:rPr lang="pt-BR" sz="2800" b="1" dirty="0"/>
              <a:t>Palavras-chave relevantes: </a:t>
            </a:r>
            <a:r>
              <a:rPr lang="pt-BR" sz="2800" dirty="0"/>
              <a:t>Deve incluir termos importantes para que o artigo seja facilmente encontrado em bancos de dados e motores de busca acadêmicos. </a:t>
            </a:r>
          </a:p>
          <a:p>
            <a:pPr lvl="1" algn="just"/>
            <a:r>
              <a:rPr lang="pt-BR" sz="2800" b="1" dirty="0"/>
              <a:t>Relevância e interesse: </a:t>
            </a:r>
            <a:r>
              <a:rPr lang="pt-BR" sz="2800" dirty="0"/>
              <a:t>Deve ser atraente e chamar a atenção do leitor, despertando o interesse em ler o artigo completo. </a:t>
            </a:r>
          </a:p>
          <a:p>
            <a:pPr marL="533400" lvl="1" indent="0" algn="just">
              <a:buNone/>
            </a:pPr>
            <a:endParaRPr lang="pt-BR" sz="2800" dirty="0"/>
          </a:p>
        </p:txBody>
      </p:sp>
    </p:spTree>
    <p:extLst>
      <p:ext uri="{BB962C8B-B14F-4D97-AF65-F5344CB8AC3E}">
        <p14:creationId xmlns:p14="http://schemas.microsoft.com/office/powerpoint/2010/main" val="185113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a:extLst>
            <a:ext uri="{FF2B5EF4-FFF2-40B4-BE49-F238E27FC236}">
              <a16:creationId xmlns:a16="http://schemas.microsoft.com/office/drawing/2014/main" id="{7FBF1929-AAA0-4765-C1BE-DDEBEDD915B4}"/>
            </a:ext>
          </a:extLst>
        </p:cNvPr>
        <p:cNvGrpSpPr/>
        <p:nvPr/>
      </p:nvGrpSpPr>
      <p:grpSpPr>
        <a:xfrm>
          <a:off x="0" y="0"/>
          <a:ext cx="0" cy="0"/>
          <a:chOff x="0" y="0"/>
          <a:chExt cx="0" cy="0"/>
        </a:xfrm>
      </p:grpSpPr>
      <p:sp>
        <p:nvSpPr>
          <p:cNvPr id="139" name="Google Shape;139;p6">
            <a:extLst>
              <a:ext uri="{FF2B5EF4-FFF2-40B4-BE49-F238E27FC236}">
                <a16:creationId xmlns:a16="http://schemas.microsoft.com/office/drawing/2014/main" id="{55660A01-FF9E-F2A7-D754-05F9414D0240}"/>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5400"/>
              <a:buFont typeface="Arial"/>
              <a:buNone/>
            </a:pPr>
            <a:r>
              <a:rPr lang="pt-BR" dirty="0"/>
              <a:t>TÍTULO</a:t>
            </a:r>
            <a:endParaRPr dirty="0"/>
          </a:p>
        </p:txBody>
      </p:sp>
      <p:pic>
        <p:nvPicPr>
          <p:cNvPr id="4" name="Picture 4">
            <a:extLst>
              <a:ext uri="{FF2B5EF4-FFF2-40B4-BE49-F238E27FC236}">
                <a16:creationId xmlns:a16="http://schemas.microsoft.com/office/drawing/2014/main" id="{B0B6ADAF-1E55-5404-29CA-51D2FEFBDBDA}"/>
              </a:ext>
            </a:extLst>
          </p:cNvPr>
          <p:cNvPicPr>
            <a:picLocks noChangeAspect="1"/>
          </p:cNvPicPr>
          <p:nvPr/>
        </p:nvPicPr>
        <p:blipFill>
          <a:blip r:embed="rId3"/>
          <a:stretch>
            <a:fillRect/>
          </a:stretch>
        </p:blipFill>
        <p:spPr>
          <a:xfrm>
            <a:off x="3139924" y="2706625"/>
            <a:ext cx="5912152" cy="2971800"/>
          </a:xfrm>
          <a:prstGeom prst="rect">
            <a:avLst/>
          </a:prstGeom>
          <a:ln>
            <a:solidFill>
              <a:schemeClr val="tx1"/>
            </a:solidFill>
          </a:ln>
        </p:spPr>
      </p:pic>
    </p:spTree>
    <p:extLst>
      <p:ext uri="{BB962C8B-B14F-4D97-AF65-F5344CB8AC3E}">
        <p14:creationId xmlns:p14="http://schemas.microsoft.com/office/powerpoint/2010/main" val="1313501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a:extLst>
            <a:ext uri="{FF2B5EF4-FFF2-40B4-BE49-F238E27FC236}">
              <a16:creationId xmlns:a16="http://schemas.microsoft.com/office/drawing/2014/main" id="{1A50E6D5-2777-3C48-53A0-06B3412A5FEC}"/>
            </a:ext>
          </a:extLst>
        </p:cNvPr>
        <p:cNvGrpSpPr/>
        <p:nvPr/>
      </p:nvGrpSpPr>
      <p:grpSpPr>
        <a:xfrm>
          <a:off x="0" y="0"/>
          <a:ext cx="0" cy="0"/>
          <a:chOff x="0" y="0"/>
          <a:chExt cx="0" cy="0"/>
        </a:xfrm>
      </p:grpSpPr>
      <p:sp>
        <p:nvSpPr>
          <p:cNvPr id="139" name="Google Shape;139;p6">
            <a:extLst>
              <a:ext uri="{FF2B5EF4-FFF2-40B4-BE49-F238E27FC236}">
                <a16:creationId xmlns:a16="http://schemas.microsoft.com/office/drawing/2014/main" id="{9AB5EEEB-E445-1185-9EDD-71C4BE1CE87E}"/>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5400"/>
              <a:buFont typeface="Arial"/>
              <a:buNone/>
            </a:pPr>
            <a:r>
              <a:rPr lang="pt-BR" dirty="0"/>
              <a:t>RESUMO</a:t>
            </a:r>
            <a:endParaRPr dirty="0"/>
          </a:p>
        </p:txBody>
      </p:sp>
      <p:sp>
        <p:nvSpPr>
          <p:cNvPr id="140" name="Google Shape;140;p6">
            <a:extLst>
              <a:ext uri="{FF2B5EF4-FFF2-40B4-BE49-F238E27FC236}">
                <a16:creationId xmlns:a16="http://schemas.microsoft.com/office/drawing/2014/main" id="{437BC33B-F87F-46B3-BF5A-01C98E8184E9}"/>
              </a:ext>
            </a:extLst>
          </p:cNvPr>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a:bodyPr>
          <a:lstStyle/>
          <a:p>
            <a:pPr algn="just"/>
            <a:r>
              <a:rPr lang="pt-BR" sz="3200" dirty="0"/>
              <a:t>Contém um breve relato sobre o que se trata o trabalho, objetivo geral, metodologia aplicada e principais resultados. Possui entre 150 a 250 palavras.</a:t>
            </a:r>
          </a:p>
        </p:txBody>
      </p:sp>
      <p:pic>
        <p:nvPicPr>
          <p:cNvPr id="2" name="Picture 5">
            <a:extLst>
              <a:ext uri="{FF2B5EF4-FFF2-40B4-BE49-F238E27FC236}">
                <a16:creationId xmlns:a16="http://schemas.microsoft.com/office/drawing/2014/main" id="{7AFE0D4E-454D-08CA-7645-026CF1B32679}"/>
              </a:ext>
            </a:extLst>
          </p:cNvPr>
          <p:cNvPicPr>
            <a:picLocks noChangeAspect="1"/>
          </p:cNvPicPr>
          <p:nvPr/>
        </p:nvPicPr>
        <p:blipFill>
          <a:blip r:embed="rId3"/>
          <a:stretch>
            <a:fillRect/>
          </a:stretch>
        </p:blipFill>
        <p:spPr>
          <a:xfrm>
            <a:off x="3823239" y="4055364"/>
            <a:ext cx="4545521" cy="2404432"/>
          </a:xfrm>
          <a:prstGeom prst="rect">
            <a:avLst/>
          </a:prstGeom>
          <a:ln>
            <a:solidFill>
              <a:schemeClr val="tx1"/>
            </a:solidFill>
          </a:ln>
        </p:spPr>
      </p:pic>
    </p:spTree>
    <p:extLst>
      <p:ext uri="{BB962C8B-B14F-4D97-AF65-F5344CB8AC3E}">
        <p14:creationId xmlns:p14="http://schemas.microsoft.com/office/powerpoint/2010/main" val="34294341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
          <a:extLst>
            <a:ext uri="{FF2B5EF4-FFF2-40B4-BE49-F238E27FC236}">
              <a16:creationId xmlns:a16="http://schemas.microsoft.com/office/drawing/2014/main" id="{512BF5A4-DA32-1FCC-F745-780E333EEDFD}"/>
            </a:ext>
          </a:extLst>
        </p:cNvPr>
        <p:cNvGrpSpPr/>
        <p:nvPr/>
      </p:nvGrpSpPr>
      <p:grpSpPr>
        <a:xfrm>
          <a:off x="0" y="0"/>
          <a:ext cx="0" cy="0"/>
          <a:chOff x="0" y="0"/>
          <a:chExt cx="0" cy="0"/>
        </a:xfrm>
      </p:grpSpPr>
      <p:sp>
        <p:nvSpPr>
          <p:cNvPr id="139" name="Google Shape;139;p6">
            <a:extLst>
              <a:ext uri="{FF2B5EF4-FFF2-40B4-BE49-F238E27FC236}">
                <a16:creationId xmlns:a16="http://schemas.microsoft.com/office/drawing/2014/main" id="{E498F93F-C283-0B17-0E9D-CCBA92C8AA1B}"/>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5400"/>
              <a:buFont typeface="Arial"/>
              <a:buNone/>
            </a:pPr>
            <a:r>
              <a:rPr lang="pt-BR" dirty="0"/>
              <a:t>PALAVRAS-CHAVE</a:t>
            </a:r>
            <a:endParaRPr dirty="0"/>
          </a:p>
        </p:txBody>
      </p:sp>
      <p:sp>
        <p:nvSpPr>
          <p:cNvPr id="140" name="Google Shape;140;p6">
            <a:extLst>
              <a:ext uri="{FF2B5EF4-FFF2-40B4-BE49-F238E27FC236}">
                <a16:creationId xmlns:a16="http://schemas.microsoft.com/office/drawing/2014/main" id="{81B3D9E8-A279-7B75-828F-D8EC0347E662}"/>
              </a:ext>
            </a:extLst>
          </p:cNvPr>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a:bodyPr>
          <a:lstStyle/>
          <a:p>
            <a:pPr algn="just"/>
            <a:r>
              <a:rPr lang="pt-BR" sz="3200" dirty="0"/>
              <a:t>São termos importantes que possam facilitar no processo de busca pelo seu trabalho. De 3 a 5 palavras, separadas normalmente por vírgulas. Também devem constar no resumo em língua estrangeira.</a:t>
            </a:r>
          </a:p>
        </p:txBody>
      </p:sp>
      <p:pic>
        <p:nvPicPr>
          <p:cNvPr id="2" name="Picture 4">
            <a:extLst>
              <a:ext uri="{FF2B5EF4-FFF2-40B4-BE49-F238E27FC236}">
                <a16:creationId xmlns:a16="http://schemas.microsoft.com/office/drawing/2014/main" id="{F258CC43-55CF-6195-BCD2-EBB778783595}"/>
              </a:ext>
            </a:extLst>
          </p:cNvPr>
          <p:cNvPicPr>
            <a:picLocks noChangeAspect="1"/>
          </p:cNvPicPr>
          <p:nvPr/>
        </p:nvPicPr>
        <p:blipFill>
          <a:blip r:embed="rId3"/>
          <a:stretch>
            <a:fillRect/>
          </a:stretch>
        </p:blipFill>
        <p:spPr>
          <a:xfrm>
            <a:off x="1886278" y="5230369"/>
            <a:ext cx="8419443" cy="803382"/>
          </a:xfrm>
          <a:prstGeom prst="rect">
            <a:avLst/>
          </a:prstGeom>
          <a:ln>
            <a:solidFill>
              <a:schemeClr val="tx1"/>
            </a:solidFill>
          </a:ln>
        </p:spPr>
      </p:pic>
    </p:spTree>
    <p:extLst>
      <p:ext uri="{BB962C8B-B14F-4D97-AF65-F5344CB8AC3E}">
        <p14:creationId xmlns:p14="http://schemas.microsoft.com/office/powerpoint/2010/main" val="26090046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a:extLst>
            <a:ext uri="{FF2B5EF4-FFF2-40B4-BE49-F238E27FC236}">
              <a16:creationId xmlns:a16="http://schemas.microsoft.com/office/drawing/2014/main" id="{057B9914-F23D-0C84-1B65-3C82847A91AA}"/>
            </a:ext>
          </a:extLst>
        </p:cNvPr>
        <p:cNvGrpSpPr/>
        <p:nvPr/>
      </p:nvGrpSpPr>
      <p:grpSpPr>
        <a:xfrm>
          <a:off x="0" y="0"/>
          <a:ext cx="0" cy="0"/>
          <a:chOff x="0" y="0"/>
          <a:chExt cx="0" cy="0"/>
        </a:xfrm>
      </p:grpSpPr>
      <p:sp>
        <p:nvSpPr>
          <p:cNvPr id="139" name="Google Shape;139;p6">
            <a:extLst>
              <a:ext uri="{FF2B5EF4-FFF2-40B4-BE49-F238E27FC236}">
                <a16:creationId xmlns:a16="http://schemas.microsoft.com/office/drawing/2014/main" id="{E9507395-203A-405C-1388-3C9B85C83451}"/>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5400"/>
              <a:buFont typeface="Arial"/>
              <a:buNone/>
            </a:pPr>
            <a:r>
              <a:rPr lang="pt-BR" dirty="0"/>
              <a:t>INTRODUÇÃO</a:t>
            </a:r>
            <a:endParaRPr dirty="0"/>
          </a:p>
        </p:txBody>
      </p:sp>
      <p:sp>
        <p:nvSpPr>
          <p:cNvPr id="140" name="Google Shape;140;p6">
            <a:extLst>
              <a:ext uri="{FF2B5EF4-FFF2-40B4-BE49-F238E27FC236}">
                <a16:creationId xmlns:a16="http://schemas.microsoft.com/office/drawing/2014/main" id="{B7FECCB6-61FA-6292-FF2C-46A8E4081BA5}"/>
              </a:ext>
            </a:extLst>
          </p:cNvPr>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a:bodyPr>
          <a:lstStyle/>
          <a:p>
            <a:pPr algn="just">
              <a:lnSpc>
                <a:spcPct val="150000"/>
              </a:lnSpc>
            </a:pPr>
            <a:r>
              <a:rPr lang="pt-BR" dirty="0"/>
              <a:t>É a apresentação do seu artigo e deve conter algumas respostas a perguntas como: </a:t>
            </a:r>
          </a:p>
          <a:p>
            <a:pPr lvl="1" algn="just">
              <a:lnSpc>
                <a:spcPct val="150000"/>
              </a:lnSpc>
            </a:pPr>
            <a:r>
              <a:rPr lang="pt-BR" dirty="0"/>
              <a:t>Do que se trata a pesquisa? (Contextualização do tema e Objetivos)</a:t>
            </a:r>
          </a:p>
          <a:p>
            <a:pPr lvl="1" algn="just">
              <a:lnSpc>
                <a:spcPct val="150000"/>
              </a:lnSpc>
            </a:pPr>
            <a:r>
              <a:rPr lang="pt-BR" dirty="0"/>
              <a:t>Por que tal pesquisa foi desenvolvida? (Justificativa da pesquisa)</a:t>
            </a:r>
          </a:p>
          <a:p>
            <a:pPr lvl="1" algn="just">
              <a:lnSpc>
                <a:spcPct val="150000"/>
              </a:lnSpc>
            </a:pPr>
            <a:r>
              <a:rPr lang="pt-BR" dirty="0"/>
              <a:t>Qual o seu referencial teórico utilizado na pesquisa? </a:t>
            </a:r>
          </a:p>
          <a:p>
            <a:pPr lvl="1" algn="just">
              <a:lnSpc>
                <a:spcPct val="150000"/>
              </a:lnSpc>
            </a:pPr>
            <a:r>
              <a:rPr lang="pt-BR" dirty="0"/>
              <a:t>O que se sabe sobre o tema? Como a pesquisa foi realizada?</a:t>
            </a:r>
          </a:p>
          <a:p>
            <a:pPr algn="just"/>
            <a:endParaRPr lang="pt-BR" sz="3200" dirty="0"/>
          </a:p>
        </p:txBody>
      </p:sp>
    </p:spTree>
    <p:extLst>
      <p:ext uri="{BB962C8B-B14F-4D97-AF65-F5344CB8AC3E}">
        <p14:creationId xmlns:p14="http://schemas.microsoft.com/office/powerpoint/2010/main" val="13328669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a:extLst>
            <a:ext uri="{FF2B5EF4-FFF2-40B4-BE49-F238E27FC236}">
              <a16:creationId xmlns:a16="http://schemas.microsoft.com/office/drawing/2014/main" id="{5916A8D4-00B0-7DC2-FADA-C193920257F4}"/>
            </a:ext>
          </a:extLst>
        </p:cNvPr>
        <p:cNvGrpSpPr/>
        <p:nvPr/>
      </p:nvGrpSpPr>
      <p:grpSpPr>
        <a:xfrm>
          <a:off x="0" y="0"/>
          <a:ext cx="0" cy="0"/>
          <a:chOff x="0" y="0"/>
          <a:chExt cx="0" cy="0"/>
        </a:xfrm>
      </p:grpSpPr>
      <p:sp>
        <p:nvSpPr>
          <p:cNvPr id="139" name="Google Shape;139;p6">
            <a:extLst>
              <a:ext uri="{FF2B5EF4-FFF2-40B4-BE49-F238E27FC236}">
                <a16:creationId xmlns:a16="http://schemas.microsoft.com/office/drawing/2014/main" id="{168C6D3A-ABDD-1395-A7C0-EC5E48642A06}"/>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5400"/>
              <a:buFont typeface="Arial"/>
              <a:buNone/>
            </a:pPr>
            <a:r>
              <a:rPr lang="pt-BR" dirty="0"/>
              <a:t>REFERENCIAL TEÓRICO</a:t>
            </a:r>
            <a:endParaRPr dirty="0"/>
          </a:p>
        </p:txBody>
      </p:sp>
      <p:sp>
        <p:nvSpPr>
          <p:cNvPr id="140" name="Google Shape;140;p6">
            <a:extLst>
              <a:ext uri="{FF2B5EF4-FFF2-40B4-BE49-F238E27FC236}">
                <a16:creationId xmlns:a16="http://schemas.microsoft.com/office/drawing/2014/main" id="{9B73D675-69B3-61DF-71F9-95DFC2ABF684}"/>
              </a:ext>
            </a:extLst>
          </p:cNvPr>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fontScale="85000" lnSpcReduction="10000"/>
          </a:bodyPr>
          <a:lstStyle/>
          <a:p>
            <a:pPr algn="just">
              <a:lnSpc>
                <a:spcPct val="150000"/>
              </a:lnSpc>
            </a:pPr>
            <a:r>
              <a:rPr lang="pt-BR" sz="3200" dirty="0"/>
              <a:t>É  a base conceitual e o conjunto de materiais que embasam o trabalho, apresentando estudos e teorias já desenvolvidas sobre o tema.</a:t>
            </a:r>
          </a:p>
          <a:p>
            <a:pPr algn="just">
              <a:lnSpc>
                <a:spcPct val="150000"/>
              </a:lnSpc>
            </a:pPr>
            <a:r>
              <a:rPr lang="pt-BR" sz="3200" dirty="0"/>
              <a:t>Ele serve para sustentar a argumentação do autor, explicar as relações entre as variáveis da pesquisa e garantir a credibilidade da pesquisa, integrando o tema a discussão científica existente.</a:t>
            </a:r>
          </a:p>
        </p:txBody>
      </p:sp>
    </p:spTree>
    <p:extLst>
      <p:ext uri="{BB962C8B-B14F-4D97-AF65-F5344CB8AC3E}">
        <p14:creationId xmlns:p14="http://schemas.microsoft.com/office/powerpoint/2010/main" val="1052182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a:extLst>
            <a:ext uri="{FF2B5EF4-FFF2-40B4-BE49-F238E27FC236}">
              <a16:creationId xmlns:a16="http://schemas.microsoft.com/office/drawing/2014/main" id="{34623C5B-1080-92DF-784C-35FE9DBC74D9}"/>
            </a:ext>
          </a:extLst>
        </p:cNvPr>
        <p:cNvGrpSpPr/>
        <p:nvPr/>
      </p:nvGrpSpPr>
      <p:grpSpPr>
        <a:xfrm>
          <a:off x="0" y="0"/>
          <a:ext cx="0" cy="0"/>
          <a:chOff x="0" y="0"/>
          <a:chExt cx="0" cy="0"/>
        </a:xfrm>
      </p:grpSpPr>
      <p:sp>
        <p:nvSpPr>
          <p:cNvPr id="139" name="Google Shape;139;p6">
            <a:extLst>
              <a:ext uri="{FF2B5EF4-FFF2-40B4-BE49-F238E27FC236}">
                <a16:creationId xmlns:a16="http://schemas.microsoft.com/office/drawing/2014/main" id="{72B18921-64B8-AD98-96C6-703CEA045959}"/>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5400"/>
              <a:buFont typeface="Arial"/>
              <a:buNone/>
            </a:pPr>
            <a:r>
              <a:rPr lang="pt-BR" dirty="0"/>
              <a:t>REFERENCIAL TEÓRICO</a:t>
            </a:r>
            <a:endParaRPr dirty="0"/>
          </a:p>
        </p:txBody>
      </p:sp>
      <p:sp>
        <p:nvSpPr>
          <p:cNvPr id="140" name="Google Shape;140;p6">
            <a:extLst>
              <a:ext uri="{FF2B5EF4-FFF2-40B4-BE49-F238E27FC236}">
                <a16:creationId xmlns:a16="http://schemas.microsoft.com/office/drawing/2014/main" id="{F045E664-C1E2-4162-9743-9A1723AAC804}"/>
              </a:ext>
            </a:extLst>
          </p:cNvPr>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fontScale="70000" lnSpcReduction="20000"/>
          </a:bodyPr>
          <a:lstStyle/>
          <a:p>
            <a:pPr algn="just">
              <a:lnSpc>
                <a:spcPct val="150000"/>
              </a:lnSpc>
            </a:pPr>
            <a:r>
              <a:rPr lang="pt-BR" sz="3200" dirty="0"/>
              <a:t>Delimite seu tema, problema e objetivos de pesquisa para focar a busca por materiais. </a:t>
            </a:r>
          </a:p>
          <a:p>
            <a:pPr algn="just">
              <a:lnSpc>
                <a:spcPct val="150000"/>
              </a:lnSpc>
            </a:pPr>
            <a:r>
              <a:rPr lang="pt-BR" sz="3200" dirty="0"/>
              <a:t>Faça uma busca por artigos, livros e teses relevantes em bases de dados como Google Acadêmico, Scielo, Science Direct, entre outras. </a:t>
            </a:r>
          </a:p>
          <a:p>
            <a:pPr algn="just">
              <a:lnSpc>
                <a:spcPct val="150000"/>
              </a:lnSpc>
            </a:pPr>
            <a:r>
              <a:rPr lang="pt-BR" sz="3200" dirty="0"/>
              <a:t>Escolha obras que tratam do seu tema, faça fichamentos registrando ideias relevantes e organize-as por tópicos. </a:t>
            </a:r>
          </a:p>
          <a:p>
            <a:pPr algn="just">
              <a:lnSpc>
                <a:spcPct val="150000"/>
              </a:lnSpc>
            </a:pPr>
            <a:r>
              <a:rPr lang="pt-BR" sz="3200" dirty="0"/>
              <a:t>Não faça um simples resumo dos autores. Crie uma linha de argumentação, discutindo as ideias dos autores e como elas se aplicam ao seu trabalho. </a:t>
            </a:r>
          </a:p>
        </p:txBody>
      </p:sp>
    </p:spTree>
    <p:extLst>
      <p:ext uri="{BB962C8B-B14F-4D97-AF65-F5344CB8AC3E}">
        <p14:creationId xmlns:p14="http://schemas.microsoft.com/office/powerpoint/2010/main" val="3698813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8">
          <a:extLst>
            <a:ext uri="{FF2B5EF4-FFF2-40B4-BE49-F238E27FC236}">
              <a16:creationId xmlns:a16="http://schemas.microsoft.com/office/drawing/2014/main" id="{7BCB38D6-93B6-5BD3-E40E-D91F1094F78F}"/>
            </a:ext>
          </a:extLst>
        </p:cNvPr>
        <p:cNvGrpSpPr/>
        <p:nvPr/>
      </p:nvGrpSpPr>
      <p:grpSpPr>
        <a:xfrm>
          <a:off x="0" y="0"/>
          <a:ext cx="0" cy="0"/>
          <a:chOff x="0" y="0"/>
          <a:chExt cx="0" cy="0"/>
        </a:xfrm>
      </p:grpSpPr>
      <p:sp>
        <p:nvSpPr>
          <p:cNvPr id="139" name="Google Shape;139;p6">
            <a:extLst>
              <a:ext uri="{FF2B5EF4-FFF2-40B4-BE49-F238E27FC236}">
                <a16:creationId xmlns:a16="http://schemas.microsoft.com/office/drawing/2014/main" id="{A337A371-0A3F-6772-EEF5-DB7D8BCB1357}"/>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5400"/>
              <a:buFont typeface="Arial"/>
              <a:buNone/>
            </a:pPr>
            <a:r>
              <a:rPr lang="pt-BR" dirty="0"/>
              <a:t>METODOLOGIA</a:t>
            </a:r>
            <a:endParaRPr dirty="0"/>
          </a:p>
        </p:txBody>
      </p:sp>
      <p:sp>
        <p:nvSpPr>
          <p:cNvPr id="140" name="Google Shape;140;p6">
            <a:extLst>
              <a:ext uri="{FF2B5EF4-FFF2-40B4-BE49-F238E27FC236}">
                <a16:creationId xmlns:a16="http://schemas.microsoft.com/office/drawing/2014/main" id="{7C875A36-8FE3-6972-EF2B-283BABA8F3D3}"/>
              </a:ext>
            </a:extLst>
          </p:cNvPr>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a:bodyPr>
          <a:lstStyle/>
          <a:p>
            <a:pPr algn="just">
              <a:lnSpc>
                <a:spcPct val="150000"/>
              </a:lnSpc>
            </a:pPr>
            <a:r>
              <a:rPr lang="pt-BR" sz="3200" dirty="0"/>
              <a:t>Tipo de pesquisa (qualitativa, quantitativa, exploratória, entre outros).</a:t>
            </a:r>
          </a:p>
          <a:p>
            <a:pPr algn="just">
              <a:lnSpc>
                <a:spcPct val="150000"/>
              </a:lnSpc>
            </a:pPr>
            <a:r>
              <a:rPr lang="pt-BR" sz="3200" dirty="0"/>
              <a:t>Técnicas e procedimentos utilizados.</a:t>
            </a:r>
          </a:p>
          <a:p>
            <a:pPr algn="just">
              <a:lnSpc>
                <a:spcPct val="150000"/>
              </a:lnSpc>
            </a:pPr>
            <a:r>
              <a:rPr lang="pt-BR" sz="3200" dirty="0"/>
              <a:t>Permite replicação do estudo.</a:t>
            </a:r>
          </a:p>
        </p:txBody>
      </p:sp>
    </p:spTree>
    <p:extLst>
      <p:ext uri="{BB962C8B-B14F-4D97-AF65-F5344CB8AC3E}">
        <p14:creationId xmlns:p14="http://schemas.microsoft.com/office/powerpoint/2010/main" val="1785260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8">
          <a:extLst>
            <a:ext uri="{FF2B5EF4-FFF2-40B4-BE49-F238E27FC236}">
              <a16:creationId xmlns:a16="http://schemas.microsoft.com/office/drawing/2014/main" id="{1D1DB09B-60F4-EB61-50DF-192CBE55344F}"/>
            </a:ext>
          </a:extLst>
        </p:cNvPr>
        <p:cNvGrpSpPr/>
        <p:nvPr/>
      </p:nvGrpSpPr>
      <p:grpSpPr>
        <a:xfrm>
          <a:off x="0" y="0"/>
          <a:ext cx="0" cy="0"/>
          <a:chOff x="0" y="0"/>
          <a:chExt cx="0" cy="0"/>
        </a:xfrm>
      </p:grpSpPr>
      <p:sp>
        <p:nvSpPr>
          <p:cNvPr id="139" name="Google Shape;139;p6">
            <a:extLst>
              <a:ext uri="{FF2B5EF4-FFF2-40B4-BE49-F238E27FC236}">
                <a16:creationId xmlns:a16="http://schemas.microsoft.com/office/drawing/2014/main" id="{571CEC76-027B-E767-2EF5-74E0B6814E90}"/>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5400"/>
              <a:buFont typeface="Arial"/>
              <a:buNone/>
            </a:pPr>
            <a:r>
              <a:rPr lang="pt-BR" dirty="0"/>
              <a:t>RESULTADOS E DISCUSSÃO</a:t>
            </a:r>
            <a:endParaRPr dirty="0"/>
          </a:p>
        </p:txBody>
      </p:sp>
      <p:sp>
        <p:nvSpPr>
          <p:cNvPr id="140" name="Google Shape;140;p6">
            <a:extLst>
              <a:ext uri="{FF2B5EF4-FFF2-40B4-BE49-F238E27FC236}">
                <a16:creationId xmlns:a16="http://schemas.microsoft.com/office/drawing/2014/main" id="{39B88B58-2B6E-1E2F-BA4A-80187155DD28}"/>
              </a:ext>
            </a:extLst>
          </p:cNvPr>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fontScale="77500" lnSpcReduction="20000"/>
          </a:bodyPr>
          <a:lstStyle/>
          <a:p>
            <a:pPr algn="just">
              <a:lnSpc>
                <a:spcPct val="150000"/>
              </a:lnSpc>
            </a:pPr>
            <a:r>
              <a:rPr lang="pt-BR" sz="3200" dirty="0"/>
              <a:t>Seção de Resultados (Apresentação dos Achados)</a:t>
            </a:r>
          </a:p>
          <a:p>
            <a:pPr lvl="1" algn="just">
              <a:lnSpc>
                <a:spcPct val="150000"/>
              </a:lnSpc>
            </a:pPr>
            <a:r>
              <a:rPr lang="pt-BR" sz="2800" dirty="0"/>
              <a:t>Descrever de forma clara, objetiva e direta os dados coletados durante a pesquisa, incluindo números, estatísticas, tabelas e gráficos. </a:t>
            </a:r>
          </a:p>
          <a:p>
            <a:pPr lvl="1" algn="just">
              <a:lnSpc>
                <a:spcPct val="150000"/>
              </a:lnSpc>
            </a:pPr>
            <a:r>
              <a:rPr lang="pt-BR" sz="2800" dirty="0"/>
              <a:t>Apresenta os "fatos" da pesquisa, sem interpretações ou opiniões do autor. </a:t>
            </a:r>
          </a:p>
          <a:p>
            <a:pPr lvl="1" algn="just">
              <a:lnSpc>
                <a:spcPct val="150000"/>
              </a:lnSpc>
            </a:pPr>
            <a:r>
              <a:rPr lang="pt-BR" sz="2800" dirty="0"/>
              <a:t>Segue uma ordem lógica e sequencial, muitas vezes relacionada à ordem em que os objetivos foram definidos. </a:t>
            </a:r>
          </a:p>
        </p:txBody>
      </p:sp>
    </p:spTree>
    <p:extLst>
      <p:ext uri="{BB962C8B-B14F-4D97-AF65-F5344CB8AC3E}">
        <p14:creationId xmlns:p14="http://schemas.microsoft.com/office/powerpoint/2010/main" val="3231368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8">
          <a:extLst>
            <a:ext uri="{FF2B5EF4-FFF2-40B4-BE49-F238E27FC236}">
              <a16:creationId xmlns:a16="http://schemas.microsoft.com/office/drawing/2014/main" id="{04F40AE6-FD07-095B-B171-2F808D8909D0}"/>
            </a:ext>
          </a:extLst>
        </p:cNvPr>
        <p:cNvGrpSpPr/>
        <p:nvPr/>
      </p:nvGrpSpPr>
      <p:grpSpPr>
        <a:xfrm>
          <a:off x="0" y="0"/>
          <a:ext cx="0" cy="0"/>
          <a:chOff x="0" y="0"/>
          <a:chExt cx="0" cy="0"/>
        </a:xfrm>
      </p:grpSpPr>
      <p:sp>
        <p:nvSpPr>
          <p:cNvPr id="139" name="Google Shape;139;p6">
            <a:extLst>
              <a:ext uri="{FF2B5EF4-FFF2-40B4-BE49-F238E27FC236}">
                <a16:creationId xmlns:a16="http://schemas.microsoft.com/office/drawing/2014/main" id="{A3E5BA60-0554-7211-0975-242DBC1D5911}"/>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5400"/>
              <a:buFont typeface="Arial"/>
              <a:buNone/>
            </a:pPr>
            <a:r>
              <a:rPr lang="pt-BR" dirty="0"/>
              <a:t>RESULTADOS E DISCUSSÃO</a:t>
            </a:r>
            <a:endParaRPr dirty="0"/>
          </a:p>
        </p:txBody>
      </p:sp>
      <p:sp>
        <p:nvSpPr>
          <p:cNvPr id="140" name="Google Shape;140;p6">
            <a:extLst>
              <a:ext uri="{FF2B5EF4-FFF2-40B4-BE49-F238E27FC236}">
                <a16:creationId xmlns:a16="http://schemas.microsoft.com/office/drawing/2014/main" id="{BB3C487E-D3F0-14E0-7812-25F2BADDAC3B}"/>
              </a:ext>
            </a:extLst>
          </p:cNvPr>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fontScale="70000" lnSpcReduction="20000"/>
          </a:bodyPr>
          <a:lstStyle/>
          <a:p>
            <a:pPr algn="just">
              <a:lnSpc>
                <a:spcPct val="150000"/>
              </a:lnSpc>
            </a:pPr>
            <a:r>
              <a:rPr lang="pt-BR" sz="3200" dirty="0"/>
              <a:t>Secção de Discussão (Interpretação e Análise)</a:t>
            </a:r>
          </a:p>
          <a:p>
            <a:pPr lvl="1" algn="just">
              <a:lnSpc>
                <a:spcPct val="150000"/>
              </a:lnSpc>
            </a:pPr>
            <a:r>
              <a:rPr lang="pt-BR" sz="2800" dirty="0"/>
              <a:t>Explicar e interpretar o significado dos resultados obtidos, conectando-os com teorias, estudos anteriores e o contexto mais amplo da área de pesquisa. </a:t>
            </a:r>
          </a:p>
          <a:p>
            <a:pPr lvl="1" algn="just">
              <a:lnSpc>
                <a:spcPct val="150000"/>
              </a:lnSpc>
            </a:pPr>
            <a:r>
              <a:rPr lang="pt-BR" sz="2800" dirty="0"/>
              <a:t>Interpretação: Explica o que os dados significam. </a:t>
            </a:r>
          </a:p>
          <a:p>
            <a:pPr lvl="1" algn="just">
              <a:lnSpc>
                <a:spcPct val="150000"/>
              </a:lnSpc>
            </a:pPr>
            <a:r>
              <a:rPr lang="pt-BR" sz="2800" dirty="0"/>
              <a:t>Contextualização: Relaciona os achados com a literatura existente, indicando se corroboram, contradizem ou expandem o conhecimento prévio. </a:t>
            </a:r>
          </a:p>
          <a:p>
            <a:pPr lvl="1" algn="just">
              <a:lnSpc>
                <a:spcPct val="150000"/>
              </a:lnSpc>
            </a:pPr>
            <a:r>
              <a:rPr lang="pt-BR" sz="2800" dirty="0"/>
              <a:t>Explicação: Aponta as implicações dos resultados para a área de estudo. </a:t>
            </a:r>
          </a:p>
          <a:p>
            <a:pPr lvl="1" algn="just">
              <a:lnSpc>
                <a:spcPct val="150000"/>
              </a:lnSpc>
            </a:pPr>
            <a:r>
              <a:rPr lang="pt-BR" sz="2800" dirty="0"/>
              <a:t>Abordagem: Compara com outros estudos, discute a validade e as limitações do seu próprio estudo. </a:t>
            </a:r>
          </a:p>
        </p:txBody>
      </p:sp>
    </p:spTree>
    <p:extLst>
      <p:ext uri="{BB962C8B-B14F-4D97-AF65-F5344CB8AC3E}">
        <p14:creationId xmlns:p14="http://schemas.microsoft.com/office/powerpoint/2010/main" val="1878149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2"/>
          <p:cNvSpPr/>
          <p:nvPr/>
        </p:nvSpPr>
        <p:spPr>
          <a:xfrm>
            <a:off x="0" y="0"/>
            <a:ext cx="12188952"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3" name="Google Shape;113;p2"/>
          <p:cNvSpPr txBox="1">
            <a:spLocks noGrp="1"/>
          </p:cNvSpPr>
          <p:nvPr>
            <p:ph type="title"/>
          </p:nvPr>
        </p:nvSpPr>
        <p:spPr>
          <a:xfrm>
            <a:off x="5297762" y="329184"/>
            <a:ext cx="6251110" cy="178308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500"/>
              <a:buFont typeface="Arial"/>
              <a:buNone/>
            </a:pPr>
            <a:r>
              <a:rPr lang="pt-BR" sz="6500" b="1"/>
              <a:t>AGENDA</a:t>
            </a:r>
            <a:endParaRPr/>
          </a:p>
        </p:txBody>
      </p:sp>
      <p:sp>
        <p:nvSpPr>
          <p:cNvPr id="114" name="Google Shape;114;p2"/>
          <p:cNvSpPr/>
          <p:nvPr/>
        </p:nvSpPr>
        <p:spPr>
          <a:xfrm>
            <a:off x="5412862" y="2395728"/>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3CC6D9"/>
          </a:solidFill>
          <a:ln w="38100" cap="rnd" cmpd="sng">
            <a:solidFill>
              <a:srgbClr val="3CC6D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5" name="Google Shape;115;p2"/>
          <p:cNvSpPr txBox="1">
            <a:spLocks noGrp="1"/>
          </p:cNvSpPr>
          <p:nvPr>
            <p:ph type="body" idx="1"/>
          </p:nvPr>
        </p:nvSpPr>
        <p:spPr>
          <a:xfrm>
            <a:off x="5297762" y="2706624"/>
            <a:ext cx="6420996" cy="3483864"/>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50000"/>
              </a:lnSpc>
              <a:spcBef>
                <a:spcPts val="0"/>
              </a:spcBef>
              <a:spcAft>
                <a:spcPts val="0"/>
              </a:spcAft>
              <a:buClr>
                <a:schemeClr val="dk1"/>
              </a:buClr>
              <a:buSzPts val="2800"/>
              <a:buChar char="•"/>
            </a:pPr>
            <a:r>
              <a:rPr lang="pt-BR" dirty="0"/>
              <a:t>Porque escrever um artigo científico?</a:t>
            </a:r>
            <a:endParaRPr dirty="0"/>
          </a:p>
          <a:p>
            <a:pPr marL="228600" lvl="0" indent="-228600" algn="l" rtl="0">
              <a:lnSpc>
                <a:spcPct val="150000"/>
              </a:lnSpc>
              <a:spcBef>
                <a:spcPts val="1000"/>
              </a:spcBef>
              <a:spcAft>
                <a:spcPts val="0"/>
              </a:spcAft>
              <a:buClr>
                <a:schemeClr val="dk1"/>
              </a:buClr>
              <a:buSzPts val="2800"/>
              <a:buChar char="•"/>
            </a:pPr>
            <a:r>
              <a:rPr lang="pt-BR" dirty="0"/>
              <a:t>Quais os tipos existentes?</a:t>
            </a:r>
            <a:endParaRPr dirty="0"/>
          </a:p>
          <a:p>
            <a:pPr marL="228600" lvl="0" indent="-228600" algn="l" rtl="0">
              <a:lnSpc>
                <a:spcPct val="150000"/>
              </a:lnSpc>
              <a:spcBef>
                <a:spcPts val="1000"/>
              </a:spcBef>
              <a:spcAft>
                <a:spcPts val="0"/>
              </a:spcAft>
              <a:buClr>
                <a:schemeClr val="dk1"/>
              </a:buClr>
              <a:buSzPts val="2800"/>
              <a:buChar char="•"/>
            </a:pPr>
            <a:r>
              <a:rPr lang="pt-BR" dirty="0"/>
              <a:t>Como são estruturados?</a:t>
            </a:r>
            <a:endParaRPr dirty="0"/>
          </a:p>
          <a:p>
            <a:pPr marL="228600" lvl="0" indent="-228600" algn="l" rtl="0">
              <a:lnSpc>
                <a:spcPct val="150000"/>
              </a:lnSpc>
              <a:spcBef>
                <a:spcPts val="1000"/>
              </a:spcBef>
              <a:spcAft>
                <a:spcPts val="0"/>
              </a:spcAft>
              <a:buClr>
                <a:schemeClr val="dk1"/>
              </a:buClr>
              <a:buSzPts val="2800"/>
              <a:buChar char="•"/>
            </a:pPr>
            <a:r>
              <a:rPr lang="pt-BR" dirty="0"/>
              <a:t>Como produzir um bom artigo científico?</a:t>
            </a:r>
            <a:endParaRPr dirty="0"/>
          </a:p>
        </p:txBody>
      </p:sp>
      <p:pic>
        <p:nvPicPr>
          <p:cNvPr id="116" name="Google Shape;116;p2" descr="Como funciona o desenvolvimento e a produção de conhecimento - Afrebras"/>
          <p:cNvPicPr preferRelativeResize="0"/>
          <p:nvPr/>
        </p:nvPicPr>
        <p:blipFill rotWithShape="1">
          <a:blip r:embed="rId3">
            <a:alphaModFix/>
          </a:blip>
          <a:srcRect l="24621" r="29368" b="-1"/>
          <a:stretch/>
        </p:blipFill>
        <p:spPr>
          <a:xfrm>
            <a:off x="1" y="10"/>
            <a:ext cx="4657344" cy="6857990"/>
          </a:xfrm>
          <a:custGeom>
            <a:avLst/>
            <a:gdLst/>
            <a:ahLst/>
            <a:cxnLst/>
            <a:rect l="l" t="t" r="r" b="b"/>
            <a:pathLst>
              <a:path w="4657344" h="6858000" extrusionOk="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8">
          <a:extLst>
            <a:ext uri="{FF2B5EF4-FFF2-40B4-BE49-F238E27FC236}">
              <a16:creationId xmlns:a16="http://schemas.microsoft.com/office/drawing/2014/main" id="{538D26AA-9720-7855-E14F-0081F97FDDFF}"/>
            </a:ext>
          </a:extLst>
        </p:cNvPr>
        <p:cNvGrpSpPr/>
        <p:nvPr/>
      </p:nvGrpSpPr>
      <p:grpSpPr>
        <a:xfrm>
          <a:off x="0" y="0"/>
          <a:ext cx="0" cy="0"/>
          <a:chOff x="0" y="0"/>
          <a:chExt cx="0" cy="0"/>
        </a:xfrm>
      </p:grpSpPr>
      <p:sp>
        <p:nvSpPr>
          <p:cNvPr id="139" name="Google Shape;139;p6">
            <a:extLst>
              <a:ext uri="{FF2B5EF4-FFF2-40B4-BE49-F238E27FC236}">
                <a16:creationId xmlns:a16="http://schemas.microsoft.com/office/drawing/2014/main" id="{6B933006-F234-8B11-CF10-B036F678CBA0}"/>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5400"/>
              <a:buFont typeface="Arial"/>
              <a:buNone/>
            </a:pPr>
            <a:r>
              <a:rPr lang="pt-BR" dirty="0"/>
              <a:t>CONCLUSÃO</a:t>
            </a:r>
            <a:endParaRPr dirty="0"/>
          </a:p>
        </p:txBody>
      </p:sp>
      <p:sp>
        <p:nvSpPr>
          <p:cNvPr id="140" name="Google Shape;140;p6">
            <a:extLst>
              <a:ext uri="{FF2B5EF4-FFF2-40B4-BE49-F238E27FC236}">
                <a16:creationId xmlns:a16="http://schemas.microsoft.com/office/drawing/2014/main" id="{7614E8A4-9A31-68AC-DDC6-35B5E2D31CC3}"/>
              </a:ext>
            </a:extLst>
          </p:cNvPr>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a:bodyPr>
          <a:lstStyle/>
          <a:p>
            <a:pPr algn="just">
              <a:lnSpc>
                <a:spcPct val="150000"/>
              </a:lnSpc>
            </a:pPr>
            <a:r>
              <a:rPr lang="pt-BR" sz="3200" dirty="0"/>
              <a:t>Retomada dos objetivos.</a:t>
            </a:r>
          </a:p>
          <a:p>
            <a:pPr algn="just">
              <a:lnSpc>
                <a:spcPct val="150000"/>
              </a:lnSpc>
            </a:pPr>
            <a:r>
              <a:rPr lang="pt-BR" sz="3200" dirty="0"/>
              <a:t>Síntese dos principais achados.</a:t>
            </a:r>
          </a:p>
          <a:p>
            <a:pPr algn="just">
              <a:lnSpc>
                <a:spcPct val="150000"/>
              </a:lnSpc>
            </a:pPr>
            <a:r>
              <a:rPr lang="pt-BR" sz="3200" dirty="0"/>
              <a:t>Limitações do estudo.</a:t>
            </a:r>
          </a:p>
          <a:p>
            <a:pPr algn="just">
              <a:lnSpc>
                <a:spcPct val="150000"/>
              </a:lnSpc>
            </a:pPr>
            <a:r>
              <a:rPr lang="pt-BR" sz="3200" dirty="0"/>
              <a:t>Sugestões para pesquisas futuras.</a:t>
            </a:r>
          </a:p>
        </p:txBody>
      </p:sp>
    </p:spTree>
    <p:extLst>
      <p:ext uri="{BB962C8B-B14F-4D97-AF65-F5344CB8AC3E}">
        <p14:creationId xmlns:p14="http://schemas.microsoft.com/office/powerpoint/2010/main" val="2319354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8">
          <a:extLst>
            <a:ext uri="{FF2B5EF4-FFF2-40B4-BE49-F238E27FC236}">
              <a16:creationId xmlns:a16="http://schemas.microsoft.com/office/drawing/2014/main" id="{5E05080B-44F6-8C1F-25C7-FF0486D2B1FB}"/>
            </a:ext>
          </a:extLst>
        </p:cNvPr>
        <p:cNvGrpSpPr/>
        <p:nvPr/>
      </p:nvGrpSpPr>
      <p:grpSpPr>
        <a:xfrm>
          <a:off x="0" y="0"/>
          <a:ext cx="0" cy="0"/>
          <a:chOff x="0" y="0"/>
          <a:chExt cx="0" cy="0"/>
        </a:xfrm>
      </p:grpSpPr>
      <p:sp>
        <p:nvSpPr>
          <p:cNvPr id="139" name="Google Shape;139;p6">
            <a:extLst>
              <a:ext uri="{FF2B5EF4-FFF2-40B4-BE49-F238E27FC236}">
                <a16:creationId xmlns:a16="http://schemas.microsoft.com/office/drawing/2014/main" id="{C91B4180-0C83-1B25-1399-DC575538B6D7}"/>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5400"/>
              <a:buFont typeface="Arial"/>
              <a:buNone/>
            </a:pPr>
            <a:r>
              <a:rPr lang="pt-BR" dirty="0"/>
              <a:t>REFERÊNCIAS</a:t>
            </a:r>
            <a:endParaRPr dirty="0"/>
          </a:p>
        </p:txBody>
      </p:sp>
      <p:sp>
        <p:nvSpPr>
          <p:cNvPr id="140" name="Google Shape;140;p6">
            <a:extLst>
              <a:ext uri="{FF2B5EF4-FFF2-40B4-BE49-F238E27FC236}">
                <a16:creationId xmlns:a16="http://schemas.microsoft.com/office/drawing/2014/main" id="{7DDC0C1F-D2CC-B554-C254-3E4474853CCB}"/>
              </a:ext>
            </a:extLst>
          </p:cNvPr>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a:bodyPr>
          <a:lstStyle/>
          <a:p>
            <a:pPr algn="just">
              <a:lnSpc>
                <a:spcPct val="150000"/>
              </a:lnSpc>
            </a:pPr>
            <a:r>
              <a:rPr lang="pt-BR" sz="3200" dirty="0"/>
              <a:t>São de caráter obrigatório e são todas as obras ou documentos que você utilizou para a realização do seu artigo.</a:t>
            </a:r>
          </a:p>
          <a:p>
            <a:pPr algn="just">
              <a:lnSpc>
                <a:spcPct val="150000"/>
              </a:lnSpc>
            </a:pPr>
            <a:r>
              <a:rPr lang="pt-BR" sz="3200" dirty="0"/>
              <a:t>Listar todas as fontes usadas segundo a norma da ABNT.</a:t>
            </a:r>
          </a:p>
          <a:p>
            <a:pPr algn="just">
              <a:lnSpc>
                <a:spcPct val="150000"/>
              </a:lnSpc>
            </a:pPr>
            <a:endParaRPr lang="pt-BR" sz="2800" dirty="0"/>
          </a:p>
        </p:txBody>
      </p:sp>
    </p:spTree>
    <p:extLst>
      <p:ext uri="{BB962C8B-B14F-4D97-AF65-F5344CB8AC3E}">
        <p14:creationId xmlns:p14="http://schemas.microsoft.com/office/powerpoint/2010/main" val="2702223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8">
          <a:extLst>
            <a:ext uri="{FF2B5EF4-FFF2-40B4-BE49-F238E27FC236}">
              <a16:creationId xmlns:a16="http://schemas.microsoft.com/office/drawing/2014/main" id="{94F54DAA-42D0-7236-CBA0-113DEBC7ED54}"/>
            </a:ext>
          </a:extLst>
        </p:cNvPr>
        <p:cNvGrpSpPr/>
        <p:nvPr/>
      </p:nvGrpSpPr>
      <p:grpSpPr>
        <a:xfrm>
          <a:off x="0" y="0"/>
          <a:ext cx="0" cy="0"/>
          <a:chOff x="0" y="0"/>
          <a:chExt cx="0" cy="0"/>
        </a:xfrm>
      </p:grpSpPr>
      <p:sp>
        <p:nvSpPr>
          <p:cNvPr id="139" name="Google Shape;139;p6">
            <a:extLst>
              <a:ext uri="{FF2B5EF4-FFF2-40B4-BE49-F238E27FC236}">
                <a16:creationId xmlns:a16="http://schemas.microsoft.com/office/drawing/2014/main" id="{ED453E4C-C932-15B2-4197-E6C6B072E6F1}"/>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5400"/>
              <a:buFont typeface="Arial"/>
              <a:buNone/>
            </a:pPr>
            <a:r>
              <a:rPr lang="pt-BR" dirty="0"/>
              <a:t>APÊNDICE E ANEXO</a:t>
            </a:r>
            <a:endParaRPr dirty="0"/>
          </a:p>
        </p:txBody>
      </p:sp>
      <p:sp>
        <p:nvSpPr>
          <p:cNvPr id="140" name="Google Shape;140;p6">
            <a:extLst>
              <a:ext uri="{FF2B5EF4-FFF2-40B4-BE49-F238E27FC236}">
                <a16:creationId xmlns:a16="http://schemas.microsoft.com/office/drawing/2014/main" id="{0A879563-0389-0B10-C9B7-D0E78396E2A1}"/>
              </a:ext>
            </a:extLst>
          </p:cNvPr>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fontScale="92500" lnSpcReduction="10000"/>
          </a:bodyPr>
          <a:lstStyle/>
          <a:p>
            <a:pPr algn="just">
              <a:lnSpc>
                <a:spcPct val="150000"/>
              </a:lnSpc>
            </a:pPr>
            <a:r>
              <a:rPr lang="pt-BR" sz="3200" b="1" dirty="0"/>
              <a:t>APÊNDICE: </a:t>
            </a:r>
            <a:r>
              <a:rPr lang="pt-BR" sz="3200" dirty="0"/>
              <a:t>são informações complementares elaboradas pelo autor. Podem ser tabelas, textos explicativos, entre outros.  Sua utilização é facultativa.</a:t>
            </a:r>
          </a:p>
          <a:p>
            <a:pPr algn="just">
              <a:lnSpc>
                <a:spcPct val="150000"/>
              </a:lnSpc>
            </a:pPr>
            <a:r>
              <a:rPr lang="pt-BR" sz="3200" b="1" dirty="0"/>
              <a:t>ANEXO: </a:t>
            </a:r>
            <a:r>
              <a:rPr lang="pt-BR" sz="3200" dirty="0"/>
              <a:t>são informações complementares não elaboradas pelo autor como por exemplo respostas de um questionário. Sua utilização é facultativa.</a:t>
            </a:r>
          </a:p>
          <a:p>
            <a:pPr algn="just">
              <a:lnSpc>
                <a:spcPct val="150000"/>
              </a:lnSpc>
            </a:pPr>
            <a:endParaRPr lang="pt-BR" sz="3200" b="1" dirty="0"/>
          </a:p>
          <a:p>
            <a:pPr algn="just">
              <a:lnSpc>
                <a:spcPct val="150000"/>
              </a:lnSpc>
            </a:pPr>
            <a:endParaRPr lang="pt-BR" sz="2800" dirty="0"/>
          </a:p>
        </p:txBody>
      </p:sp>
    </p:spTree>
    <p:extLst>
      <p:ext uri="{BB962C8B-B14F-4D97-AF65-F5344CB8AC3E}">
        <p14:creationId xmlns:p14="http://schemas.microsoft.com/office/powerpoint/2010/main" val="38676867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8">
          <a:extLst>
            <a:ext uri="{FF2B5EF4-FFF2-40B4-BE49-F238E27FC236}">
              <a16:creationId xmlns:a16="http://schemas.microsoft.com/office/drawing/2014/main" id="{26D5E8EC-6FB6-8959-1F52-E01B99D60823}"/>
            </a:ext>
          </a:extLst>
        </p:cNvPr>
        <p:cNvGrpSpPr/>
        <p:nvPr/>
      </p:nvGrpSpPr>
      <p:grpSpPr>
        <a:xfrm>
          <a:off x="0" y="0"/>
          <a:ext cx="0" cy="0"/>
          <a:chOff x="0" y="0"/>
          <a:chExt cx="0" cy="0"/>
        </a:xfrm>
      </p:grpSpPr>
      <p:sp>
        <p:nvSpPr>
          <p:cNvPr id="139" name="Google Shape;139;p6">
            <a:extLst>
              <a:ext uri="{FF2B5EF4-FFF2-40B4-BE49-F238E27FC236}">
                <a16:creationId xmlns:a16="http://schemas.microsoft.com/office/drawing/2014/main" id="{C8D13D02-D2EE-7D84-D54F-EA1940B31433}"/>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5400"/>
              <a:buFont typeface="Arial"/>
              <a:buNone/>
            </a:pPr>
            <a:r>
              <a:rPr lang="pt-BR" dirty="0"/>
              <a:t>RESUMINDO</a:t>
            </a:r>
            <a:endParaRPr dirty="0"/>
          </a:p>
        </p:txBody>
      </p:sp>
      <p:pic>
        <p:nvPicPr>
          <p:cNvPr id="4" name="Picture 5">
            <a:extLst>
              <a:ext uri="{FF2B5EF4-FFF2-40B4-BE49-F238E27FC236}">
                <a16:creationId xmlns:a16="http://schemas.microsoft.com/office/drawing/2014/main" id="{FEB390D2-01DF-A0D3-B13F-E3D175652CBA}"/>
              </a:ext>
            </a:extLst>
          </p:cNvPr>
          <p:cNvPicPr>
            <a:picLocks noChangeAspect="1"/>
          </p:cNvPicPr>
          <p:nvPr/>
        </p:nvPicPr>
        <p:blipFill>
          <a:blip r:embed="rId3"/>
          <a:stretch>
            <a:fillRect/>
          </a:stretch>
        </p:blipFill>
        <p:spPr>
          <a:xfrm>
            <a:off x="3187082" y="2204884"/>
            <a:ext cx="5817835" cy="4118493"/>
          </a:xfrm>
          <a:prstGeom prst="rect">
            <a:avLst/>
          </a:prstGeom>
        </p:spPr>
      </p:pic>
    </p:spTree>
    <p:extLst>
      <p:ext uri="{BB962C8B-B14F-4D97-AF65-F5344CB8AC3E}">
        <p14:creationId xmlns:p14="http://schemas.microsoft.com/office/powerpoint/2010/main" val="12585760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0"/>
        <p:cNvGrpSpPr/>
        <p:nvPr/>
      </p:nvGrpSpPr>
      <p:grpSpPr>
        <a:xfrm>
          <a:off x="0" y="0"/>
          <a:ext cx="0" cy="0"/>
          <a:chOff x="0" y="0"/>
          <a:chExt cx="0" cy="0"/>
        </a:xfrm>
      </p:grpSpPr>
      <p:sp>
        <p:nvSpPr>
          <p:cNvPr id="261" name="Google Shape;261;g3735227a8d8_0_15"/>
          <p:cNvSpPr/>
          <p:nvPr/>
        </p:nvSpPr>
        <p:spPr>
          <a:xfrm>
            <a:off x="0" y="0"/>
            <a:ext cx="12189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2" name="Google Shape;262;g3735227a8d8_0_15"/>
          <p:cNvSpPr txBox="1">
            <a:spLocks noGrp="1"/>
          </p:cNvSpPr>
          <p:nvPr>
            <p:ph type="title"/>
          </p:nvPr>
        </p:nvSpPr>
        <p:spPr>
          <a:xfrm>
            <a:off x="5297762" y="329184"/>
            <a:ext cx="6251100" cy="17832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500"/>
              <a:buFont typeface="Arial"/>
              <a:buNone/>
            </a:pPr>
            <a:r>
              <a:rPr lang="pt-BR" sz="6500" b="1" dirty="0"/>
              <a:t>PRATIQUE</a:t>
            </a:r>
            <a:endParaRPr dirty="0"/>
          </a:p>
        </p:txBody>
      </p:sp>
      <p:sp>
        <p:nvSpPr>
          <p:cNvPr id="263" name="Google Shape;263;g3735227a8d8_0_15"/>
          <p:cNvSpPr/>
          <p:nvPr/>
        </p:nvSpPr>
        <p:spPr>
          <a:xfrm>
            <a:off x="5412862" y="2395728"/>
            <a:ext cx="4243589" cy="27432"/>
          </a:xfrm>
          <a:custGeom>
            <a:avLst/>
            <a:gdLst/>
            <a:ahLst/>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3CC6D9"/>
          </a:solidFill>
          <a:ln w="38100" cap="rnd" cmpd="sng">
            <a:solidFill>
              <a:srgbClr val="3CC6D9"/>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64" name="Google Shape;264;g3735227a8d8_0_15"/>
          <p:cNvSpPr txBox="1">
            <a:spLocks noGrp="1"/>
          </p:cNvSpPr>
          <p:nvPr>
            <p:ph type="body" idx="1"/>
          </p:nvPr>
        </p:nvSpPr>
        <p:spPr>
          <a:xfrm>
            <a:off x="5297762" y="2706624"/>
            <a:ext cx="6251100" cy="3483900"/>
          </a:xfrm>
          <a:prstGeom prst="rect">
            <a:avLst/>
          </a:prstGeom>
          <a:noFill/>
          <a:ln>
            <a:noFill/>
          </a:ln>
        </p:spPr>
        <p:txBody>
          <a:bodyPr spcFirstLastPara="1" wrap="square" lIns="91425" tIns="45700" rIns="91425" bIns="45700" anchor="t" anchorCtr="0">
            <a:normAutofit/>
          </a:bodyPr>
          <a:lstStyle/>
          <a:p>
            <a:pPr marL="0" lvl="0" indent="0" algn="just" rtl="0">
              <a:lnSpc>
                <a:spcPct val="150000"/>
              </a:lnSpc>
              <a:spcBef>
                <a:spcPts val="0"/>
              </a:spcBef>
              <a:spcAft>
                <a:spcPts val="0"/>
              </a:spcAft>
              <a:buClr>
                <a:schemeClr val="dk1"/>
              </a:buClr>
              <a:buSzPts val="1100"/>
              <a:buFont typeface="Arial"/>
              <a:buNone/>
            </a:pPr>
            <a:r>
              <a:rPr lang="pt-BR" dirty="0"/>
              <a:t>Desenvolver um artigo científico na área de Gestão Empresarial. A atividade poderá ser realizada de forma individual ou em duplas.</a:t>
            </a:r>
            <a:endParaRPr dirty="0"/>
          </a:p>
        </p:txBody>
      </p:sp>
      <p:pic>
        <p:nvPicPr>
          <p:cNvPr id="265" name="Google Shape;265;g3735227a8d8_0_15" descr="Como funciona o desenvolvimento e a produção de conhecimento - Afrebras"/>
          <p:cNvPicPr preferRelativeResize="0"/>
          <p:nvPr/>
        </p:nvPicPr>
        <p:blipFill rotWithShape="1">
          <a:blip r:embed="rId3">
            <a:alphaModFix/>
          </a:blip>
          <a:srcRect l="24620" r="29368"/>
          <a:stretch/>
        </p:blipFill>
        <p:spPr>
          <a:xfrm>
            <a:off x="1" y="10"/>
            <a:ext cx="4657344" cy="6858000"/>
          </a:xfrm>
          <a:custGeom>
            <a:avLst/>
            <a:gdLst/>
            <a:ahLst/>
            <a:cxnLst/>
            <a:rect l="l" t="t" r="r" b="b"/>
            <a:pathLst>
              <a:path w="4657344" h="6858000" extrusionOk="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5400"/>
              <a:buFont typeface="Arial"/>
              <a:buNone/>
            </a:pPr>
            <a:r>
              <a:rPr lang="pt-BR" dirty="0"/>
              <a:t>MOTIVAÇÃO</a:t>
            </a:r>
            <a:endParaRPr dirty="0"/>
          </a:p>
        </p:txBody>
      </p:sp>
      <p:sp>
        <p:nvSpPr>
          <p:cNvPr id="140" name="Google Shape;140;p6"/>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fontScale="92500" lnSpcReduction="20000"/>
          </a:bodyPr>
          <a:lstStyle/>
          <a:p>
            <a:pPr algn="just"/>
            <a:r>
              <a:rPr lang="pt-BR" sz="3200" dirty="0"/>
              <a:t>Escrever um artigo científico vai muito além de cumprir uma exigência acadêmica — ele tem objetivos importantes tanto para o pesquisador quanto para a comunidade científica. </a:t>
            </a:r>
          </a:p>
          <a:p>
            <a:pPr algn="just"/>
            <a:r>
              <a:rPr lang="pt-BR" sz="3200" dirty="0"/>
              <a:t>É preciso entender que um artigo é um trabalho acadêmico científico cujo resultado serve de instrumento para expor uma pesquisa. Funciona, afinal, como uma espécie de relatório do que foi estudado pelo autor(a), seja ele um artigo de revisão bibliográfica ou original.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8">
          <a:extLst>
            <a:ext uri="{FF2B5EF4-FFF2-40B4-BE49-F238E27FC236}">
              <a16:creationId xmlns:a16="http://schemas.microsoft.com/office/drawing/2014/main" id="{29251CCB-0667-B3F8-C12C-A3A2A60BD450}"/>
            </a:ext>
          </a:extLst>
        </p:cNvPr>
        <p:cNvGrpSpPr/>
        <p:nvPr/>
      </p:nvGrpSpPr>
      <p:grpSpPr>
        <a:xfrm>
          <a:off x="0" y="0"/>
          <a:ext cx="0" cy="0"/>
          <a:chOff x="0" y="0"/>
          <a:chExt cx="0" cy="0"/>
        </a:xfrm>
      </p:grpSpPr>
      <p:sp>
        <p:nvSpPr>
          <p:cNvPr id="139" name="Google Shape;139;p6">
            <a:extLst>
              <a:ext uri="{FF2B5EF4-FFF2-40B4-BE49-F238E27FC236}">
                <a16:creationId xmlns:a16="http://schemas.microsoft.com/office/drawing/2014/main" id="{3F0E5DD6-D0C2-5B5E-AC70-13DF8716A58B}"/>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5400"/>
              <a:buFont typeface="Arial"/>
              <a:buNone/>
            </a:pPr>
            <a:r>
              <a:rPr lang="pt-BR" dirty="0"/>
              <a:t>MOTIVAÇÃO</a:t>
            </a:r>
            <a:endParaRPr dirty="0"/>
          </a:p>
        </p:txBody>
      </p:sp>
      <p:graphicFrame>
        <p:nvGraphicFramePr>
          <p:cNvPr id="4" name="Tabela 3">
            <a:extLst>
              <a:ext uri="{FF2B5EF4-FFF2-40B4-BE49-F238E27FC236}">
                <a16:creationId xmlns:a16="http://schemas.microsoft.com/office/drawing/2014/main" id="{9D61E0FF-5C52-B238-4F04-D8F81BBC53D2}"/>
              </a:ext>
            </a:extLst>
          </p:cNvPr>
          <p:cNvGraphicFramePr>
            <a:graphicFrameLocks noGrp="1"/>
          </p:cNvGraphicFramePr>
          <p:nvPr>
            <p:extLst>
              <p:ext uri="{D42A27DB-BD31-4B8C-83A1-F6EECF244321}">
                <p14:modId xmlns:p14="http://schemas.microsoft.com/office/powerpoint/2010/main" val="475921304"/>
              </p:ext>
            </p:extLst>
          </p:nvPr>
        </p:nvGraphicFramePr>
        <p:xfrm>
          <a:off x="838200" y="2131060"/>
          <a:ext cx="10515600" cy="3846658"/>
        </p:xfrm>
        <a:graphic>
          <a:graphicData uri="http://schemas.openxmlformats.org/drawingml/2006/table">
            <a:tbl>
              <a:tblPr firstRow="1" bandRow="1">
                <a:tableStyleId>{21E4AEA4-8DFA-4A89-87EB-49C32662AFE0}</a:tableStyleId>
              </a:tblPr>
              <a:tblGrid>
                <a:gridCol w="5257800">
                  <a:extLst>
                    <a:ext uri="{9D8B030D-6E8A-4147-A177-3AD203B41FA5}">
                      <a16:colId xmlns:a16="http://schemas.microsoft.com/office/drawing/2014/main" val="1167573885"/>
                    </a:ext>
                  </a:extLst>
                </a:gridCol>
                <a:gridCol w="5257800">
                  <a:extLst>
                    <a:ext uri="{9D8B030D-6E8A-4147-A177-3AD203B41FA5}">
                      <a16:colId xmlns:a16="http://schemas.microsoft.com/office/drawing/2014/main" val="3034891571"/>
                    </a:ext>
                  </a:extLst>
                </a:gridCol>
              </a:tblGrid>
              <a:tr h="709578">
                <a:tc>
                  <a:txBody>
                    <a:bodyPr/>
                    <a:lstStyle/>
                    <a:p>
                      <a:pPr algn="ctr"/>
                      <a:r>
                        <a:rPr lang="pt-BR" dirty="0"/>
                        <a:t>MOTIVO</a:t>
                      </a:r>
                    </a:p>
                  </a:txBody>
                  <a:tcPr/>
                </a:tc>
                <a:tc>
                  <a:txBody>
                    <a:bodyPr/>
                    <a:lstStyle/>
                    <a:p>
                      <a:pPr algn="ctr"/>
                      <a:r>
                        <a:rPr lang="pt-BR" dirty="0"/>
                        <a:t>DESCRIÇÃO</a:t>
                      </a:r>
                    </a:p>
                  </a:txBody>
                  <a:tcPr/>
                </a:tc>
                <a:extLst>
                  <a:ext uri="{0D108BD9-81ED-4DB2-BD59-A6C34878D82A}">
                    <a16:rowId xmlns:a16="http://schemas.microsoft.com/office/drawing/2014/main" val="848774015"/>
                  </a:ext>
                </a:extLst>
              </a:tr>
              <a:tr h="1231006">
                <a:tc>
                  <a:txBody>
                    <a:bodyPr/>
                    <a:lstStyle/>
                    <a:p>
                      <a:r>
                        <a:rPr lang="pt-BR" dirty="0"/>
                        <a:t>1 – Compartilhar conhecimento</a:t>
                      </a:r>
                    </a:p>
                  </a:txBody>
                  <a:tcPr/>
                </a:tc>
                <a:tc>
                  <a:txBody>
                    <a:bodyPr/>
                    <a:lstStyle/>
                    <a:p>
                      <a:pPr marR="0" algn="just" rtl="0">
                        <a:lnSpc>
                          <a:spcPct val="100000"/>
                        </a:lnSpc>
                        <a:spcBef>
                          <a:spcPts val="0"/>
                        </a:spcBef>
                        <a:spcAft>
                          <a:spcPts val="0"/>
                        </a:spcAft>
                        <a:buClr>
                          <a:srgbClr val="000000"/>
                        </a:buClr>
                        <a:buFont typeface="Arial"/>
                      </a:pPr>
                      <a:r>
                        <a:rPr lang="pt-BR" sz="1400" b="0" i="0" u="none" strike="noStrike" cap="none" dirty="0">
                          <a:solidFill>
                            <a:schemeClr val="dk1"/>
                          </a:solidFill>
                          <a:latin typeface="+mn-lt"/>
                          <a:ea typeface="+mn-ea"/>
                          <a:cs typeface="+mn-cs"/>
                          <a:sym typeface="Arial"/>
                        </a:rPr>
                        <a:t>Permite divulgar os resultados de uma pesquisa para que outros pesquisadores, estudantes e profissionais possam aprender, replicar ou aplicar. Garante que o conhecimento produzido não fique restrito ao autor.</a:t>
                      </a:r>
                    </a:p>
                  </a:txBody>
                  <a:tcPr/>
                </a:tc>
                <a:extLst>
                  <a:ext uri="{0D108BD9-81ED-4DB2-BD59-A6C34878D82A}">
                    <a16:rowId xmlns:a16="http://schemas.microsoft.com/office/drawing/2014/main" val="48840875"/>
                  </a:ext>
                </a:extLst>
              </a:tr>
              <a:tr h="953037">
                <a:tc>
                  <a:txBody>
                    <a:bodyPr/>
                    <a:lstStyle/>
                    <a:p>
                      <a:r>
                        <a:rPr lang="pt-BR" dirty="0"/>
                        <a:t>2 – Contribuir com a comunidade científica</a:t>
                      </a:r>
                    </a:p>
                  </a:txBody>
                  <a:tcPr/>
                </a:tc>
                <a:tc>
                  <a:txBody>
                    <a:bodyPr/>
                    <a:lstStyle/>
                    <a:p>
                      <a:pPr algn="just"/>
                      <a:r>
                        <a:rPr lang="pt-BR" dirty="0"/>
                        <a:t>Cada artigo acrescenta uma peça no “quebra-cabeça” do saber.</a:t>
                      </a:r>
                    </a:p>
                    <a:p>
                      <a:pPr algn="just"/>
                      <a:r>
                        <a:rPr lang="pt-BR" dirty="0"/>
                        <a:t>Ao publicar, o pesquisador ajuda a avançar a área de estudo, indicando novas perspectivas e soluções.</a:t>
                      </a:r>
                    </a:p>
                  </a:txBody>
                  <a:tcPr/>
                </a:tc>
                <a:extLst>
                  <a:ext uri="{0D108BD9-81ED-4DB2-BD59-A6C34878D82A}">
                    <a16:rowId xmlns:a16="http://schemas.microsoft.com/office/drawing/2014/main" val="1404797981"/>
                  </a:ext>
                </a:extLst>
              </a:tr>
              <a:tr h="953037">
                <a:tc>
                  <a:txBody>
                    <a:bodyPr/>
                    <a:lstStyle/>
                    <a:p>
                      <a:r>
                        <a:rPr lang="pt-BR" dirty="0"/>
                        <a:t>3 – Dar visibilidade</a:t>
                      </a:r>
                    </a:p>
                  </a:txBody>
                  <a:tcPr/>
                </a:tc>
                <a:tc>
                  <a:txBody>
                    <a:bodyPr/>
                    <a:lstStyle/>
                    <a:p>
                      <a:pPr algn="just"/>
                      <a:r>
                        <a:rPr lang="pt-BR" dirty="0"/>
                        <a:t>Um artigo publicado aumenta a </a:t>
                      </a:r>
                      <a:r>
                        <a:rPr lang="pt-BR" b="1" dirty="0"/>
                        <a:t>credibilidade acadêmica</a:t>
                      </a:r>
                      <a:r>
                        <a:rPr lang="pt-BR" dirty="0"/>
                        <a:t> do autor. Pode abrir portas para convites em eventos, parcerias em pesquisas e reconhecimento profissional.</a:t>
                      </a:r>
                    </a:p>
                  </a:txBody>
                  <a:tcPr/>
                </a:tc>
                <a:extLst>
                  <a:ext uri="{0D108BD9-81ED-4DB2-BD59-A6C34878D82A}">
                    <a16:rowId xmlns:a16="http://schemas.microsoft.com/office/drawing/2014/main" val="3342132856"/>
                  </a:ext>
                </a:extLst>
              </a:tr>
            </a:tbl>
          </a:graphicData>
        </a:graphic>
      </p:graphicFrame>
    </p:spTree>
    <p:extLst>
      <p:ext uri="{BB962C8B-B14F-4D97-AF65-F5344CB8AC3E}">
        <p14:creationId xmlns:p14="http://schemas.microsoft.com/office/powerpoint/2010/main" val="4008503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
          <a:extLst>
            <a:ext uri="{FF2B5EF4-FFF2-40B4-BE49-F238E27FC236}">
              <a16:creationId xmlns:a16="http://schemas.microsoft.com/office/drawing/2014/main" id="{0FAE7EF7-C2CB-CB8D-B5D7-1E6F9E7A1805}"/>
            </a:ext>
          </a:extLst>
        </p:cNvPr>
        <p:cNvGrpSpPr/>
        <p:nvPr/>
      </p:nvGrpSpPr>
      <p:grpSpPr>
        <a:xfrm>
          <a:off x="0" y="0"/>
          <a:ext cx="0" cy="0"/>
          <a:chOff x="0" y="0"/>
          <a:chExt cx="0" cy="0"/>
        </a:xfrm>
      </p:grpSpPr>
      <p:sp>
        <p:nvSpPr>
          <p:cNvPr id="139" name="Google Shape;139;p6">
            <a:extLst>
              <a:ext uri="{FF2B5EF4-FFF2-40B4-BE49-F238E27FC236}">
                <a16:creationId xmlns:a16="http://schemas.microsoft.com/office/drawing/2014/main" id="{84097EE1-F4CE-885D-4475-290973A3F39D}"/>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5400"/>
              <a:buFont typeface="Arial"/>
              <a:buNone/>
            </a:pPr>
            <a:r>
              <a:rPr lang="pt-BR" dirty="0"/>
              <a:t>MOTIVAÇÃO</a:t>
            </a:r>
            <a:endParaRPr dirty="0"/>
          </a:p>
        </p:txBody>
      </p:sp>
      <p:graphicFrame>
        <p:nvGraphicFramePr>
          <p:cNvPr id="4" name="Tabela 3">
            <a:extLst>
              <a:ext uri="{FF2B5EF4-FFF2-40B4-BE49-F238E27FC236}">
                <a16:creationId xmlns:a16="http://schemas.microsoft.com/office/drawing/2014/main" id="{CB876070-F8A7-3892-6DE0-3F012FED0FA2}"/>
              </a:ext>
            </a:extLst>
          </p:cNvPr>
          <p:cNvGraphicFramePr>
            <a:graphicFrameLocks noGrp="1"/>
          </p:cNvGraphicFramePr>
          <p:nvPr>
            <p:extLst>
              <p:ext uri="{D42A27DB-BD31-4B8C-83A1-F6EECF244321}">
                <p14:modId xmlns:p14="http://schemas.microsoft.com/office/powerpoint/2010/main" val="1543760982"/>
              </p:ext>
            </p:extLst>
          </p:nvPr>
        </p:nvGraphicFramePr>
        <p:xfrm>
          <a:off x="838200" y="2131060"/>
          <a:ext cx="10515600" cy="3921723"/>
        </p:xfrm>
        <a:graphic>
          <a:graphicData uri="http://schemas.openxmlformats.org/drawingml/2006/table">
            <a:tbl>
              <a:tblPr firstRow="1" bandRow="1">
                <a:tableStyleId>{21E4AEA4-8DFA-4A89-87EB-49C32662AFE0}</a:tableStyleId>
              </a:tblPr>
              <a:tblGrid>
                <a:gridCol w="5257800">
                  <a:extLst>
                    <a:ext uri="{9D8B030D-6E8A-4147-A177-3AD203B41FA5}">
                      <a16:colId xmlns:a16="http://schemas.microsoft.com/office/drawing/2014/main" val="1167573885"/>
                    </a:ext>
                  </a:extLst>
                </a:gridCol>
                <a:gridCol w="5257800">
                  <a:extLst>
                    <a:ext uri="{9D8B030D-6E8A-4147-A177-3AD203B41FA5}">
                      <a16:colId xmlns:a16="http://schemas.microsoft.com/office/drawing/2014/main" val="3034891571"/>
                    </a:ext>
                  </a:extLst>
                </a:gridCol>
              </a:tblGrid>
              <a:tr h="674672">
                <a:tc>
                  <a:txBody>
                    <a:bodyPr/>
                    <a:lstStyle/>
                    <a:p>
                      <a:pPr algn="ctr"/>
                      <a:r>
                        <a:rPr lang="pt-BR" dirty="0"/>
                        <a:t>MOTIVO</a:t>
                      </a:r>
                    </a:p>
                  </a:txBody>
                  <a:tcPr/>
                </a:tc>
                <a:tc>
                  <a:txBody>
                    <a:bodyPr/>
                    <a:lstStyle/>
                    <a:p>
                      <a:pPr algn="ctr"/>
                      <a:r>
                        <a:rPr lang="pt-BR" dirty="0"/>
                        <a:t>DESCRIÇÃO</a:t>
                      </a:r>
                    </a:p>
                  </a:txBody>
                  <a:tcPr/>
                </a:tc>
                <a:extLst>
                  <a:ext uri="{0D108BD9-81ED-4DB2-BD59-A6C34878D82A}">
                    <a16:rowId xmlns:a16="http://schemas.microsoft.com/office/drawing/2014/main" val="848774015"/>
                  </a:ext>
                </a:extLst>
              </a:tr>
              <a:tr h="1170449">
                <a:tc>
                  <a:txBody>
                    <a:bodyPr/>
                    <a:lstStyle/>
                    <a:p>
                      <a:r>
                        <a:rPr lang="pt-BR" dirty="0"/>
                        <a:t>4 –Registrar oficialmente a pesquisa</a:t>
                      </a:r>
                    </a:p>
                  </a:txBody>
                  <a:tcPr/>
                </a:tc>
                <a:tc>
                  <a:txBody>
                    <a:bodyPr/>
                    <a:lstStyle/>
                    <a:p>
                      <a:pPr algn="just"/>
                      <a:r>
                        <a:rPr lang="pt-BR" dirty="0"/>
                        <a:t>O artigo serve como </a:t>
                      </a:r>
                      <a:r>
                        <a:rPr lang="pt-BR" b="1" dirty="0"/>
                        <a:t>documento formal</a:t>
                      </a:r>
                      <a:r>
                        <a:rPr lang="pt-BR" dirty="0"/>
                        <a:t> que comprova a existência e originalidade do trabalho. Protege a autoria da ideia e dos resultados obtidos.</a:t>
                      </a:r>
                    </a:p>
                    <a:p>
                      <a:endParaRPr lang="pt-BR" dirty="0"/>
                    </a:p>
                  </a:txBody>
                  <a:tcPr/>
                </a:tc>
                <a:extLst>
                  <a:ext uri="{0D108BD9-81ED-4DB2-BD59-A6C34878D82A}">
                    <a16:rowId xmlns:a16="http://schemas.microsoft.com/office/drawing/2014/main" val="3934574395"/>
                  </a:ext>
                </a:extLst>
              </a:tr>
              <a:tr h="1170449">
                <a:tc>
                  <a:txBody>
                    <a:bodyPr/>
                    <a:lstStyle/>
                    <a:p>
                      <a:r>
                        <a:rPr lang="pt-BR" dirty="0"/>
                        <a:t>5 – Exercitar habilidades acadêmicas</a:t>
                      </a:r>
                    </a:p>
                  </a:txBody>
                  <a:tcPr/>
                </a:tc>
                <a:tc>
                  <a:txBody>
                    <a:bodyPr/>
                    <a:lstStyle/>
                    <a:p>
                      <a:pPr algn="just"/>
                      <a:r>
                        <a:rPr lang="pt-BR" dirty="0"/>
                        <a:t>Escrever artigos ajuda a desenvolver </a:t>
                      </a:r>
                      <a:r>
                        <a:rPr lang="pt-BR" b="1" dirty="0"/>
                        <a:t>clareza na escrita, pensamento crítico e capacidade de síntese</a:t>
                      </a:r>
                      <a:r>
                        <a:rPr lang="pt-BR" dirty="0"/>
                        <a:t>. O aluno aprende a organizar ideias, analisar dados e argumentar de forma fundamentada.</a:t>
                      </a:r>
                    </a:p>
                  </a:txBody>
                  <a:tcPr/>
                </a:tc>
                <a:extLst>
                  <a:ext uri="{0D108BD9-81ED-4DB2-BD59-A6C34878D82A}">
                    <a16:rowId xmlns:a16="http://schemas.microsoft.com/office/drawing/2014/main" val="3147910385"/>
                  </a:ext>
                </a:extLst>
              </a:tr>
              <a:tr h="906153">
                <a:tc>
                  <a:txBody>
                    <a:bodyPr/>
                    <a:lstStyle/>
                    <a:p>
                      <a:r>
                        <a:rPr lang="pt-BR" dirty="0"/>
                        <a:t>6 – Exigência acadêmica e profissional</a:t>
                      </a:r>
                    </a:p>
                  </a:txBody>
                  <a:tcPr/>
                </a:tc>
                <a:tc>
                  <a:txBody>
                    <a:bodyPr/>
                    <a:lstStyle/>
                    <a:p>
                      <a:pPr algn="just"/>
                      <a:r>
                        <a:rPr lang="pt-BR" dirty="0"/>
                        <a:t>Publicar artigos é muitas vezes requisito para conclusão de disciplinas, </a:t>
                      </a:r>
                      <a:r>
                        <a:rPr lang="pt-BR" dirty="0" err="1"/>
                        <a:t>TCCs</a:t>
                      </a:r>
                      <a:r>
                        <a:rPr lang="pt-BR" dirty="0"/>
                        <a:t> e obtenção de títulos. Além disso, também é critério em concursos e seleções de bolsas de pesquisa.</a:t>
                      </a:r>
                    </a:p>
                  </a:txBody>
                  <a:tcPr/>
                </a:tc>
                <a:extLst>
                  <a:ext uri="{0D108BD9-81ED-4DB2-BD59-A6C34878D82A}">
                    <a16:rowId xmlns:a16="http://schemas.microsoft.com/office/drawing/2014/main" val="359186929"/>
                  </a:ext>
                </a:extLst>
              </a:tr>
            </a:tbl>
          </a:graphicData>
        </a:graphic>
      </p:graphicFrame>
    </p:spTree>
    <p:extLst>
      <p:ext uri="{BB962C8B-B14F-4D97-AF65-F5344CB8AC3E}">
        <p14:creationId xmlns:p14="http://schemas.microsoft.com/office/powerpoint/2010/main" val="2462603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a:extLst>
            <a:ext uri="{FF2B5EF4-FFF2-40B4-BE49-F238E27FC236}">
              <a16:creationId xmlns:a16="http://schemas.microsoft.com/office/drawing/2014/main" id="{9BBA0AF8-008D-C836-461A-BDB71953CFAC}"/>
            </a:ext>
          </a:extLst>
        </p:cNvPr>
        <p:cNvGrpSpPr/>
        <p:nvPr/>
      </p:nvGrpSpPr>
      <p:grpSpPr>
        <a:xfrm>
          <a:off x="0" y="0"/>
          <a:ext cx="0" cy="0"/>
          <a:chOff x="0" y="0"/>
          <a:chExt cx="0" cy="0"/>
        </a:xfrm>
      </p:grpSpPr>
      <p:sp>
        <p:nvSpPr>
          <p:cNvPr id="139" name="Google Shape;139;p6">
            <a:extLst>
              <a:ext uri="{FF2B5EF4-FFF2-40B4-BE49-F238E27FC236}">
                <a16:creationId xmlns:a16="http://schemas.microsoft.com/office/drawing/2014/main" id="{ECA5B268-DC10-8CDA-BAC2-5382DCFA62BF}"/>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5400"/>
              <a:buFont typeface="Arial"/>
              <a:buNone/>
            </a:pPr>
            <a:r>
              <a:rPr lang="pt-BR" dirty="0"/>
              <a:t>MOTIVAÇÃO</a:t>
            </a:r>
            <a:endParaRPr dirty="0"/>
          </a:p>
        </p:txBody>
      </p:sp>
      <p:sp>
        <p:nvSpPr>
          <p:cNvPr id="140" name="Google Shape;140;p6">
            <a:extLst>
              <a:ext uri="{FF2B5EF4-FFF2-40B4-BE49-F238E27FC236}">
                <a16:creationId xmlns:a16="http://schemas.microsoft.com/office/drawing/2014/main" id="{E1872774-3F84-0BE5-31F8-8189F0226F56}"/>
              </a:ext>
            </a:extLst>
          </p:cNvPr>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fontScale="92500" lnSpcReduction="20000"/>
          </a:bodyPr>
          <a:lstStyle/>
          <a:p>
            <a:pPr algn="just"/>
            <a:r>
              <a:rPr lang="pt-BR" sz="3200" dirty="0"/>
              <a:t>Redigir um bom artigo científico é um desafio. Não existe fórmula para o sucesso, e exige muito estudo, perseverança e força de vontade.</a:t>
            </a:r>
          </a:p>
          <a:p>
            <a:pPr algn="just"/>
            <a:r>
              <a:rPr lang="pt-BR" sz="3200" dirty="0"/>
              <a:t>Por ser um tipo de texto bastante diferente do que somos apresentados na escola, muitos acabam entrando em pânico na primeira vez que precisam escrevê-lo, o que tem levado a trabalhos finais pobres, de estrutura fragmentada, com sintaxe horripilante e com pouca ou nenhuma argumentação sólida.</a:t>
            </a:r>
          </a:p>
        </p:txBody>
      </p:sp>
    </p:spTree>
    <p:extLst>
      <p:ext uri="{BB962C8B-B14F-4D97-AF65-F5344CB8AC3E}">
        <p14:creationId xmlns:p14="http://schemas.microsoft.com/office/powerpoint/2010/main" val="2970065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8">
          <a:extLst>
            <a:ext uri="{FF2B5EF4-FFF2-40B4-BE49-F238E27FC236}">
              <a16:creationId xmlns:a16="http://schemas.microsoft.com/office/drawing/2014/main" id="{ED822255-6169-0A03-EC77-D2BFEE9E08ED}"/>
            </a:ext>
          </a:extLst>
        </p:cNvPr>
        <p:cNvGrpSpPr/>
        <p:nvPr/>
      </p:nvGrpSpPr>
      <p:grpSpPr>
        <a:xfrm>
          <a:off x="0" y="0"/>
          <a:ext cx="0" cy="0"/>
          <a:chOff x="0" y="0"/>
          <a:chExt cx="0" cy="0"/>
        </a:xfrm>
      </p:grpSpPr>
      <p:sp>
        <p:nvSpPr>
          <p:cNvPr id="139" name="Google Shape;139;p6">
            <a:extLst>
              <a:ext uri="{FF2B5EF4-FFF2-40B4-BE49-F238E27FC236}">
                <a16:creationId xmlns:a16="http://schemas.microsoft.com/office/drawing/2014/main" id="{5CDE9934-4B8C-91A0-10C9-DB01AC0EFAB8}"/>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5400"/>
              <a:buFont typeface="Arial"/>
              <a:buNone/>
            </a:pPr>
            <a:r>
              <a:rPr lang="pt-BR" dirty="0"/>
              <a:t>DICAS</a:t>
            </a:r>
            <a:endParaRPr dirty="0"/>
          </a:p>
        </p:txBody>
      </p:sp>
      <p:sp>
        <p:nvSpPr>
          <p:cNvPr id="140" name="Google Shape;140;p6">
            <a:extLst>
              <a:ext uri="{FF2B5EF4-FFF2-40B4-BE49-F238E27FC236}">
                <a16:creationId xmlns:a16="http://schemas.microsoft.com/office/drawing/2014/main" id="{811C2BA1-6F54-5962-A943-79341D63F6DE}"/>
              </a:ext>
            </a:extLst>
          </p:cNvPr>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fontScale="92500" lnSpcReduction="10000"/>
          </a:bodyPr>
          <a:lstStyle/>
          <a:p>
            <a:pPr marL="626518" indent="-457189" algn="just">
              <a:buFont typeface="+mj-lt"/>
              <a:buAutoNum type="arabicPeriod"/>
            </a:pPr>
            <a:r>
              <a:rPr lang="pt-BR" b="1" dirty="0"/>
              <a:t>Comece pelo tema e o problema de pesquisa em seu artigo científico: </a:t>
            </a:r>
            <a:r>
              <a:rPr lang="pt-BR" dirty="0"/>
              <a:t>O problema de pesquisa, porém, exige que você encontre um aspecto particular dentro desse campo, que ainda não tenha sido explorado ou possa ser melhorado.</a:t>
            </a:r>
          </a:p>
          <a:p>
            <a:pPr marL="626518" indent="-457189" algn="just">
              <a:buFont typeface="+mj-lt"/>
              <a:buAutoNum type="arabicPeriod" startAt="2"/>
            </a:pPr>
            <a:r>
              <a:rPr lang="pt-BR" b="1" dirty="0"/>
              <a:t>Desenvolva e estruture seu artigo científico: </a:t>
            </a:r>
            <a:r>
              <a:rPr lang="pt-BR" dirty="0"/>
              <a:t>Com tema e problema em mãos, aprofunde a sua pesquisa: elabore hipóteses, rascunhe o desenvolvimento. Inclua informações e dados que você encontrou na pesquisa, embasamentos teóricos de autores relacionados, imagens ou gráficos.</a:t>
            </a:r>
          </a:p>
          <a:p>
            <a:pPr algn="just">
              <a:lnSpc>
                <a:spcPct val="150000"/>
              </a:lnSpc>
            </a:pPr>
            <a:endParaRPr lang="pt-BR" sz="2800" dirty="0"/>
          </a:p>
        </p:txBody>
      </p:sp>
    </p:spTree>
    <p:extLst>
      <p:ext uri="{BB962C8B-B14F-4D97-AF65-F5344CB8AC3E}">
        <p14:creationId xmlns:p14="http://schemas.microsoft.com/office/powerpoint/2010/main" val="4260390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a:extLst>
            <a:ext uri="{FF2B5EF4-FFF2-40B4-BE49-F238E27FC236}">
              <a16:creationId xmlns:a16="http://schemas.microsoft.com/office/drawing/2014/main" id="{5D15C942-55EE-E10A-C0B3-D2CBB466E537}"/>
            </a:ext>
          </a:extLst>
        </p:cNvPr>
        <p:cNvGrpSpPr/>
        <p:nvPr/>
      </p:nvGrpSpPr>
      <p:grpSpPr>
        <a:xfrm>
          <a:off x="0" y="0"/>
          <a:ext cx="0" cy="0"/>
          <a:chOff x="0" y="0"/>
          <a:chExt cx="0" cy="0"/>
        </a:xfrm>
      </p:grpSpPr>
      <p:sp>
        <p:nvSpPr>
          <p:cNvPr id="139" name="Google Shape;139;p6">
            <a:extLst>
              <a:ext uri="{FF2B5EF4-FFF2-40B4-BE49-F238E27FC236}">
                <a16:creationId xmlns:a16="http://schemas.microsoft.com/office/drawing/2014/main" id="{451B7F9E-A6FE-6227-AE20-EA3882727FAC}"/>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5400"/>
              <a:buFont typeface="Arial"/>
              <a:buNone/>
            </a:pPr>
            <a:r>
              <a:rPr lang="pt-BR" dirty="0"/>
              <a:t>ESTRUTURA DO ARTIGO</a:t>
            </a:r>
            <a:endParaRPr dirty="0"/>
          </a:p>
        </p:txBody>
      </p:sp>
      <p:sp>
        <p:nvSpPr>
          <p:cNvPr id="140" name="Google Shape;140;p6">
            <a:extLst>
              <a:ext uri="{FF2B5EF4-FFF2-40B4-BE49-F238E27FC236}">
                <a16:creationId xmlns:a16="http://schemas.microsoft.com/office/drawing/2014/main" id="{A7072EAE-A631-BBB7-988A-08A90E7AE67F}"/>
              </a:ext>
            </a:extLst>
          </p:cNvPr>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a:bodyPr>
          <a:lstStyle/>
          <a:p>
            <a:pPr algn="just"/>
            <a:r>
              <a:rPr lang="pt-BR" sz="3200" dirty="0"/>
              <a:t>A intenção de quem escreve um artigo científico, é que ele seja compreendido por qualquer membro do grupo-alvo, isto é, ao qual se destina. </a:t>
            </a:r>
          </a:p>
          <a:p>
            <a:pPr algn="just"/>
            <a:r>
              <a:rPr lang="pt-BR" sz="3200" dirty="0"/>
              <a:t>Deve seguir as regras da ABNT – Associação Brasileira de Normas Técnicas e conter a seguinte estrutura: elementos pré-textuais, elementos textuais e elementos pós-textuais.</a:t>
            </a:r>
          </a:p>
        </p:txBody>
      </p:sp>
    </p:spTree>
    <p:extLst>
      <p:ext uri="{BB962C8B-B14F-4D97-AF65-F5344CB8AC3E}">
        <p14:creationId xmlns:p14="http://schemas.microsoft.com/office/powerpoint/2010/main" val="273548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a:extLst>
            <a:ext uri="{FF2B5EF4-FFF2-40B4-BE49-F238E27FC236}">
              <a16:creationId xmlns:a16="http://schemas.microsoft.com/office/drawing/2014/main" id="{C69B2875-94F3-3D8E-5661-1B8AC2D20085}"/>
            </a:ext>
          </a:extLst>
        </p:cNvPr>
        <p:cNvGrpSpPr/>
        <p:nvPr/>
      </p:nvGrpSpPr>
      <p:grpSpPr>
        <a:xfrm>
          <a:off x="0" y="0"/>
          <a:ext cx="0" cy="0"/>
          <a:chOff x="0" y="0"/>
          <a:chExt cx="0" cy="0"/>
        </a:xfrm>
      </p:grpSpPr>
      <p:sp>
        <p:nvSpPr>
          <p:cNvPr id="139" name="Google Shape;139;p6">
            <a:extLst>
              <a:ext uri="{FF2B5EF4-FFF2-40B4-BE49-F238E27FC236}">
                <a16:creationId xmlns:a16="http://schemas.microsoft.com/office/drawing/2014/main" id="{FE53689E-9F79-0356-1A0E-3FE257E7C410}"/>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dk1"/>
              </a:buClr>
              <a:buSzPts val="5400"/>
              <a:buFont typeface="Arial"/>
              <a:buNone/>
            </a:pPr>
            <a:r>
              <a:rPr lang="pt-BR" dirty="0"/>
              <a:t>ESTRUTURA DO ARTIGO</a:t>
            </a:r>
            <a:endParaRPr dirty="0"/>
          </a:p>
        </p:txBody>
      </p:sp>
      <p:sp>
        <p:nvSpPr>
          <p:cNvPr id="140" name="Google Shape;140;p6">
            <a:extLst>
              <a:ext uri="{FF2B5EF4-FFF2-40B4-BE49-F238E27FC236}">
                <a16:creationId xmlns:a16="http://schemas.microsoft.com/office/drawing/2014/main" id="{614A0BA3-DC23-2427-AFF4-EE7ED3D0A22F}"/>
              </a:ext>
            </a:extLst>
          </p:cNvPr>
          <p:cNvSpPr txBox="1">
            <a:spLocks noGrp="1"/>
          </p:cNvSpPr>
          <p:nvPr>
            <p:ph type="body" idx="1"/>
          </p:nvPr>
        </p:nvSpPr>
        <p:spPr>
          <a:xfrm>
            <a:off x="838200" y="1929384"/>
            <a:ext cx="10515600" cy="4251960"/>
          </a:xfrm>
          <a:prstGeom prst="rect">
            <a:avLst/>
          </a:prstGeom>
          <a:noFill/>
          <a:ln>
            <a:noFill/>
          </a:ln>
        </p:spPr>
        <p:txBody>
          <a:bodyPr spcFirstLastPara="1" wrap="square" lIns="91425" tIns="45700" rIns="91425" bIns="45700" anchor="t" anchorCtr="0">
            <a:normAutofit fontScale="77500" lnSpcReduction="20000"/>
          </a:bodyPr>
          <a:lstStyle/>
          <a:p>
            <a:pPr algn="just"/>
            <a:r>
              <a:rPr lang="pt-BR" sz="3200" dirty="0"/>
              <a:t>Um artigo científico é composto por:</a:t>
            </a:r>
          </a:p>
          <a:p>
            <a:pPr lvl="1" algn="just"/>
            <a:r>
              <a:rPr lang="pt-BR" sz="2800" dirty="0">
                <a:solidFill>
                  <a:srgbClr val="FF0000"/>
                </a:solidFill>
              </a:rPr>
              <a:t>Título</a:t>
            </a:r>
          </a:p>
          <a:p>
            <a:pPr lvl="1" algn="just"/>
            <a:r>
              <a:rPr lang="pt-BR" sz="2800" dirty="0">
                <a:solidFill>
                  <a:srgbClr val="FF0000"/>
                </a:solidFill>
              </a:rPr>
              <a:t>Autores e afiliação</a:t>
            </a:r>
          </a:p>
          <a:p>
            <a:pPr lvl="1" algn="just"/>
            <a:r>
              <a:rPr lang="pt-BR" sz="2800" dirty="0">
                <a:solidFill>
                  <a:srgbClr val="FF0000"/>
                </a:solidFill>
              </a:rPr>
              <a:t>Resumo e Palavras-chave</a:t>
            </a:r>
          </a:p>
          <a:p>
            <a:pPr lvl="1" algn="just"/>
            <a:r>
              <a:rPr lang="pt-BR" sz="2800" dirty="0">
                <a:solidFill>
                  <a:schemeClr val="accent3"/>
                </a:solidFill>
              </a:rPr>
              <a:t>Introdução</a:t>
            </a:r>
          </a:p>
          <a:p>
            <a:pPr lvl="1" algn="just"/>
            <a:r>
              <a:rPr lang="pt-BR" sz="2800" dirty="0">
                <a:solidFill>
                  <a:schemeClr val="accent3"/>
                </a:solidFill>
              </a:rPr>
              <a:t>Referencial Teórico</a:t>
            </a:r>
          </a:p>
          <a:p>
            <a:pPr lvl="1" algn="just"/>
            <a:r>
              <a:rPr lang="pt-BR" sz="2800" dirty="0">
                <a:solidFill>
                  <a:schemeClr val="accent3"/>
                </a:solidFill>
              </a:rPr>
              <a:t>Metodologia</a:t>
            </a:r>
          </a:p>
          <a:p>
            <a:pPr lvl="1" algn="just"/>
            <a:r>
              <a:rPr lang="pt-BR" sz="2800" dirty="0">
                <a:solidFill>
                  <a:schemeClr val="accent3"/>
                </a:solidFill>
              </a:rPr>
              <a:t>Resultados e Discussão</a:t>
            </a:r>
          </a:p>
          <a:p>
            <a:pPr lvl="1" algn="just"/>
            <a:r>
              <a:rPr lang="pt-BR" sz="2800" dirty="0">
                <a:solidFill>
                  <a:schemeClr val="accent3"/>
                </a:solidFill>
              </a:rPr>
              <a:t>Conclusão</a:t>
            </a:r>
          </a:p>
          <a:p>
            <a:pPr lvl="1" algn="just"/>
            <a:r>
              <a:rPr lang="pt-BR" sz="2800" dirty="0">
                <a:solidFill>
                  <a:srgbClr val="00B0F0"/>
                </a:solidFill>
              </a:rPr>
              <a:t>Referências</a:t>
            </a:r>
          </a:p>
          <a:p>
            <a:pPr lvl="1" algn="just"/>
            <a:r>
              <a:rPr lang="pt-BR" sz="2800" dirty="0">
                <a:solidFill>
                  <a:srgbClr val="00B0F0"/>
                </a:solidFill>
              </a:rPr>
              <a:t>Anexos/Apêndices (opcional)</a:t>
            </a:r>
          </a:p>
        </p:txBody>
      </p:sp>
      <p:sp>
        <p:nvSpPr>
          <p:cNvPr id="2" name="Seta: para a Direita 1">
            <a:extLst>
              <a:ext uri="{FF2B5EF4-FFF2-40B4-BE49-F238E27FC236}">
                <a16:creationId xmlns:a16="http://schemas.microsoft.com/office/drawing/2014/main" id="{6191CC0F-85AD-CF52-CD6D-DB807FC49373}"/>
              </a:ext>
            </a:extLst>
          </p:cNvPr>
          <p:cNvSpPr/>
          <p:nvPr/>
        </p:nvSpPr>
        <p:spPr>
          <a:xfrm>
            <a:off x="5340096" y="2825496"/>
            <a:ext cx="755904" cy="219456"/>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a:extLst>
              <a:ext uri="{FF2B5EF4-FFF2-40B4-BE49-F238E27FC236}">
                <a16:creationId xmlns:a16="http://schemas.microsoft.com/office/drawing/2014/main" id="{0173D653-C1B6-BD6C-180A-6AFD4F91A065}"/>
              </a:ext>
            </a:extLst>
          </p:cNvPr>
          <p:cNvSpPr txBox="1"/>
          <p:nvPr/>
        </p:nvSpPr>
        <p:spPr>
          <a:xfrm>
            <a:off x="6419088" y="2773751"/>
            <a:ext cx="3931920" cy="307777"/>
          </a:xfrm>
          <a:prstGeom prst="rect">
            <a:avLst/>
          </a:prstGeom>
          <a:noFill/>
        </p:spPr>
        <p:txBody>
          <a:bodyPr wrap="square" rtlCol="0">
            <a:spAutoFit/>
          </a:bodyPr>
          <a:lstStyle/>
          <a:p>
            <a:r>
              <a:rPr lang="pt-BR" b="1" dirty="0">
                <a:solidFill>
                  <a:srgbClr val="FF0000"/>
                </a:solidFill>
              </a:rPr>
              <a:t>ELEMENTOS PRÉ-TEXTUAIS</a:t>
            </a:r>
          </a:p>
        </p:txBody>
      </p:sp>
      <p:sp>
        <p:nvSpPr>
          <p:cNvPr id="4" name="Seta: para a Direita 3">
            <a:extLst>
              <a:ext uri="{FF2B5EF4-FFF2-40B4-BE49-F238E27FC236}">
                <a16:creationId xmlns:a16="http://schemas.microsoft.com/office/drawing/2014/main" id="{6B99757D-1A07-F1C8-7B0B-1516C1F2275C}"/>
              </a:ext>
            </a:extLst>
          </p:cNvPr>
          <p:cNvSpPr/>
          <p:nvPr/>
        </p:nvSpPr>
        <p:spPr>
          <a:xfrm>
            <a:off x="5337048" y="4322064"/>
            <a:ext cx="755904" cy="219456"/>
          </a:xfrm>
          <a:prstGeom prst="rightArrow">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CaixaDeTexto 4">
            <a:extLst>
              <a:ext uri="{FF2B5EF4-FFF2-40B4-BE49-F238E27FC236}">
                <a16:creationId xmlns:a16="http://schemas.microsoft.com/office/drawing/2014/main" id="{E4DE62FB-CB30-C710-64B7-C78921AED977}"/>
              </a:ext>
            </a:extLst>
          </p:cNvPr>
          <p:cNvSpPr txBox="1"/>
          <p:nvPr/>
        </p:nvSpPr>
        <p:spPr>
          <a:xfrm>
            <a:off x="6434328" y="4261175"/>
            <a:ext cx="3931920" cy="307777"/>
          </a:xfrm>
          <a:prstGeom prst="rect">
            <a:avLst/>
          </a:prstGeom>
          <a:solidFill>
            <a:schemeClr val="bg1"/>
          </a:solidFill>
        </p:spPr>
        <p:txBody>
          <a:bodyPr wrap="square" rtlCol="0">
            <a:spAutoFit/>
          </a:bodyPr>
          <a:lstStyle/>
          <a:p>
            <a:r>
              <a:rPr lang="pt-BR" b="1" dirty="0">
                <a:solidFill>
                  <a:schemeClr val="accent3"/>
                </a:solidFill>
              </a:rPr>
              <a:t>ELEMENTOS TEXTUAIS</a:t>
            </a:r>
          </a:p>
        </p:txBody>
      </p:sp>
      <p:sp>
        <p:nvSpPr>
          <p:cNvPr id="6" name="Seta: para a Direita 5">
            <a:extLst>
              <a:ext uri="{FF2B5EF4-FFF2-40B4-BE49-F238E27FC236}">
                <a16:creationId xmlns:a16="http://schemas.microsoft.com/office/drawing/2014/main" id="{6C08E473-C422-CD3E-E116-518211CA0DB3}"/>
              </a:ext>
            </a:extLst>
          </p:cNvPr>
          <p:cNvSpPr/>
          <p:nvPr/>
        </p:nvSpPr>
        <p:spPr>
          <a:xfrm>
            <a:off x="5352288" y="5452872"/>
            <a:ext cx="755904" cy="219456"/>
          </a:xfrm>
          <a:prstGeom prst="rightArrow">
            <a:avLst/>
          </a:prstGeom>
          <a:solidFill>
            <a:srgbClr val="00B0F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5E79B5A5-ED6D-F9D8-ADED-F8764EC5FD51}"/>
              </a:ext>
            </a:extLst>
          </p:cNvPr>
          <p:cNvSpPr txBox="1"/>
          <p:nvPr/>
        </p:nvSpPr>
        <p:spPr>
          <a:xfrm>
            <a:off x="6449568" y="5391983"/>
            <a:ext cx="3931920" cy="307777"/>
          </a:xfrm>
          <a:prstGeom prst="rect">
            <a:avLst/>
          </a:prstGeom>
          <a:solidFill>
            <a:schemeClr val="bg1"/>
          </a:solidFill>
        </p:spPr>
        <p:txBody>
          <a:bodyPr wrap="square" rtlCol="0">
            <a:spAutoFit/>
          </a:bodyPr>
          <a:lstStyle/>
          <a:p>
            <a:r>
              <a:rPr lang="pt-BR" b="1" dirty="0">
                <a:solidFill>
                  <a:srgbClr val="00B0F0"/>
                </a:solidFill>
              </a:rPr>
              <a:t>ELEMENTOS TEXTUAIS</a:t>
            </a:r>
          </a:p>
        </p:txBody>
      </p:sp>
    </p:spTree>
    <p:extLst>
      <p:ext uri="{BB962C8B-B14F-4D97-AF65-F5344CB8AC3E}">
        <p14:creationId xmlns:p14="http://schemas.microsoft.com/office/powerpoint/2010/main" val="1467316566"/>
      </p:ext>
    </p:extLst>
  </p:cSld>
  <p:clrMapOvr>
    <a:masterClrMapping/>
  </p:clrMapOvr>
</p:sld>
</file>

<file path=ppt/theme/theme1.xml><?xml version="1.0" encoding="utf-8"?>
<a:theme xmlns:a="http://schemas.openxmlformats.org/drawingml/2006/main" name="SketchyVTI">
  <a:themeElements>
    <a:clrScheme name="SketchyVTI">
      <a:dk1>
        <a:srgbClr val="000000"/>
      </a:dk1>
      <a:lt1>
        <a:srgbClr val="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ketchyVTI">
  <a:themeElements>
    <a:clrScheme name="SketchyVTI">
      <a:dk1>
        <a:srgbClr val="000000"/>
      </a:dk1>
      <a:lt1>
        <a:srgbClr val="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2268</TotalTime>
  <Words>1286</Words>
  <Application>Microsoft Office PowerPoint</Application>
  <PresentationFormat>Widescreen</PresentationFormat>
  <Paragraphs>107</Paragraphs>
  <Slides>24</Slides>
  <Notes>24</Notes>
  <HiddenSlides>0</HiddenSlides>
  <MMClips>0</MMClips>
  <ScaleCrop>false</ScaleCrop>
  <HeadingPairs>
    <vt:vector size="6" baseType="variant">
      <vt:variant>
        <vt:lpstr>Fontes usadas</vt:lpstr>
      </vt:variant>
      <vt:variant>
        <vt:i4>1</vt:i4>
      </vt:variant>
      <vt:variant>
        <vt:lpstr>Tema</vt:lpstr>
      </vt:variant>
      <vt:variant>
        <vt:i4>2</vt:i4>
      </vt:variant>
      <vt:variant>
        <vt:lpstr>Títulos de slides</vt:lpstr>
      </vt:variant>
      <vt:variant>
        <vt:i4>24</vt:i4>
      </vt:variant>
    </vt:vector>
  </HeadingPairs>
  <TitlesOfParts>
    <vt:vector size="27" baseType="lpstr">
      <vt:lpstr>Arial</vt:lpstr>
      <vt:lpstr>SketchyVTI</vt:lpstr>
      <vt:lpstr>SketchyVTI</vt:lpstr>
      <vt:lpstr>MÉTODOS PARA PRODUÇÃO DO CONHECIMENTO</vt:lpstr>
      <vt:lpstr>AGENDA</vt:lpstr>
      <vt:lpstr>MOTIVAÇÃO</vt:lpstr>
      <vt:lpstr>MOTIVAÇÃO</vt:lpstr>
      <vt:lpstr>MOTIVAÇÃO</vt:lpstr>
      <vt:lpstr>MOTIVAÇÃO</vt:lpstr>
      <vt:lpstr>DICAS</vt:lpstr>
      <vt:lpstr>ESTRUTURA DO ARTIGO</vt:lpstr>
      <vt:lpstr>ESTRUTURA DO ARTIGO</vt:lpstr>
      <vt:lpstr>TÍTULO</vt:lpstr>
      <vt:lpstr>TÍTULO</vt:lpstr>
      <vt:lpstr>RESUMO</vt:lpstr>
      <vt:lpstr>PALAVRAS-CHAVE</vt:lpstr>
      <vt:lpstr>INTRODUÇÃO</vt:lpstr>
      <vt:lpstr>REFERENCIAL TEÓRICO</vt:lpstr>
      <vt:lpstr>REFERENCIAL TEÓRICO</vt:lpstr>
      <vt:lpstr>METODOLOGIA</vt:lpstr>
      <vt:lpstr>RESULTADOS E DISCUSSÃO</vt:lpstr>
      <vt:lpstr>RESULTADOS E DISCUSSÃO</vt:lpstr>
      <vt:lpstr>CONCLUSÃO</vt:lpstr>
      <vt:lpstr>REFERÊNCIAS</vt:lpstr>
      <vt:lpstr>APÊNDICE E ANEXO</vt:lpstr>
      <vt:lpstr>RESUMINDO</vt:lpstr>
      <vt:lpstr>PRATIQUE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Thissiany B Almeida</dc:creator>
  <cp:lastModifiedBy>Thissiany B Almeida</cp:lastModifiedBy>
  <cp:revision>1</cp:revision>
  <dcterms:created xsi:type="dcterms:W3CDTF">2024-08-14T19:36:53Z</dcterms:created>
  <dcterms:modified xsi:type="dcterms:W3CDTF">2025-09-05T03:21:13Z</dcterms:modified>
</cp:coreProperties>
</file>