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1" d="100"/>
          <a:sy n="61" d="100"/>
        </p:scale>
        <p:origin x="10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21/03/2022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21/03/2022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21/03/2022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Ethan Benn</cp:lastModifiedBy>
  <cp:revision>10</cp:revision>
  <dcterms:created xsi:type="dcterms:W3CDTF">2020-03-13T23:52:53Z</dcterms:created>
  <dcterms:modified xsi:type="dcterms:W3CDTF">2022-03-20T20:38:42Z</dcterms:modified>
</cp:coreProperties>
</file>