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0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F36B2B5B-D37E-A749-9F9E-577BB80D9BBC}" type="datetimeFigureOut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D1BC0E4D-55BC-A64E-9F40-8D2C2CCC8AA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B2B5B-D37E-A749-9F9E-577BB80D9BBC}" type="datetimeFigureOut">
              <a:rPr lang="en-US" smtClean="0"/>
              <a:t>4/29/18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0E4D-55BC-A64E-9F40-8D2C2CCC8AA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B2B5B-D37E-A749-9F9E-577BB80D9BBC}" type="datetimeFigureOut">
              <a:rPr lang="en-US" smtClean="0"/>
              <a:t>4/29/18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0E4D-55BC-A64E-9F40-8D2C2CCC8AA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B2B5B-D37E-A749-9F9E-577BB80D9BBC}" type="datetimeFigureOut">
              <a:rPr lang="en-US" smtClean="0"/>
              <a:t>4/29/18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0E4D-55BC-A64E-9F40-8D2C2CCC8A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B2B5B-D37E-A749-9F9E-577BB80D9BBC}" type="datetimeFigureOut">
              <a:rPr lang="en-US" smtClean="0"/>
              <a:t>4/29/18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0E4D-55BC-A64E-9F40-8D2C2CCC8A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B2B5B-D37E-A749-9F9E-577BB80D9BBC}" type="datetimeFigureOut">
              <a:rPr lang="en-US" smtClean="0"/>
              <a:t>4/29/18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0E4D-55BC-A64E-9F40-8D2C2CCC8A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B2B5B-D37E-A749-9F9E-577BB80D9BBC}" type="datetimeFigureOut">
              <a:rPr lang="en-US" smtClean="0"/>
              <a:t>4/29/18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0E4D-55BC-A64E-9F40-8D2C2CCC8AA8}" type="slidenum">
              <a:rPr lang="en-US" smtClean="0"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B2B5B-D37E-A749-9F9E-577BB80D9BBC}" type="datetimeFigureOut">
              <a:rPr lang="en-US" smtClean="0"/>
              <a:t>4/29/18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0E4D-55BC-A64E-9F40-8D2C2CCC8A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B2B5B-D37E-A749-9F9E-577BB80D9BBC}" type="datetimeFigureOut">
              <a:rPr lang="en-US" smtClean="0"/>
              <a:t>4/29/18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0E4D-55BC-A64E-9F40-8D2C2CCC8AA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B2B5B-D37E-A749-9F9E-577BB80D9BBC}" type="datetimeFigureOut">
              <a:rPr lang="en-US" smtClean="0"/>
              <a:t>4/29/18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0E4D-55BC-A64E-9F40-8D2C2CCC8A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B2B5B-D37E-A749-9F9E-577BB80D9BBC}" type="datetimeFigureOut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0E4D-55BC-A64E-9F40-8D2C2CCC8A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B2B5B-D37E-A749-9F9E-577BB80D9BBC}" type="datetimeFigureOut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0E4D-55BC-A64E-9F40-8D2C2CCC8A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B2B5B-D37E-A749-9F9E-577BB80D9BBC}" type="datetimeFigureOut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0E4D-55BC-A64E-9F40-8D2C2CCC8A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Watermar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F36B2B5B-D37E-A749-9F9E-577BB80D9BBC}" type="datetimeFigureOut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D1BC0E4D-55BC-A64E-9F40-8D2C2CCC8AA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B2B5B-D37E-A749-9F9E-577BB80D9BBC}" type="datetimeFigureOut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0E4D-55BC-A64E-9F40-8D2C2CCC8AA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Watermar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B2B5B-D37E-A749-9F9E-577BB80D9BBC}" type="datetimeFigureOut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0E4D-55BC-A64E-9F40-8D2C2CCC8AA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B2B5B-D37E-A749-9F9E-577BB80D9BBC}" type="datetimeFigureOut">
              <a:rPr lang="en-US" smtClean="0"/>
              <a:t>4/29/18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0E4D-55BC-A64E-9F40-8D2C2CCC8A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B2B5B-D37E-A749-9F9E-577BB80D9BBC}" type="datetimeFigureOut">
              <a:rPr lang="en-US" smtClean="0"/>
              <a:t>4/29/18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0E4D-55BC-A64E-9F40-8D2C2CCC8A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B2B5B-D37E-A749-9F9E-577BB80D9BBC}" type="datetimeFigureOut">
              <a:rPr lang="en-US" smtClean="0"/>
              <a:t>4/29/18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0E4D-55BC-A64E-9F40-8D2C2CCC8AA8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B2B5B-D37E-A749-9F9E-577BB80D9BBC}" type="datetimeFigureOut">
              <a:rPr lang="en-US" smtClean="0"/>
              <a:t>4/29/18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0E4D-55BC-A64E-9F40-8D2C2CCC8AA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24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F36B2B5B-D37E-A749-9F9E-577BB80D9BBC}" type="datetimeFigureOut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D1BC0E4D-55BC-A64E-9F40-8D2C2CCC8AA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  <p:sldLayoutId id="2147483750" r:id="rId18"/>
    <p:sldLayoutId id="2147483751" r:id="rId19"/>
    <p:sldLayoutId id="2147483752"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Grading Rubrics for Group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ISDS </a:t>
            </a:r>
            <a:r>
              <a:rPr lang="en-US" dirty="0" smtClean="0"/>
              <a:t>574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980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Basic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Length of the presentation: </a:t>
            </a:r>
            <a:r>
              <a:rPr lang="en-US" sz="2000" b="1" dirty="0" smtClean="0">
                <a:solidFill>
                  <a:srgbClr val="0000FF"/>
                </a:solidFill>
              </a:rPr>
              <a:t>25</a:t>
            </a:r>
            <a:r>
              <a:rPr lang="en-US" sz="2000" dirty="0" smtClean="0"/>
              <a:t> </a:t>
            </a:r>
            <a:r>
              <a:rPr lang="en-US" sz="2000" dirty="0" err="1" smtClean="0"/>
              <a:t>mins</a:t>
            </a:r>
            <a:endParaRPr lang="en-US" sz="2000" dirty="0"/>
          </a:p>
          <a:p>
            <a:pPr lvl="1"/>
            <a:r>
              <a:rPr lang="en-US" sz="2000" dirty="0" smtClean="0"/>
              <a:t>Points deducted if &lt;22 </a:t>
            </a:r>
            <a:r>
              <a:rPr lang="en-US" sz="2000" dirty="0" err="1" smtClean="0"/>
              <a:t>mins</a:t>
            </a:r>
            <a:r>
              <a:rPr lang="en-US" sz="2000" dirty="0" smtClean="0"/>
              <a:t> or &gt;28 </a:t>
            </a:r>
            <a:r>
              <a:rPr lang="en-US" sz="2000" dirty="0" err="1" smtClean="0"/>
              <a:t>mins</a:t>
            </a:r>
            <a:endParaRPr lang="en-US" sz="2000" dirty="0" smtClean="0"/>
          </a:p>
          <a:p>
            <a:r>
              <a:rPr lang="en-US" sz="2000" dirty="0" smtClean="0"/>
              <a:t>Another 5 to 10 </a:t>
            </a:r>
            <a:r>
              <a:rPr lang="en-US" sz="2000" dirty="0" err="1" smtClean="0"/>
              <a:t>mins</a:t>
            </a:r>
            <a:r>
              <a:rPr lang="en-US" sz="2000" dirty="0" smtClean="0"/>
              <a:t> for Q&amp;A</a:t>
            </a:r>
          </a:p>
          <a:p>
            <a:r>
              <a:rPr lang="en-US" sz="2000" b="1" dirty="0" smtClean="0"/>
              <a:t>For audience</a:t>
            </a:r>
            <a:r>
              <a:rPr lang="en-US" sz="2000" dirty="0" smtClean="0"/>
              <a:t>: at least one question from each group for each presentation (</a:t>
            </a:r>
            <a:r>
              <a:rPr lang="en-US" sz="2000" u="sng" dirty="0" smtClean="0"/>
              <a:t>need 3 volunteers </a:t>
            </a:r>
            <a:r>
              <a:rPr lang="en-US" sz="2000" dirty="0" smtClean="0"/>
              <a:t>to record this, 1 extra-credit each person)</a:t>
            </a:r>
          </a:p>
          <a:p>
            <a:r>
              <a:rPr lang="en-US" sz="2000" dirty="0" smtClean="0"/>
              <a:t>Everyone in your group should present for at least </a:t>
            </a:r>
            <a:r>
              <a:rPr lang="en-US" sz="2000" b="1" dirty="0" smtClean="0">
                <a:solidFill>
                  <a:srgbClr val="0000FF"/>
                </a:solidFill>
              </a:rPr>
              <a:t>2</a:t>
            </a:r>
            <a:r>
              <a:rPr lang="en-US" sz="2000" dirty="0" smtClean="0"/>
              <a:t> minutes. (part of in-class interaction points; </a:t>
            </a:r>
            <a:r>
              <a:rPr lang="en-US" sz="2000" u="sng" dirty="0" smtClean="0"/>
              <a:t>need another 3 volunteers</a:t>
            </a:r>
            <a:r>
              <a:rPr lang="en-US" sz="2000" dirty="0" smtClean="0"/>
              <a:t> to record </a:t>
            </a:r>
            <a:r>
              <a:rPr lang="en-US" sz="2000" u="sng" dirty="0" smtClean="0"/>
              <a:t>this</a:t>
            </a:r>
            <a:r>
              <a:rPr lang="en-US" sz="2000" dirty="0" smtClean="0"/>
              <a:t> &amp; </a:t>
            </a:r>
            <a:r>
              <a:rPr lang="en-US" sz="2000" u="sng" dirty="0" smtClean="0"/>
              <a:t>the total length</a:t>
            </a:r>
            <a:r>
              <a:rPr lang="en-US" sz="2000" dirty="0" smtClean="0"/>
              <a:t> of presentation, 1 extra-credit each person)</a:t>
            </a:r>
            <a:endParaRPr lang="en-US" sz="2000" dirty="0"/>
          </a:p>
          <a:p>
            <a:r>
              <a:rPr lang="en-US" sz="2000" dirty="0" smtClean="0"/>
              <a:t>Each person will wear a name tag/sticker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83340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Rubrics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Length of presentation as a group (25 </a:t>
            </a:r>
            <a:r>
              <a:rPr lang="en-US" dirty="0" err="1" smtClean="0"/>
              <a:t>mins</a:t>
            </a:r>
            <a:r>
              <a:rPr lang="en-US" dirty="0" smtClean="0"/>
              <a:t> requirement): </a:t>
            </a:r>
            <a:r>
              <a:rPr lang="en-US" dirty="0" smtClean="0">
                <a:solidFill>
                  <a:srgbClr val="0000FF"/>
                </a:solidFill>
              </a:rPr>
              <a:t>5 </a:t>
            </a:r>
            <a:r>
              <a:rPr lang="en-US" dirty="0" err="1" smtClean="0">
                <a:solidFill>
                  <a:srgbClr val="000000"/>
                </a:solidFill>
              </a:rPr>
              <a:t>pts</a:t>
            </a:r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Length of presentation for each member (2 </a:t>
            </a:r>
            <a:r>
              <a:rPr lang="en-US" dirty="0" err="1" smtClean="0"/>
              <a:t>mins</a:t>
            </a:r>
            <a:r>
              <a:rPr lang="en-US" dirty="0" smtClean="0"/>
              <a:t> requirement): </a:t>
            </a:r>
            <a:r>
              <a:rPr lang="en-US" dirty="0" smtClean="0">
                <a:solidFill>
                  <a:srgbClr val="0000FF"/>
                </a:solidFill>
              </a:rPr>
              <a:t>2 </a:t>
            </a:r>
            <a:r>
              <a:rPr lang="en-US" dirty="0" err="1" smtClean="0">
                <a:solidFill>
                  <a:srgbClr val="000000"/>
                </a:solidFill>
              </a:rPr>
              <a:t>pts</a:t>
            </a:r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Questions for other groups (prepare one question for each of the other groups): </a:t>
            </a:r>
            <a:r>
              <a:rPr lang="en-US" dirty="0" smtClean="0">
                <a:solidFill>
                  <a:srgbClr val="0000FF"/>
                </a:solidFill>
              </a:rPr>
              <a:t>3 </a:t>
            </a:r>
            <a:r>
              <a:rPr lang="en-US" dirty="0" err="1" smtClean="0">
                <a:solidFill>
                  <a:srgbClr val="000000"/>
                </a:solidFill>
              </a:rPr>
              <a:t>pts</a:t>
            </a:r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72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Rubrics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Describing your problem clearly: </a:t>
            </a:r>
            <a:r>
              <a:rPr lang="en-US" dirty="0" smtClean="0">
                <a:solidFill>
                  <a:srgbClr val="0000FF"/>
                </a:solidFill>
              </a:rPr>
              <a:t>2 </a:t>
            </a:r>
            <a:r>
              <a:rPr lang="en-US" dirty="0" err="1" smtClean="0">
                <a:solidFill>
                  <a:srgbClr val="000000"/>
                </a:solidFill>
              </a:rPr>
              <a:t>pts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/>
              <a:t>Discussing existing literature (at least 3 articles in the field cited): </a:t>
            </a:r>
            <a:r>
              <a:rPr lang="en-US" dirty="0" smtClean="0">
                <a:solidFill>
                  <a:srgbClr val="0000FF"/>
                </a:solidFill>
              </a:rPr>
              <a:t>3 </a:t>
            </a:r>
            <a:r>
              <a:rPr lang="en-US" dirty="0" err="1" smtClean="0">
                <a:solidFill>
                  <a:srgbClr val="000000"/>
                </a:solidFill>
              </a:rPr>
              <a:t>pts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/>
              <a:t>Data cleaning &amp; preprocessing: </a:t>
            </a:r>
            <a:r>
              <a:rPr lang="en-US" dirty="0" smtClean="0">
                <a:solidFill>
                  <a:srgbClr val="0000FF"/>
                </a:solidFill>
              </a:rPr>
              <a:t>3 </a:t>
            </a:r>
            <a:r>
              <a:rPr lang="en-US" dirty="0" err="1" smtClean="0">
                <a:solidFill>
                  <a:srgbClr val="000000"/>
                </a:solidFill>
              </a:rPr>
              <a:t>pts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/>
              <a:t>Method implementation: </a:t>
            </a:r>
            <a:r>
              <a:rPr lang="en-US" dirty="0" smtClean="0">
                <a:solidFill>
                  <a:srgbClr val="0000FF"/>
                </a:solidFill>
              </a:rPr>
              <a:t>5 </a:t>
            </a:r>
            <a:r>
              <a:rPr lang="en-US" dirty="0" err="1" smtClean="0">
                <a:solidFill>
                  <a:srgbClr val="000000"/>
                </a:solidFill>
              </a:rPr>
              <a:t>pts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/>
              <a:t>Result interpretation: </a:t>
            </a:r>
            <a:r>
              <a:rPr lang="en-US" dirty="0" smtClean="0">
                <a:solidFill>
                  <a:srgbClr val="0000FF"/>
                </a:solidFill>
              </a:rPr>
              <a:t>5 </a:t>
            </a:r>
            <a:r>
              <a:rPr lang="en-US" dirty="0" err="1" smtClean="0">
                <a:solidFill>
                  <a:srgbClr val="000000"/>
                </a:solidFill>
              </a:rPr>
              <a:t>pts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/>
              <a:t>Conclusion: </a:t>
            </a:r>
            <a:r>
              <a:rPr lang="en-US" dirty="0" smtClean="0">
                <a:solidFill>
                  <a:srgbClr val="0000FF"/>
                </a:solidFill>
              </a:rPr>
              <a:t>2 </a:t>
            </a:r>
            <a:r>
              <a:rPr lang="en-US" dirty="0" err="1" smtClean="0"/>
              <a:t>pts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664319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nkwell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Inkwell.thmx</Template>
  <TotalTime>49</TotalTime>
  <Words>206</Words>
  <Application>Microsoft Macintosh PowerPoint</Application>
  <PresentationFormat>On-screen Show 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Inkwell</vt:lpstr>
      <vt:lpstr>Grading Rubrics for Group Presentation</vt:lpstr>
      <vt:lpstr>Basic Requirements</vt:lpstr>
      <vt:lpstr>Rubrics</vt:lpstr>
      <vt:lpstr>Rubrics</vt:lpstr>
    </vt:vector>
  </TitlesOfParts>
  <Company>USC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Grading Rubrics for Group Presentation</dc:title>
  <dc:creator>Yinfei Kong</dc:creator>
  <cp:lastModifiedBy>Yinfei Kong</cp:lastModifiedBy>
  <cp:revision>25</cp:revision>
  <dcterms:created xsi:type="dcterms:W3CDTF">2017-11-25T23:39:52Z</dcterms:created>
  <dcterms:modified xsi:type="dcterms:W3CDTF">2018-04-30T06:03:00Z</dcterms:modified>
</cp:coreProperties>
</file>