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57A9-FD45-4B28-B884-F65CF1D27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9F095-62B5-4479-BE3F-6A27C8AE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FF1A-634E-486A-AF52-F5E89151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5B1D-E3C4-4A5E-9270-9EB3BC1B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0A40-D045-46E3-8957-0B292A9C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6B13-8A89-4E71-A4C9-9B2D82BC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B4A64-31AE-4A62-B453-C2EA1B4C8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9F39-33B5-404D-835E-1637F661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C06E-EDC5-49F5-91DC-4038EECD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6058-F6C0-4265-AFD4-CA233E78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5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99D8F-980C-458C-AB89-1237F862C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5453-006A-48DF-A0F1-93AFFA0A7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5FF6-2A36-452D-934F-C04EECB3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4375-94F7-4AC6-B7BC-5F6200F6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14BA-C7DC-4DC4-8406-D2B7BDE3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2703-C855-4F26-9279-B349E02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CD92-10D0-4DAF-BFA9-F1FF63F8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C8E8-8DAC-453B-BDB8-84734653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CC8A-AB16-4C4F-A89F-9709F8DA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0AA1A-15E9-4DC4-BC9F-E0334A31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0114-C361-4CF8-ACA1-D45139B4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BAE8-E15D-4FDC-96BC-BF313F85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B15FC-B822-4331-AEA1-17661A6F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E8A8-1BCA-4CFB-A4F6-0F83F959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AD4B-F145-41FF-BAE8-D25CD1FE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6419-5BA2-488B-8DE5-91A8B7F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BC0D-AD12-40FF-B502-E684328E6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253F6-0CD3-47EC-9B06-D6681CEAF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04589-25CE-415D-80E5-ECDE5CDF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9AB5-326C-4933-B81F-22D662D6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B9C2-8A2B-422D-8D12-7E825CB5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3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F009-0044-4752-B436-E251258F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D849-A1B1-42AC-8590-455D833D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D0585-AABB-4042-ACAC-065B797D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2F1A9-5355-400D-8551-7A00EC0BA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46537-13AE-4A8B-8876-9807F0CB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CA194-D5D2-4DBE-92DC-91FC5679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8BB9F-62C0-49B3-AA64-75B92C59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0132B-963E-4566-965D-492C3D23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89F9-625C-416A-91BE-84EEC43E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25055-82ED-4B17-AA90-2E3DB6EB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1B051-116B-4892-A9F8-A2DE1553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07A8-ACE0-4BD4-B586-EFE0F354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E214D-F660-4CA4-A8FC-60A3CAEA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744DB-B246-4095-B37F-DBAEA84F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4D3D-4932-4A23-A647-AF1EB53D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AEB-8055-4A6D-9316-5D91E812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A469-8C79-414F-B214-A0A5158F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F5332-91D0-4C7C-BF29-A97DEA1E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08FD9-E0F1-477E-B7AE-337C701B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F935-62D4-4A02-B344-DA0A16D6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5A4D0-DF21-4C8E-86CB-64381709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3986-A3B1-46CC-B1D1-8084C8D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E091C-BA4E-4971-9E0E-C9E401D91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50084-9135-4F1E-AD6B-C24FB9020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52229-F126-46BD-BB2D-7859D150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B36E8-4BC9-498F-9A30-38AE51C3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107A-3FB3-4892-9CD0-E827551F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607EA-BBB0-45DC-A890-06357E1A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FF45-DF1B-4C57-B01D-C0CA0AAE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D149-BD61-44DA-AFA8-476EEF407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BA1D-C4AE-4B37-B734-18D5B266815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15C2-184F-4E47-A1E2-350E70529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89E9-BFAB-48E4-9146-8FAB7560F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CA65B-FC19-486C-9359-792584FE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233E-78AA-4800-A35C-13D0CB7E0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75ACB-E164-403B-ACD3-45FE3F74A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4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DC7B-6A45-43D7-BE4F-728EFA55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CDE9-5CA8-41A5-BA1E-78006D15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Introducing Interfaces &amp; Implementing an Interface </a:t>
            </a:r>
          </a:p>
          <a:p>
            <a:r>
              <a:rPr lang="en-US" dirty="0"/>
              <a:t>Implementing a Generic Interface </a:t>
            </a:r>
          </a:p>
          <a:p>
            <a:r>
              <a:rPr lang="en-US" dirty="0"/>
              <a:t>Implementing Multiple Interfaces </a:t>
            </a:r>
          </a:p>
          <a:p>
            <a:r>
              <a:rPr lang="en-US" dirty="0"/>
              <a:t>Declaring an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268C-937A-4774-B64C-29428D92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1F40-9040-4F0A-B82C-F82D4E4B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interface</a:t>
            </a:r>
            <a:r>
              <a:rPr lang="en-US" dirty="0"/>
              <a:t> is a reference type, similar to a class, that can contain </a:t>
            </a:r>
            <a:r>
              <a:rPr lang="en-US" i="1" dirty="0"/>
              <a:t>only</a:t>
            </a:r>
            <a:r>
              <a:rPr lang="en-US" dirty="0"/>
              <a:t> constants, method signatures, default methods, static methods, and nested types. </a:t>
            </a:r>
          </a:p>
          <a:p>
            <a:r>
              <a:rPr lang="en-US" dirty="0"/>
              <a:t>Method bodies exist only for default methods and static methods.</a:t>
            </a:r>
          </a:p>
          <a:p>
            <a:r>
              <a:rPr lang="en-US" dirty="0"/>
              <a:t>Interfaces cannot be instantiated—they can only be </a:t>
            </a:r>
            <a:r>
              <a:rPr lang="en-US" i="1" dirty="0"/>
              <a:t>implemented</a:t>
            </a:r>
            <a:r>
              <a:rPr lang="en-US" dirty="0"/>
              <a:t> by classes or </a:t>
            </a:r>
            <a:r>
              <a:rPr lang="en-US" i="1" dirty="0"/>
              <a:t>extended</a:t>
            </a:r>
            <a:r>
              <a:rPr lang="en-US" dirty="0"/>
              <a:t> 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4682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B115-A095-4F47-B101-9C77D46A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3A06-D574-448D-9D77-72FDD076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Interface &lt;</a:t>
            </a:r>
            <a:r>
              <a:rPr lang="en-US" dirty="0" err="1"/>
              <a:t>interface_name</a:t>
            </a:r>
            <a:r>
              <a:rPr lang="en-US" dirty="0"/>
              <a:t>&gt;{</a:t>
            </a:r>
          </a:p>
          <a:p>
            <a:pPr marL="0" indent="0">
              <a:buNone/>
            </a:pPr>
            <a:r>
              <a:rPr lang="en-US" dirty="0"/>
              <a:t>Public static final member1, ….member;</a:t>
            </a:r>
          </a:p>
          <a:p>
            <a:pPr marL="0" indent="0">
              <a:buNone/>
            </a:pPr>
            <a:r>
              <a:rPr lang="en-US" dirty="0"/>
              <a:t>Public void abs_method1();</a:t>
            </a:r>
          </a:p>
          <a:p>
            <a:pPr marL="0" indent="0">
              <a:buNone/>
            </a:pPr>
            <a:r>
              <a:rPr lang="en-US" dirty="0"/>
              <a:t>Public static method(){….}</a:t>
            </a:r>
          </a:p>
          <a:p>
            <a:pPr marL="0" indent="0">
              <a:buNone/>
            </a:pPr>
            <a:r>
              <a:rPr lang="en-US" dirty="0"/>
              <a:t>Public default void </a:t>
            </a:r>
            <a:r>
              <a:rPr lang="en-US" dirty="0" err="1"/>
              <a:t>default_method</a:t>
            </a:r>
            <a:r>
              <a:rPr lang="en-US" dirty="0"/>
              <a:t>(){…..}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3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C0EB-B83E-4BF8-BF9F-CFCEAFB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EE04-7601-409B-8760-3F304AE6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the interface, first step declare the class.</a:t>
            </a:r>
          </a:p>
          <a:p>
            <a:r>
              <a:rPr lang="en-US" dirty="0"/>
              <a:t>Use the keyword implements in the class along with interface name.</a:t>
            </a:r>
          </a:p>
          <a:p>
            <a:r>
              <a:rPr lang="en-US" dirty="0"/>
              <a:t>Class can have more than one interface separated by commas.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i="1" dirty="0"/>
              <a:t>class &lt;</a:t>
            </a:r>
            <a:r>
              <a:rPr lang="en-US" i="1" dirty="0" err="1"/>
              <a:t>ClassName</a:t>
            </a:r>
            <a:r>
              <a:rPr lang="en-US" i="1" dirty="0"/>
              <a:t>&gt; implements &lt;</a:t>
            </a:r>
            <a:r>
              <a:rPr lang="en-US" i="1" dirty="0" err="1"/>
              <a:t>interface_name</a:t>
            </a:r>
            <a:r>
              <a:rPr lang="en-US" i="1" dirty="0"/>
              <a:t>&gt;, …{</a:t>
            </a:r>
          </a:p>
          <a:p>
            <a:pPr marL="0" indent="0">
              <a:buNone/>
            </a:pPr>
            <a:r>
              <a:rPr lang="en-US" i="1" dirty="0"/>
              <a:t>	Define the abstract methods.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8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6092-8F43-44CC-8DF0-B699F842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B68F-1A24-4A8D-9FA1-3A6AE4FD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generic interface declaration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interface_name</a:t>
            </a:r>
            <a:r>
              <a:rPr lang="en-US" dirty="0"/>
              <a:t> &lt;E&gt;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Here &lt;E&gt; can be mention as the Generic type.</a:t>
            </a:r>
          </a:p>
          <a:p>
            <a:r>
              <a:rPr lang="en-US" dirty="0"/>
              <a:t>A generic type declaration is compiled once and for all, and turned into a single class file, just like an ordinary class or interface declaration.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1E36-D726-4868-A157-B7718029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F6F6-4AA8-409E-9F51-247BD868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8171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Interfaces</vt:lpstr>
      <vt:lpstr>Learning Objectives</vt:lpstr>
      <vt:lpstr>Introduction</vt:lpstr>
      <vt:lpstr>Syntax</vt:lpstr>
      <vt:lpstr>Implements interface</vt:lpstr>
      <vt:lpstr>Generic 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sivs.p</dc:creator>
  <cp:lastModifiedBy>sivs.p</cp:lastModifiedBy>
  <cp:revision>4</cp:revision>
  <dcterms:created xsi:type="dcterms:W3CDTF">2018-07-09T15:12:11Z</dcterms:created>
  <dcterms:modified xsi:type="dcterms:W3CDTF">2018-07-09T15:38:42Z</dcterms:modified>
</cp:coreProperties>
</file>