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3" r:id="rId8"/>
    <p:sldId id="264" r:id="rId9"/>
    <p:sldId id="260" r:id="rId10"/>
    <p:sldId id="261" r:id="rId11"/>
    <p:sldId id="267" r:id="rId12"/>
    <p:sldId id="262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80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93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6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1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18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70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79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23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03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66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08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AA228-EF56-4E18-B868-CD3185C0A601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BA9D2-0EE6-4973-A211-7D17C18F2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8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Day 5 – Java Core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Course Code: TAPL1LF011			Course Name: Core Java</a:t>
            </a:r>
          </a:p>
          <a:p>
            <a:endParaRPr lang="en-IN" dirty="0"/>
          </a:p>
          <a:p>
            <a:r>
              <a:rPr lang="en-IN" dirty="0"/>
              <a:t>Trainer Name: </a:t>
            </a:r>
            <a:r>
              <a:rPr lang="en-IN" dirty="0" err="1"/>
              <a:t>Thiruppathi</a:t>
            </a:r>
            <a:endParaRPr lang="en-IN" dirty="0"/>
          </a:p>
          <a:p>
            <a:r>
              <a:rPr lang="en-IN" dirty="0"/>
              <a:t>Java Trainer</a:t>
            </a:r>
          </a:p>
        </p:txBody>
      </p:sp>
    </p:spTree>
    <p:extLst>
      <p:ext uri="{BB962C8B-B14F-4D97-AF65-F5344CB8AC3E}">
        <p14:creationId xmlns:p14="http://schemas.microsoft.com/office/powerpoint/2010/main" val="1090511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24C90-117F-43C9-BFA2-CE82ECA3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3E0EA-5C61-4D8A-B17B-2CA8A1D92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collection used to hold multiple elements prior to processing.</a:t>
            </a:r>
          </a:p>
          <a:p>
            <a:pPr lvl="0"/>
            <a:r>
              <a:rPr lang="en-US" dirty="0"/>
              <a:t>Deque provides additional insertion, extraction, and inspection operations. </a:t>
            </a:r>
          </a:p>
          <a:p>
            <a:r>
              <a:rPr lang="en-US" dirty="0"/>
              <a:t>Deques can be used both as FIFO (first-in, first-out) and LIFO (last-in, first-out). </a:t>
            </a:r>
          </a:p>
          <a:p>
            <a:r>
              <a:rPr lang="en-US" dirty="0"/>
              <a:t>In a deque all new elements can be inserted, retrieved and removed at both ends.</a:t>
            </a:r>
          </a:p>
          <a:p>
            <a:r>
              <a:rPr lang="en-US" dirty="0"/>
              <a:t>The implementation classes are: </a:t>
            </a:r>
            <a:r>
              <a:rPr lang="en-US" dirty="0" err="1"/>
              <a:t>ArrayDeque</a:t>
            </a:r>
            <a:r>
              <a:rPr lang="en-US" dirty="0"/>
              <a:t> and LinkedList.</a:t>
            </a:r>
          </a:p>
        </p:txBody>
      </p:sp>
    </p:spTree>
    <p:extLst>
      <p:ext uri="{BB962C8B-B14F-4D97-AF65-F5344CB8AC3E}">
        <p14:creationId xmlns:p14="http://schemas.microsoft.com/office/powerpoint/2010/main" val="241946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A36A-816A-4507-A27D-BA4D3F11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ArrayDeque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F8777-E1F8-4195-B757-5723DAB06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deques have no capacity restrictions; they grow as necessary to support usage.</a:t>
            </a:r>
          </a:p>
          <a:p>
            <a:r>
              <a:rPr lang="en-US" dirty="0"/>
              <a:t>They are not thread-safe; in the absence of external synchronization, they do not support concurrent access by multiple threads.</a:t>
            </a:r>
          </a:p>
          <a:p>
            <a:r>
              <a:rPr lang="en-US" dirty="0"/>
              <a:t>Null elements are prohibited.</a:t>
            </a:r>
          </a:p>
          <a:p>
            <a:r>
              <a:rPr lang="en-US" dirty="0"/>
              <a:t>This class is likely to be faster than Stack when used as a stack, and faster than LinkedList when used as a queue.</a:t>
            </a:r>
          </a:p>
        </p:txBody>
      </p:sp>
    </p:spTree>
    <p:extLst>
      <p:ext uri="{BB962C8B-B14F-4D97-AF65-F5344CB8AC3E}">
        <p14:creationId xmlns:p14="http://schemas.microsoft.com/office/powerpoint/2010/main" val="3624170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AEF12-80D2-47C9-8C9C-25B37AA0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9BC1D-0487-438E-B383-EF7146195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that maps keys to values. </a:t>
            </a:r>
          </a:p>
          <a:p>
            <a:r>
              <a:rPr lang="en-US" dirty="0"/>
              <a:t>A Map cannot contain duplicate keys; each key can map to at most one value.</a:t>
            </a:r>
          </a:p>
          <a:p>
            <a:r>
              <a:rPr lang="en-US" dirty="0"/>
              <a:t>The Map interface includes methods for basic operations (such as put, get, remove, </a:t>
            </a:r>
            <a:r>
              <a:rPr lang="en-US" dirty="0" err="1"/>
              <a:t>containsKey</a:t>
            </a:r>
            <a:r>
              <a:rPr lang="en-US" dirty="0"/>
              <a:t>, </a:t>
            </a:r>
            <a:r>
              <a:rPr lang="en-US" dirty="0" err="1"/>
              <a:t>containsValue</a:t>
            </a:r>
            <a:r>
              <a:rPr lang="en-US" dirty="0"/>
              <a:t>, size, and empty).</a:t>
            </a:r>
          </a:p>
          <a:p>
            <a:r>
              <a:rPr lang="en-US" dirty="0"/>
              <a:t>The Implementation classes are: HashMap, </a:t>
            </a:r>
            <a:r>
              <a:rPr lang="en-US" dirty="0" err="1"/>
              <a:t>TreeMap</a:t>
            </a:r>
            <a:r>
              <a:rPr lang="en-US" dirty="0"/>
              <a:t>, </a:t>
            </a:r>
            <a:r>
              <a:rPr lang="en-US" dirty="0" err="1"/>
              <a:t>LinkedHashMap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705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F613-B9A4-4119-BAE0-06AA7632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1DE57-D1BF-4CFA-BAED-481F4314D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implementation provides all of the optional map operations, and permits null values and the null key.</a:t>
            </a:r>
          </a:p>
          <a:p>
            <a:r>
              <a:rPr lang="en-US" dirty="0"/>
              <a:t>This class makes no guarantees as to the order of the map. </a:t>
            </a:r>
          </a:p>
          <a:p>
            <a:r>
              <a:rPr lang="en-US" dirty="0"/>
              <a:t>It does not guarantee that the order will remain constant over time.</a:t>
            </a:r>
          </a:p>
        </p:txBody>
      </p:sp>
    </p:spTree>
    <p:extLst>
      <p:ext uri="{BB962C8B-B14F-4D97-AF65-F5344CB8AC3E}">
        <p14:creationId xmlns:p14="http://schemas.microsoft.com/office/powerpoint/2010/main" val="3222533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46E9-1F99-4649-8FB5-29C40DD9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04F88-EDD1-4884-9F17-1E49CE3E0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Queries?</a:t>
            </a:r>
          </a:p>
        </p:txBody>
      </p:sp>
    </p:spTree>
    <p:extLst>
      <p:ext uri="{BB962C8B-B14F-4D97-AF65-F5344CB8AC3E}">
        <p14:creationId xmlns:p14="http://schemas.microsoft.com/office/powerpoint/2010/main" val="246944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Collection with Uniqueness: Sets </a:t>
            </a:r>
          </a:p>
          <a:p>
            <a:pPr marL="0" indent="0">
              <a:buNone/>
            </a:pPr>
            <a:r>
              <a:rPr lang="en-IN" dirty="0"/>
              <a:t>	Introduction </a:t>
            </a:r>
          </a:p>
          <a:p>
            <a:pPr marL="0" indent="0">
              <a:buNone/>
            </a:pPr>
            <a:r>
              <a:rPr lang="en-IN" dirty="0"/>
              <a:t>	Set Implementations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SortedSet</a:t>
            </a:r>
            <a:r>
              <a:rPr lang="en-IN" dirty="0"/>
              <a:t> and </a:t>
            </a:r>
            <a:r>
              <a:rPr lang="en-IN" dirty="0" err="1"/>
              <a:t>NavigableSet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Sorting Techniques With Comparable and Comparator interface </a:t>
            </a:r>
          </a:p>
          <a:p>
            <a:pPr marL="0" indent="0">
              <a:buNone/>
            </a:pPr>
            <a:r>
              <a:rPr lang="en-IN" dirty="0"/>
              <a:t>Collections with Modification Order: Queues, </a:t>
            </a:r>
            <a:r>
              <a:rPr lang="en-IN" dirty="0" err="1"/>
              <a:t>Deques</a:t>
            </a:r>
            <a:r>
              <a:rPr lang="en-IN" dirty="0"/>
              <a:t>, and Stacks 	</a:t>
            </a:r>
          </a:p>
          <a:p>
            <a:pPr marL="0" indent="0">
              <a:buNone/>
            </a:pPr>
            <a:r>
              <a:rPr lang="en-IN" dirty="0"/>
              <a:t>	Introduction </a:t>
            </a:r>
          </a:p>
          <a:p>
            <a:pPr marL="0" indent="0">
              <a:buNone/>
            </a:pPr>
            <a:r>
              <a:rPr lang="en-IN" dirty="0"/>
              <a:t>	Queues and its Coding </a:t>
            </a:r>
          </a:p>
          <a:p>
            <a:pPr marL="0" indent="0">
              <a:buNone/>
            </a:pPr>
            <a:r>
              <a:rPr lang="en-IN" dirty="0"/>
              <a:t>	Priority Queues </a:t>
            </a:r>
          </a:p>
          <a:p>
            <a:pPr marL="0" indent="0">
              <a:buNone/>
            </a:pPr>
            <a:r>
              <a:rPr lang="en-IN" dirty="0"/>
              <a:t>	Coding Priority Queues </a:t>
            </a:r>
          </a:p>
          <a:p>
            <a:pPr marL="0" indent="0">
              <a:buNone/>
            </a:pPr>
            <a:r>
              <a:rPr lang="en-IN" dirty="0"/>
              <a:t>	Stacks and </a:t>
            </a:r>
            <a:r>
              <a:rPr lang="en-IN" dirty="0" err="1"/>
              <a:t>Deques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	Coding Stacks and </a:t>
            </a:r>
            <a:r>
              <a:rPr lang="en-IN" dirty="0" err="1"/>
              <a:t>Deques</a:t>
            </a: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55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Objective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Collections of Pairs: Maps </a:t>
            </a:r>
          </a:p>
          <a:p>
            <a:pPr marL="0" indent="0">
              <a:buNone/>
            </a:pPr>
            <a:r>
              <a:rPr lang="en-IN" dirty="0"/>
              <a:t>	Introduction </a:t>
            </a:r>
          </a:p>
          <a:p>
            <a:pPr marL="0" indent="0">
              <a:buNone/>
            </a:pPr>
            <a:r>
              <a:rPr lang="en-IN" dirty="0"/>
              <a:t>	Why Use a Map? </a:t>
            </a:r>
          </a:p>
          <a:p>
            <a:pPr marL="0" indent="0">
              <a:buNone/>
            </a:pPr>
            <a:r>
              <a:rPr lang="en-IN" dirty="0"/>
              <a:t>	Views Over Maps</a:t>
            </a:r>
          </a:p>
          <a:p>
            <a:pPr marL="0" indent="0">
              <a:buNone/>
            </a:pPr>
            <a:r>
              <a:rPr lang="en-IN" dirty="0"/>
              <a:t>	Sorted and Navigable Maps </a:t>
            </a:r>
          </a:p>
          <a:p>
            <a:pPr marL="0" indent="0">
              <a:buNone/>
            </a:pPr>
            <a:r>
              <a:rPr lang="en-IN" dirty="0"/>
              <a:t>	Mutable </a:t>
            </a:r>
            <a:r>
              <a:rPr lang="en-IN" dirty="0" err="1"/>
              <a:t>HashMap</a:t>
            </a:r>
            <a:r>
              <a:rPr lang="en-IN" dirty="0"/>
              <a:t> Keys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TreeMap</a:t>
            </a:r>
            <a:r>
              <a:rPr lang="en-IN" dirty="0"/>
              <a:t>, </a:t>
            </a:r>
            <a:r>
              <a:rPr lang="en-IN" dirty="0" err="1"/>
              <a:t>LinkedHashMap</a:t>
            </a:r>
            <a:r>
              <a:rPr lang="en-IN" dirty="0"/>
              <a:t>, </a:t>
            </a:r>
            <a:r>
              <a:rPr lang="en-IN" dirty="0" err="1"/>
              <a:t>WeakHashMap</a:t>
            </a:r>
            <a:r>
              <a:rPr lang="en-IN" dirty="0"/>
              <a:t>, </a:t>
            </a:r>
            <a:r>
              <a:rPr lang="en-IN" dirty="0" err="1"/>
              <a:t>EnumMap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	Summary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9773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ECB61-D1EE-4A8B-91D1-B9FDD190B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44863-458E-4DC4-812D-7D62DE700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collection that cannot contain duplicate elements. </a:t>
            </a:r>
          </a:p>
          <a:p>
            <a:r>
              <a:rPr lang="en-US" dirty="0"/>
              <a:t>This interface models the mathematical set abstraction and is used to represent sets, such as the cards comprising a poker hand, the courses making up a student's schedule, or the processes running on a machine.</a:t>
            </a:r>
          </a:p>
          <a:p>
            <a:r>
              <a:rPr lang="en-US" dirty="0"/>
              <a:t>Strong behavior of equals() and </a:t>
            </a:r>
            <a:r>
              <a:rPr lang="en-US" dirty="0" err="1"/>
              <a:t>hashCode</a:t>
            </a:r>
            <a:r>
              <a:rPr lang="en-US" dirty="0"/>
              <a:t>() methods.</a:t>
            </a:r>
          </a:p>
          <a:p>
            <a:r>
              <a:rPr lang="en-US" dirty="0"/>
              <a:t>The implementation classes are</a:t>
            </a:r>
          </a:p>
          <a:p>
            <a:pPr marL="0" indent="0">
              <a:buNone/>
            </a:pPr>
            <a:r>
              <a:rPr lang="en-US" dirty="0"/>
              <a:t>    1) HashSet</a:t>
            </a:r>
          </a:p>
          <a:p>
            <a:pPr marL="0" indent="0">
              <a:buNone/>
            </a:pPr>
            <a:r>
              <a:rPr lang="en-US" dirty="0"/>
              <a:t>    2) </a:t>
            </a:r>
            <a:r>
              <a:rPr lang="en-US" dirty="0" err="1"/>
              <a:t>TreeSet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3) </a:t>
            </a:r>
            <a:r>
              <a:rPr lang="en-US" dirty="0" err="1"/>
              <a:t>LinkedHashSet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88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FFEBD-D571-4B12-B4E3-FA64A91D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23DB0-8C18-4ECA-B731-9E397075E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Stores its elements in a hash table, is the best-performing implementation.</a:t>
            </a:r>
          </a:p>
          <a:p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makes no guarantees concerning the order of iteration.</a:t>
            </a:r>
          </a:p>
          <a:p>
            <a:r>
              <a:rPr lang="en-US" dirty="0"/>
              <a:t>This class offers constant time performance for the basic operations (add, remove, contains and size).</a:t>
            </a:r>
          </a:p>
          <a:p>
            <a:r>
              <a:rPr lang="en-US" dirty="0"/>
              <a:t>Not Synchronized for its implementation.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2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C6255-F3D5-44D9-BCCB-A86626C8C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TreeSet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D48A-DF0C-4088-91BD-00950C396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TreeSet</a:t>
            </a:r>
            <a:r>
              <a:rPr lang="en-US" dirty="0"/>
              <a:t>, stores its elements in a red-black tree, orders its elements based on their values.</a:t>
            </a:r>
          </a:p>
          <a:p>
            <a:r>
              <a:rPr lang="en-US" dirty="0"/>
              <a:t>It is substantially slower than HashSet.</a:t>
            </a:r>
          </a:p>
          <a:p>
            <a:r>
              <a:rPr lang="en-US" dirty="0"/>
              <a:t>Not synchronized.</a:t>
            </a:r>
          </a:p>
        </p:txBody>
      </p:sp>
    </p:spTree>
    <p:extLst>
      <p:ext uri="{BB962C8B-B14F-4D97-AF65-F5344CB8AC3E}">
        <p14:creationId xmlns:p14="http://schemas.microsoft.com/office/powerpoint/2010/main" val="64764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698-1CB1-4296-81EA-DDB8F3EF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en-US" dirty="0"/>
              <a:t>Sorting using Comparable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A5438-6BDB-44A9-A4A7-141E9FAC9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Comparable implementations provide a </a:t>
            </a:r>
            <a:r>
              <a:rPr lang="en-US" i="1" dirty="0"/>
              <a:t>natural ordering</a:t>
            </a:r>
            <a:r>
              <a:rPr lang="en-US" dirty="0"/>
              <a:t> for a class, which allows objects of that class to be sorted automatically.</a:t>
            </a:r>
          </a:p>
          <a:p>
            <a:r>
              <a:rPr lang="en-US" dirty="0"/>
              <a:t>The </a:t>
            </a:r>
            <a:r>
              <a:rPr lang="en-US" dirty="0" err="1"/>
              <a:t>compareTo</a:t>
            </a:r>
            <a:r>
              <a:rPr lang="en-US" dirty="0"/>
              <a:t>(Object) method compares the receiving object with the specified object and returns a negative integer, 0, or a positive integer depending on whether the receiving object is less than, equal to, or greater than the specified object.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b="1" dirty="0"/>
              <a:t> public interface Comparable&lt;T&gt; {</a:t>
            </a:r>
          </a:p>
          <a:p>
            <a:pPr marL="0" indent="0">
              <a:buNone/>
            </a:pPr>
            <a:r>
              <a:rPr lang="en-US" b="1" dirty="0"/>
              <a:t>                    public int </a:t>
            </a:r>
            <a:r>
              <a:rPr lang="en-US" b="1" dirty="0" err="1"/>
              <a:t>compareTo</a:t>
            </a:r>
            <a:r>
              <a:rPr lang="en-US" b="1" dirty="0"/>
              <a:t>(T o);</a:t>
            </a:r>
          </a:p>
          <a:p>
            <a:pPr marL="0" indent="0">
              <a:buNone/>
            </a:pPr>
            <a:r>
              <a:rPr lang="en-US" b="1" dirty="0"/>
              <a:t>         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629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A947-4264-4113-8C73-97511C40B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using Comparator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1FBF3-CB80-4328-B13A-F57062232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Comparator - an object that encapsulates an ordering.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b="1" dirty="0"/>
              <a:t>public interface Comparator&lt;T&gt; {</a:t>
            </a:r>
          </a:p>
          <a:p>
            <a:pPr marL="0" indent="0">
              <a:buNone/>
            </a:pPr>
            <a:r>
              <a:rPr lang="en-US" b="1" dirty="0"/>
              <a:t>                   int compare(T o1, T o2);</a:t>
            </a:r>
          </a:p>
          <a:p>
            <a:pPr marL="0" indent="0">
              <a:buNone/>
            </a:pPr>
            <a:r>
              <a:rPr lang="en-US" b="1" dirty="0"/>
              <a:t>            }</a:t>
            </a:r>
          </a:p>
          <a:p>
            <a:r>
              <a:rPr lang="en-US" dirty="0"/>
              <a:t>The compare method compares its two arguments, returning a negative integer, 0, or a positive integer depending on whether the first argument is less than, equal to, or greater than the second.</a:t>
            </a:r>
          </a:p>
        </p:txBody>
      </p:sp>
    </p:spTree>
    <p:extLst>
      <p:ext uri="{BB962C8B-B14F-4D97-AF65-F5344CB8AC3E}">
        <p14:creationId xmlns:p14="http://schemas.microsoft.com/office/powerpoint/2010/main" val="1406734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EF1C-994B-46EE-AC36-C2238E088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38268-E17F-445C-BCD8-13BB86E00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a collection used to hold multiple elements prior to processing.</a:t>
            </a:r>
          </a:p>
          <a:p>
            <a:pPr lvl="0"/>
            <a:r>
              <a:rPr lang="en-US" dirty="0"/>
              <a:t>Queue provides additional insertion, extraction, and inspection operations. </a:t>
            </a:r>
          </a:p>
          <a:p>
            <a:r>
              <a:rPr lang="en-US" dirty="0"/>
              <a:t>Queues typically, but do not necessarily, order elements in a FIFO (first-in, first-out) manner. </a:t>
            </a:r>
          </a:p>
          <a:p>
            <a:r>
              <a:rPr lang="en-US" dirty="0"/>
              <a:t>The exceptions are priority queues, which order elements according to a supplied comparator or the elements' natural ordering. </a:t>
            </a:r>
          </a:p>
          <a:p>
            <a:r>
              <a:rPr lang="en-US" dirty="0"/>
              <a:t>The head of the queue is the element that would be removed by a call to remove or poll. </a:t>
            </a:r>
          </a:p>
          <a:p>
            <a:r>
              <a:rPr lang="en-US" dirty="0"/>
              <a:t>In a FIFO queue, all new elements are inserted at the tail of the queue.</a:t>
            </a:r>
          </a:p>
          <a:p>
            <a:r>
              <a:rPr lang="en-US" dirty="0"/>
              <a:t>Other kinds of queues may use different placement rules.</a:t>
            </a:r>
          </a:p>
        </p:txBody>
      </p:sp>
    </p:spTree>
    <p:extLst>
      <p:ext uri="{BB962C8B-B14F-4D97-AF65-F5344CB8AC3E}">
        <p14:creationId xmlns:p14="http://schemas.microsoft.com/office/powerpoint/2010/main" val="1254486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580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Day 5 – Java Core Platform</vt:lpstr>
      <vt:lpstr>Learning Objective</vt:lpstr>
      <vt:lpstr>Learning Objective (Continued)</vt:lpstr>
      <vt:lpstr>Set Interface</vt:lpstr>
      <vt:lpstr>HashSet</vt:lpstr>
      <vt:lpstr>TreeSet implementation</vt:lpstr>
      <vt:lpstr>Sorting using Comparable Interface</vt:lpstr>
      <vt:lpstr>Sorting using Comparator Interface</vt:lpstr>
      <vt:lpstr>Queue</vt:lpstr>
      <vt:lpstr>Deque</vt:lpstr>
      <vt:lpstr>ArrayDeque</vt:lpstr>
      <vt:lpstr>Map</vt:lpstr>
      <vt:lpstr>HashMap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Core Java</dc:title>
  <dc:creator>Windows 8.1</dc:creator>
  <cp:lastModifiedBy>THIRUPPATHI S</cp:lastModifiedBy>
  <cp:revision>60</cp:revision>
  <dcterms:created xsi:type="dcterms:W3CDTF">2018-06-12T16:16:52Z</dcterms:created>
  <dcterms:modified xsi:type="dcterms:W3CDTF">2019-01-23T12:31:54Z</dcterms:modified>
</cp:coreProperties>
</file>