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0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3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8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3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A228-EF56-4E18-B868-CD3185C0A601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A9D2-0EE6-4973-A211-7D17C18F2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Day 6 – Java 8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Course Code: TAPL1LF011			Course Name: Core Java</a:t>
            </a:r>
          </a:p>
          <a:p>
            <a:endParaRPr lang="en-IN" dirty="0"/>
          </a:p>
          <a:p>
            <a:r>
              <a:rPr lang="en-IN" dirty="0"/>
              <a:t>Trainer Name: </a:t>
            </a:r>
            <a:r>
              <a:rPr lang="en-IN" dirty="0" err="1"/>
              <a:t>Thiruppathi</a:t>
            </a:r>
            <a:endParaRPr lang="en-IN" dirty="0"/>
          </a:p>
          <a:p>
            <a:r>
              <a:rPr lang="en-IN" dirty="0"/>
              <a:t>Java Trainer</a:t>
            </a:r>
          </a:p>
        </p:txBody>
      </p:sp>
    </p:spTree>
    <p:extLst>
      <p:ext uri="{BB962C8B-B14F-4D97-AF65-F5344CB8AC3E}">
        <p14:creationId xmlns:p14="http://schemas.microsoft.com/office/powerpoint/2010/main" val="109051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Introducing Lambda Expressions </a:t>
            </a:r>
          </a:p>
          <a:p>
            <a:pPr marL="0" indent="0">
              <a:buNone/>
            </a:pPr>
            <a:r>
              <a:rPr lang="en-IN" dirty="0"/>
              <a:t>	Motivation for Lambdas </a:t>
            </a:r>
          </a:p>
          <a:p>
            <a:pPr marL="0" indent="0">
              <a:buNone/>
            </a:pPr>
            <a:r>
              <a:rPr lang="en-IN" dirty="0"/>
              <a:t>	Lambda Expression Overview </a:t>
            </a:r>
          </a:p>
          <a:p>
            <a:pPr marL="0" indent="0">
              <a:buNone/>
            </a:pPr>
            <a:r>
              <a:rPr lang="en-IN" dirty="0"/>
              <a:t>	Lambda Expressions and Functional Interfaces </a:t>
            </a:r>
          </a:p>
          <a:p>
            <a:pPr marL="0" indent="0">
              <a:buNone/>
            </a:pPr>
            <a:r>
              <a:rPr lang="en-IN" dirty="0"/>
              <a:t>	Using Lambda Expressions </a:t>
            </a:r>
          </a:p>
          <a:p>
            <a:pPr marL="0" indent="0">
              <a:buNone/>
            </a:pPr>
            <a:r>
              <a:rPr lang="en-IN" dirty="0"/>
              <a:t>	Working with Method References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5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7622-BBED-4C53-A7BC-19BA8ADE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</a:t>
            </a:r>
            <a:r>
              <a:rPr lang="en-US" dirty="0"/>
              <a:t>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A7A3-AB4F-466D-A35A-95C9FC49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Enable you to encapsulate a single unit of behavior and pass it to other code.</a:t>
            </a:r>
          </a:p>
          <a:p>
            <a:r>
              <a:rPr lang="en-US" dirty="0"/>
              <a:t>Lisp – first programming used Lambda Expression.</a:t>
            </a:r>
          </a:p>
          <a:p>
            <a:r>
              <a:rPr lang="en-US" dirty="0"/>
              <a:t>Java Supports functional programming.</a:t>
            </a:r>
          </a:p>
          <a:p>
            <a:r>
              <a:rPr lang="en-US" dirty="0"/>
              <a:t>The action performed on each element of a collection, when a process is completed, or when a process encounters an error.</a:t>
            </a:r>
          </a:p>
          <a:p>
            <a:r>
              <a:rPr lang="en-US" dirty="0"/>
              <a:t>Features are:</a:t>
            </a:r>
          </a:p>
          <a:p>
            <a:pPr lvl="1"/>
            <a:r>
              <a:rPr lang="en-US" dirty="0"/>
              <a:t>Method Reference ( :: ) – two colon </a:t>
            </a:r>
            <a:r>
              <a:rPr lang="en-US" dirty="0" err="1"/>
              <a:t>opr</a:t>
            </a:r>
            <a:r>
              <a:rPr lang="en-US" dirty="0"/>
              <a:t> used to implement it.</a:t>
            </a:r>
          </a:p>
          <a:p>
            <a:pPr lvl="1"/>
            <a:r>
              <a:rPr lang="en-US" dirty="0"/>
              <a:t>Default methods</a:t>
            </a:r>
          </a:p>
          <a:p>
            <a:pPr lvl="1"/>
            <a:r>
              <a:rPr lang="en-US" dirty="0"/>
              <a:t>Type improved inference.</a:t>
            </a:r>
          </a:p>
        </p:txBody>
      </p:sp>
    </p:spTree>
    <p:extLst>
      <p:ext uri="{BB962C8B-B14F-4D97-AF65-F5344CB8AC3E}">
        <p14:creationId xmlns:p14="http://schemas.microsoft.com/office/powerpoint/2010/main" val="25026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EBC8-A6FF-403D-B6EA-B9AD79F0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A64F-5108-460D-8579-023B237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functional interface is any interface that contains only one abstract method.</a:t>
            </a:r>
          </a:p>
          <a:p>
            <a:r>
              <a:rPr lang="en-US" dirty="0"/>
              <a:t>Omit the name of that method when you implement it. </a:t>
            </a:r>
          </a:p>
          <a:p>
            <a:r>
              <a:rPr lang="en-US" dirty="0"/>
              <a:t>you use a </a:t>
            </a:r>
            <a:r>
              <a:rPr lang="en-US" i="1" dirty="0"/>
              <a:t>lambda expression</a:t>
            </a:r>
            <a:r>
              <a:rPr lang="en-US" dirty="0"/>
              <a:t>, which is highlighted in the following method invocation:</a:t>
            </a:r>
          </a:p>
          <a:p>
            <a:pPr marL="0" indent="0">
              <a:buNone/>
            </a:pPr>
            <a:r>
              <a:rPr lang="en-US" dirty="0" err="1"/>
              <a:t>printPersons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roster,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FF0000"/>
                </a:solidFill>
              </a:rPr>
              <a:t>(Person p) -&gt; </a:t>
            </a:r>
            <a:r>
              <a:rPr lang="en-US" b="1" dirty="0" err="1">
                <a:solidFill>
                  <a:srgbClr val="FF0000"/>
                </a:solidFill>
              </a:rPr>
              <a:t>p.getGender</a:t>
            </a:r>
            <a:r>
              <a:rPr lang="en-US" b="1" dirty="0">
                <a:solidFill>
                  <a:srgbClr val="FF0000"/>
                </a:solidFill>
              </a:rPr>
              <a:t>() == </a:t>
            </a:r>
            <a:r>
              <a:rPr lang="en-US" b="1" dirty="0" err="1">
                <a:solidFill>
                  <a:srgbClr val="FF0000"/>
                </a:solidFill>
              </a:rPr>
              <a:t>Person.Sex.MALE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&amp;&amp; </a:t>
            </a:r>
            <a:r>
              <a:rPr lang="en-US" b="1" dirty="0" err="1">
                <a:solidFill>
                  <a:srgbClr val="FF0000"/>
                </a:solidFill>
              </a:rPr>
              <a:t>p.getAge</a:t>
            </a:r>
            <a:r>
              <a:rPr lang="en-US" b="1" dirty="0">
                <a:solidFill>
                  <a:srgbClr val="FF0000"/>
                </a:solidFill>
              </a:rPr>
              <a:t>() &gt;= 18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&amp;&amp; </a:t>
            </a:r>
            <a:r>
              <a:rPr lang="en-US" b="1" dirty="0" err="1">
                <a:solidFill>
                  <a:srgbClr val="FF0000"/>
                </a:solidFill>
              </a:rPr>
              <a:t>p.getAge</a:t>
            </a:r>
            <a:r>
              <a:rPr lang="en-US" b="1" dirty="0">
                <a:solidFill>
                  <a:srgbClr val="FF0000"/>
                </a:solidFill>
              </a:rPr>
              <a:t>() &lt;= 25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2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EC8F-0307-4C43-A768-231FAC45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A439-F3F5-4CFB-B648-D516A041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The arrow token, -&gt;</a:t>
            </a:r>
          </a:p>
          <a:p>
            <a:pPr lvl="0"/>
            <a:r>
              <a:rPr lang="en-US" dirty="0"/>
              <a:t>A body, which consists of a single expression or a statement block. This example uses the following expression:</a:t>
            </a:r>
          </a:p>
          <a:p>
            <a:pPr marL="0" lvl="0" indent="0">
              <a:buNone/>
            </a:pPr>
            <a:r>
              <a:rPr lang="en-US" dirty="0"/>
              <a:t>          </a:t>
            </a:r>
            <a:r>
              <a:rPr lang="en-US" dirty="0" err="1"/>
              <a:t>p.getGender</a:t>
            </a:r>
            <a:r>
              <a:rPr lang="en-US" dirty="0"/>
              <a:t>() == </a:t>
            </a:r>
            <a:r>
              <a:rPr lang="en-US" dirty="0" err="1"/>
              <a:t>Person.Sex.MALE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                &amp;&amp; </a:t>
            </a:r>
            <a:r>
              <a:rPr lang="en-US" dirty="0" err="1"/>
              <a:t>p.getAge</a:t>
            </a:r>
            <a:r>
              <a:rPr lang="en-US" dirty="0"/>
              <a:t>() &gt;= 18</a:t>
            </a:r>
          </a:p>
          <a:p>
            <a:pPr marL="0" indent="0">
              <a:buNone/>
            </a:pPr>
            <a:r>
              <a:rPr lang="en-US" dirty="0"/>
              <a:t>                   &amp;&amp; </a:t>
            </a:r>
            <a:r>
              <a:rPr lang="en-US" dirty="0" err="1"/>
              <a:t>p.getAge</a:t>
            </a:r>
            <a:r>
              <a:rPr lang="en-US" dirty="0"/>
              <a:t>() &lt;= 25</a:t>
            </a:r>
          </a:p>
          <a:p>
            <a:r>
              <a:rPr lang="en-US" dirty="0"/>
              <a:t>If you specify a single expression, then the Java runtime evaluates the expression and then returns its value. Alternatively, you can use a return statement:</a:t>
            </a:r>
          </a:p>
          <a:p>
            <a:pPr marL="0" indent="0">
              <a:buNone/>
            </a:pPr>
            <a:r>
              <a:rPr lang="en-US" dirty="0"/>
              <a:t>         p -&gt; {</a:t>
            </a:r>
          </a:p>
          <a:p>
            <a:pPr marL="0" indent="0">
              <a:buNone/>
            </a:pPr>
            <a:r>
              <a:rPr lang="en-US" dirty="0"/>
              <a:t>                    return </a:t>
            </a:r>
            <a:r>
              <a:rPr lang="en-US" dirty="0" err="1"/>
              <a:t>p.getGender</a:t>
            </a:r>
            <a:r>
              <a:rPr lang="en-US" dirty="0"/>
              <a:t>() == </a:t>
            </a:r>
            <a:r>
              <a:rPr lang="en-US" dirty="0" err="1"/>
              <a:t>Person.Sex.MALE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&amp;&amp; </a:t>
            </a:r>
            <a:r>
              <a:rPr lang="en-US" dirty="0" err="1"/>
              <a:t>p.getAge</a:t>
            </a:r>
            <a:r>
              <a:rPr lang="en-US" dirty="0"/>
              <a:t>() &gt;= 18</a:t>
            </a:r>
          </a:p>
          <a:p>
            <a:pPr marL="0" indent="0">
              <a:buNone/>
            </a:pPr>
            <a:r>
              <a:rPr lang="en-US" dirty="0"/>
              <a:t>                       &amp;&amp; </a:t>
            </a:r>
            <a:r>
              <a:rPr lang="en-US" dirty="0" err="1"/>
              <a:t>p.getAge</a:t>
            </a:r>
            <a:r>
              <a:rPr lang="en-US" dirty="0"/>
              <a:t>() &lt;= 25;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r>
              <a:rPr lang="en-US" dirty="0"/>
              <a:t>A return statement is not an expression; in a lambda expression, you must enclose statements in braces ({}).</a:t>
            </a:r>
          </a:p>
        </p:txBody>
      </p:sp>
    </p:spTree>
    <p:extLst>
      <p:ext uri="{BB962C8B-B14F-4D97-AF65-F5344CB8AC3E}">
        <p14:creationId xmlns:p14="http://schemas.microsoft.com/office/powerpoint/2010/main" val="165387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F857-35C9-45C8-9D59-863DB343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C384-E659-47F2-8B80-439F53E7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205855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Day 6 – Java 8 Features</vt:lpstr>
      <vt:lpstr>Learning Objective</vt:lpstr>
      <vt:lpstr>Lambda Expression</vt:lpstr>
      <vt:lpstr>Function Interface</vt:lpstr>
      <vt:lpstr>Syntax Explanation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Core Java</dc:title>
  <dc:creator>Windows 8.1</dc:creator>
  <cp:lastModifiedBy>THIRUPPATHI S</cp:lastModifiedBy>
  <cp:revision>52</cp:revision>
  <dcterms:created xsi:type="dcterms:W3CDTF">2018-06-12T16:16:52Z</dcterms:created>
  <dcterms:modified xsi:type="dcterms:W3CDTF">2019-01-25T12:29:40Z</dcterms:modified>
</cp:coreProperties>
</file>