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 varScale="1">
        <p:scale>
          <a:sx n="92" d="100"/>
          <a:sy n="92" d="100"/>
        </p:scale>
        <p:origin x="4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A228-EF56-4E18-B868-CD3185C0A601}" type="datetimeFigureOut">
              <a:rPr lang="en-IN" smtClean="0"/>
              <a:t>18-06-2018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9D2-0EE6-4973-A211-7D17C18F2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80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A228-EF56-4E18-B868-CD3185C0A601}" type="datetimeFigureOut">
              <a:rPr lang="en-IN" smtClean="0"/>
              <a:t>18-06-2018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9D2-0EE6-4973-A211-7D17C18F2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93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A228-EF56-4E18-B868-CD3185C0A601}" type="datetimeFigureOut">
              <a:rPr lang="en-IN" smtClean="0"/>
              <a:t>18-06-2018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9D2-0EE6-4973-A211-7D17C18F2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61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A228-EF56-4E18-B868-CD3185C0A601}" type="datetimeFigureOut">
              <a:rPr lang="en-IN" smtClean="0"/>
              <a:t>18-06-2018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9D2-0EE6-4973-A211-7D17C18F2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1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A228-EF56-4E18-B868-CD3185C0A601}" type="datetimeFigureOut">
              <a:rPr lang="en-IN" smtClean="0"/>
              <a:t>18-06-2018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9D2-0EE6-4973-A211-7D17C18F2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18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A228-EF56-4E18-B868-CD3185C0A601}" type="datetimeFigureOut">
              <a:rPr lang="en-IN" smtClean="0"/>
              <a:t>18-06-2018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9D2-0EE6-4973-A211-7D17C18F2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70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A228-EF56-4E18-B868-CD3185C0A601}" type="datetimeFigureOut">
              <a:rPr lang="en-IN" smtClean="0"/>
              <a:t>18-06-2018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9D2-0EE6-4973-A211-7D17C18F2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79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A228-EF56-4E18-B868-CD3185C0A601}" type="datetimeFigureOut">
              <a:rPr lang="en-IN" smtClean="0"/>
              <a:t>18-06-2018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9D2-0EE6-4973-A211-7D17C18F2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23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A228-EF56-4E18-B868-CD3185C0A601}" type="datetimeFigureOut">
              <a:rPr lang="en-IN" smtClean="0"/>
              <a:t>18-06-2018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9D2-0EE6-4973-A211-7D17C18F2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03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A228-EF56-4E18-B868-CD3185C0A601}" type="datetimeFigureOut">
              <a:rPr lang="en-IN" smtClean="0"/>
              <a:t>18-06-2018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9D2-0EE6-4973-A211-7D17C18F2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66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A228-EF56-4E18-B868-CD3185C0A601}" type="datetimeFigureOut">
              <a:rPr lang="en-IN" smtClean="0"/>
              <a:t>18-06-2018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9D2-0EE6-4973-A211-7D17C18F2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085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AA228-EF56-4E18-B868-CD3185C0A601}" type="datetimeFigureOut">
              <a:rPr lang="en-IN" smtClean="0"/>
              <a:t>18-06-2018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BA9D2-0EE6-4973-A211-7D17C18F2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8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Day </a:t>
            </a:r>
            <a:r>
              <a:rPr lang="en-IN" dirty="0" smtClean="0"/>
              <a:t>5 </a:t>
            </a:r>
            <a:r>
              <a:rPr lang="en-IN" dirty="0" smtClean="0"/>
              <a:t>– Java Core Platform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Course Code: TAPL1LF011			Course Name: Core Java</a:t>
            </a:r>
          </a:p>
          <a:p>
            <a:endParaRPr lang="en-IN" dirty="0" smtClean="0"/>
          </a:p>
          <a:p>
            <a:r>
              <a:rPr lang="en-IN" dirty="0" smtClean="0"/>
              <a:t>Trainer Name: </a:t>
            </a:r>
            <a:r>
              <a:rPr lang="en-IN" dirty="0" err="1" smtClean="0"/>
              <a:t>Thiruppathi</a:t>
            </a:r>
            <a:endParaRPr lang="en-IN" dirty="0" smtClean="0"/>
          </a:p>
          <a:p>
            <a:r>
              <a:rPr lang="en-IN" dirty="0" smtClean="0"/>
              <a:t>Java Trainer</a:t>
            </a:r>
          </a:p>
        </p:txBody>
      </p:sp>
    </p:spTree>
    <p:extLst>
      <p:ext uri="{BB962C8B-B14F-4D97-AF65-F5344CB8AC3E}">
        <p14:creationId xmlns:p14="http://schemas.microsoft.com/office/powerpoint/2010/main" val="109051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Learning Outcome – Session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5055"/>
            <a:ext cx="10515600" cy="41819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What's new in Interfaces </a:t>
            </a:r>
          </a:p>
          <a:p>
            <a:pPr marL="0" indent="0">
              <a:buNone/>
            </a:pPr>
            <a:r>
              <a:rPr lang="en-IN" dirty="0" smtClean="0"/>
              <a:t>	Static </a:t>
            </a:r>
            <a:r>
              <a:rPr lang="en-IN" dirty="0"/>
              <a:t>Methods </a:t>
            </a:r>
          </a:p>
          <a:p>
            <a:pPr marL="0" indent="0">
              <a:buNone/>
            </a:pPr>
            <a:r>
              <a:rPr lang="en-IN" dirty="0" smtClean="0"/>
              <a:t>	Default </a:t>
            </a:r>
            <a:r>
              <a:rPr lang="en-IN" dirty="0"/>
              <a:t>Methods </a:t>
            </a:r>
          </a:p>
          <a:p>
            <a:pPr marL="0" indent="0">
              <a:buNone/>
            </a:pPr>
            <a:r>
              <a:rPr lang="en-IN" dirty="0" smtClean="0"/>
              <a:t>	Functional </a:t>
            </a:r>
            <a:r>
              <a:rPr lang="en-IN" dirty="0"/>
              <a:t>Interfaces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8091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19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Day 5 – Java Core Platform</vt:lpstr>
      <vt:lpstr>Learning Outcome – Session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Core Java</dc:title>
  <dc:creator>Windows 8.1</dc:creator>
  <cp:lastModifiedBy>Windows 8.1</cp:lastModifiedBy>
  <cp:revision>28</cp:revision>
  <dcterms:created xsi:type="dcterms:W3CDTF">2018-06-12T16:16:52Z</dcterms:created>
  <dcterms:modified xsi:type="dcterms:W3CDTF">2018-06-17T21:01:12Z</dcterms:modified>
</cp:coreProperties>
</file>