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A3BF0-BB23-4C47-9A5F-0CDA93A0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662203-EF71-4471-8688-CD0B7C324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600DF-BFA5-40C7-B657-3A0D07C9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A66A8-5D3C-4680-ACB5-59364871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195AD-3CB5-4EBE-AAD2-56C53694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80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9E17D-345C-4C96-9545-7E9A0382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C86639-CCDF-42F3-BC15-88458D2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B51266-EF23-4909-9D25-EFEC155A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9059D2-7069-4B0C-B94A-9BB39445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2AD9D2-8732-499E-B35D-6172E130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3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6A7282-11CF-4125-8423-C8BFA94E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43B27E-337C-480B-B440-19369353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4ED7E2-D094-4AAC-97ED-3D23EBA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164DCD-D95B-491E-A89D-6764A250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21F74E-B133-4CCE-BD0D-5E9550B9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8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8067B-BADF-435B-8B69-2921B225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7449F3-B0A3-44F1-8388-D5E85B58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2C8D56-7B3B-4904-8B42-7D96ECC2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375403-64FB-4E66-98DC-61BB409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4A2BF8-4074-4AFB-99F1-EFBC822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1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8F2AA-6BA3-4882-849B-6D9B453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DA3476-4821-4452-A6DD-F3BC08DB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DF363-F3A6-4F58-A9A8-A06D6718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4A1EA8-0559-481A-8979-95E54C48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83CA6E-89CD-40D3-8182-AA91FAAF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90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3DFBA-8825-40E9-8E0F-B69A45B7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ABCCBE-1D4F-4E7F-B336-DCBABD5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931743-9EC7-4D32-8015-3974367C5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714770-4A36-4926-A945-1455FCDA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16AFEE-B22E-4054-B6E2-14C3DB8C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A7C6C-04EF-486C-A1F3-3CD160C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9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014F8-5C6C-4230-A712-AD519E22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0AD76D-F074-4390-9F39-6F812BD2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394E81-D2AB-43DB-9D1C-12B4971B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2E70C8C-90EC-4E5E-8EE7-1F19B197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69EDC6-F75F-41A0-BFF2-300ADE6BC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C1E8E9-5D8F-4EBA-87CD-F0F4F4D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AFE75F-E444-4BC8-A062-4B3A657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8AECA8-91E3-493B-8542-07F11B37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9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1C937-165A-4379-8B49-A721D29E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35A0DD-F078-4B91-A08C-FCB12711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BDDDE0-33E5-4037-890C-9CA3D08C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122938-3057-4620-BF74-8797AE27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9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8D775B-3116-4FDC-A379-6A3A93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9FA2AD-0AD9-4AC3-8FA9-A82CF2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BD03EE-89B5-4131-961E-3B88FB8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2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F3FC7-BA4D-4852-8B15-A79F12C0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AEB896-57B1-49C4-9431-B86CE00F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14F972-E2CB-4546-927A-EEF6A0061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41A82F-5147-47A4-85D3-2CBCFB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514FBE-D289-42EF-A984-50B8F992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844E1-37C8-4072-8B54-7570B4D9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0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328E2-EAAA-481C-9FE5-85C4EEB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2D3165-927E-4BD8-BD4A-A5BB1A401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C11C69-3045-4F91-9EE0-ACB651C05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4B5828-0902-4866-BF28-ED8CE26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6A6BBF-D4D3-4BF5-8C7B-4387A3FF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76BBAC-101A-4A1B-8FFB-3C3DD564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441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C6B7383-918F-45F7-AD49-49941BC2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5F2A1C-C687-4010-8BF1-12A22F50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622806-023E-4409-A0F9-D2888D7B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D1CA-FEC1-4C2A-9DB9-E7DDD9155C01}" type="datetimeFigureOut">
              <a:rPr lang="en-US" smtClean="0"/>
              <a:pPr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ABDBB-CB83-4A4A-BB49-CED9670A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A748E-A6B5-4C41-AAD5-E059CDA7A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B53F-A93D-4BEF-9B94-0EAA4DDDA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1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24349-D716-4956-8E12-8304999DC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257B86-EA63-42F1-835F-2D23CA742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 : </a:t>
            </a:r>
            <a:r>
              <a:rPr lang="en-US" dirty="0" err="1"/>
              <a:t>Thiruppathi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206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111FF-0062-418F-9FE0-C61DBF15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254D7-7E82-4BD8-81EB-0DAED7F7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Understanding the Stream API </a:t>
            </a:r>
          </a:p>
          <a:p>
            <a:r>
              <a:rPr lang="en-US" dirty="0"/>
              <a:t>Stream Processing </a:t>
            </a:r>
          </a:p>
          <a:p>
            <a:r>
              <a:rPr lang="en-US" dirty="0"/>
              <a:t>Collectors </a:t>
            </a:r>
          </a:p>
          <a:p>
            <a:r>
              <a:rPr lang="en-US" dirty="0"/>
              <a:t>Parallel Processing </a:t>
            </a:r>
            <a:endParaRPr lang="en-US" dirty="0" smtClean="0"/>
          </a:p>
          <a:p>
            <a:r>
              <a:rPr lang="en-US" dirty="0" smtClean="0"/>
              <a:t>Methods </a:t>
            </a:r>
            <a:r>
              <a:rPr lang="en-US" smtClean="0"/>
              <a:t>of Stream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93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9DC93-844E-4A54-B71E-14012635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6F31E-208E-4AB5-B314-BAB651FD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represents a sequence of objects from a source, which supports aggregate operations</a:t>
            </a:r>
            <a:r>
              <a:rPr lang="en-US" dirty="0" smtClean="0"/>
              <a:t>.</a:t>
            </a:r>
          </a:p>
          <a:p>
            <a:r>
              <a:rPr lang="en-IN" dirty="0" smtClean="0"/>
              <a:t>Stream used for processing from Collection.</a:t>
            </a:r>
            <a:endParaRPr lang="en-US" dirty="0"/>
          </a:p>
          <a:p>
            <a:r>
              <a:rPr lang="en-US" dirty="0"/>
              <a:t>Characteristics are:</a:t>
            </a:r>
          </a:p>
          <a:p>
            <a:pPr marL="0" indent="0">
              <a:buNone/>
            </a:pPr>
            <a:r>
              <a:rPr lang="en-US" dirty="0"/>
              <a:t>   1) Sequence of elements</a:t>
            </a:r>
          </a:p>
          <a:p>
            <a:pPr marL="0" indent="0">
              <a:buNone/>
            </a:pPr>
            <a:r>
              <a:rPr lang="en-US" dirty="0"/>
              <a:t>   2) Source</a:t>
            </a:r>
          </a:p>
          <a:p>
            <a:pPr marL="0" indent="0">
              <a:buNone/>
            </a:pPr>
            <a:r>
              <a:rPr lang="en-US" dirty="0"/>
              <a:t>   3) Aggregate functions</a:t>
            </a:r>
          </a:p>
          <a:p>
            <a:pPr marL="0" indent="0">
              <a:buNone/>
            </a:pPr>
            <a:r>
              <a:rPr lang="en-US" dirty="0"/>
              <a:t>   4) Pipelining</a:t>
            </a:r>
          </a:p>
          <a:p>
            <a:pPr marL="0" indent="0">
              <a:buNone/>
            </a:pPr>
            <a:r>
              <a:rPr lang="en-US" dirty="0"/>
              <a:t>   5) Automatic Operations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3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7B366-DAF1-4565-B5E0-3A896E7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036EAB-0E7E-4F77-BCC7-03304604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To Generate a Stream 2 methods.</a:t>
            </a:r>
          </a:p>
          <a:p>
            <a:pPr lvl="0"/>
            <a:r>
              <a:rPr lang="en-US" b="1" dirty="0"/>
              <a:t>stream()</a:t>
            </a:r>
            <a:r>
              <a:rPr lang="en-US" dirty="0"/>
              <a:t> − Returns a sequential stream considering collection as its source.</a:t>
            </a:r>
          </a:p>
          <a:p>
            <a:r>
              <a:rPr lang="en-US" b="1" dirty="0" err="1"/>
              <a:t>parallelStream</a:t>
            </a:r>
            <a:r>
              <a:rPr lang="en-US" b="1" dirty="0"/>
              <a:t>()</a:t>
            </a:r>
            <a:r>
              <a:rPr lang="en-US" dirty="0"/>
              <a:t> − Returns a parallel Stream considering collection as its source.</a:t>
            </a:r>
          </a:p>
        </p:txBody>
      </p:sp>
    </p:spTree>
    <p:extLst>
      <p:ext uri="{BB962C8B-B14F-4D97-AF65-F5344CB8AC3E}">
        <p14:creationId xmlns:p14="http://schemas.microsoft.com/office/powerpoint/2010/main" xmlns="" val="34070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Filter</a:t>
            </a:r>
          </a:p>
          <a:p>
            <a:r>
              <a:rPr lang="en-IN" dirty="0" smtClean="0"/>
              <a:t>Map</a:t>
            </a:r>
          </a:p>
          <a:p>
            <a:r>
              <a:rPr lang="en-IN" dirty="0" smtClean="0"/>
              <a:t>Count</a:t>
            </a:r>
          </a:p>
          <a:p>
            <a:r>
              <a:rPr lang="en-IN" dirty="0" smtClean="0"/>
              <a:t>Collect</a:t>
            </a:r>
          </a:p>
          <a:p>
            <a:r>
              <a:rPr lang="en-IN" dirty="0" smtClean="0"/>
              <a:t>Sorted</a:t>
            </a:r>
          </a:p>
          <a:p>
            <a:r>
              <a:rPr lang="en-IN" dirty="0" smtClean="0"/>
              <a:t>Sorted(Comparator)</a:t>
            </a:r>
          </a:p>
          <a:p>
            <a:r>
              <a:rPr lang="en-IN" dirty="0" smtClean="0"/>
              <a:t>Min</a:t>
            </a:r>
          </a:p>
          <a:p>
            <a:r>
              <a:rPr lang="en-IN" dirty="0" smtClean="0"/>
              <a:t>Max</a:t>
            </a:r>
          </a:p>
          <a:p>
            <a:r>
              <a:rPr lang="en-IN" dirty="0" err="1" smtClean="0"/>
              <a:t>Stream.of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C6B56-3EA8-4068-B96E-07443699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BF8A9-3D33-4C1B-A0CC-CAC9BEC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Collectors are used to combine the result of processing on the elements of a stream. </a:t>
            </a:r>
          </a:p>
          <a:p>
            <a:r>
              <a:rPr lang="en-US" dirty="0"/>
              <a:t>Collectors can be used to return a list or a string.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List&lt;String&gt;strings = </a:t>
            </a:r>
            <a:r>
              <a:rPr lang="en-US" dirty="0" err="1">
                <a:solidFill>
                  <a:srgbClr val="FF0000"/>
                </a:solidFill>
              </a:rPr>
              <a:t>Arrays.asList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", "", "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efg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abcd</a:t>
            </a:r>
            <a:r>
              <a:rPr lang="en-US" dirty="0">
                <a:solidFill>
                  <a:srgbClr val="FF0000"/>
                </a:solidFill>
              </a:rPr>
              <a:t>","", "</a:t>
            </a:r>
            <a:r>
              <a:rPr lang="en-US" dirty="0" err="1">
                <a:solidFill>
                  <a:srgbClr val="FF0000"/>
                </a:solidFill>
              </a:rPr>
              <a:t>jkl</a:t>
            </a:r>
            <a:r>
              <a:rPr lang="en-US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List&lt;String&gt; filtered = </a:t>
            </a:r>
            <a:r>
              <a:rPr lang="en-US" dirty="0" err="1">
                <a:solidFill>
                  <a:srgbClr val="FF0000"/>
                </a:solidFill>
              </a:rPr>
              <a:t>strings.stream</a:t>
            </a:r>
            <a:r>
              <a:rPr lang="en-US" dirty="0">
                <a:solidFill>
                  <a:srgbClr val="FF0000"/>
                </a:solidFill>
              </a:rPr>
              <a:t>().filter(string -&gt; !</a:t>
            </a:r>
            <a:r>
              <a:rPr lang="en-US" dirty="0" err="1">
                <a:solidFill>
                  <a:srgbClr val="FF0000"/>
                </a:solidFill>
              </a:rPr>
              <a:t>string.isEmpty</a:t>
            </a:r>
            <a:r>
              <a:rPr lang="en-US" dirty="0">
                <a:solidFill>
                  <a:srgbClr val="FF0000"/>
                </a:solidFill>
              </a:rPr>
              <a:t>()).collect(</a:t>
            </a:r>
            <a:r>
              <a:rPr lang="en-US" dirty="0" err="1">
                <a:solidFill>
                  <a:srgbClr val="FF0000"/>
                </a:solidFill>
              </a:rPr>
              <a:t>Collectors.toList</a:t>
            </a:r>
            <a:r>
              <a:rPr lang="en-US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79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37149-5B92-458E-AA8A-7E151161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77536-C115-49E6-82AB-CA6DFB8A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parallelStream</a:t>
            </a:r>
            <a:r>
              <a:rPr lang="en-US" dirty="0"/>
              <a:t> is the alternative of stream for parallel processing.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List&lt;String&gt; strings = </a:t>
            </a:r>
            <a:r>
              <a:rPr lang="en-US" dirty="0" err="1">
                <a:solidFill>
                  <a:srgbClr val="FF0000"/>
                </a:solidFill>
              </a:rPr>
              <a:t>Arrays.asList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", "", "</a:t>
            </a:r>
            <a:r>
              <a:rPr lang="en-US" dirty="0" err="1">
                <a:solidFill>
                  <a:srgbClr val="FF0000"/>
                </a:solidFill>
              </a:rPr>
              <a:t>bc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efg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abcd</a:t>
            </a:r>
            <a:r>
              <a:rPr lang="en-US" dirty="0">
                <a:solidFill>
                  <a:srgbClr val="FF0000"/>
                </a:solidFill>
              </a:rPr>
              <a:t>","", "</a:t>
            </a:r>
            <a:r>
              <a:rPr lang="en-US" dirty="0" err="1">
                <a:solidFill>
                  <a:srgbClr val="FF0000"/>
                </a:solidFill>
              </a:rPr>
              <a:t>jkl</a:t>
            </a:r>
            <a:r>
              <a:rPr lang="en-US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//get count of empty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count = </a:t>
            </a:r>
            <a:r>
              <a:rPr lang="en-US" dirty="0" err="1">
                <a:solidFill>
                  <a:srgbClr val="FF0000"/>
                </a:solidFill>
              </a:rPr>
              <a:t>strings.parallelStream</a:t>
            </a:r>
            <a:r>
              <a:rPr lang="en-US" dirty="0">
                <a:solidFill>
                  <a:srgbClr val="FF0000"/>
                </a:solidFill>
              </a:rPr>
              <a:t>().filter(string -&gt; </a:t>
            </a:r>
            <a:r>
              <a:rPr lang="en-US" dirty="0" err="1">
                <a:solidFill>
                  <a:srgbClr val="FF0000"/>
                </a:solidFill>
              </a:rPr>
              <a:t>string.isEmpty</a:t>
            </a:r>
            <a:r>
              <a:rPr lang="en-US" dirty="0">
                <a:solidFill>
                  <a:srgbClr val="FF0000"/>
                </a:solidFill>
              </a:rPr>
              <a:t>()).count();</a:t>
            </a:r>
          </a:p>
          <a:p>
            <a:r>
              <a:rPr lang="en-US" dirty="0"/>
              <a:t>Count the Empty String.</a:t>
            </a:r>
          </a:p>
        </p:txBody>
      </p:sp>
    </p:spTree>
    <p:extLst>
      <p:ext uri="{BB962C8B-B14F-4D97-AF65-F5344CB8AC3E}">
        <p14:creationId xmlns:p14="http://schemas.microsoft.com/office/powerpoint/2010/main" xmlns="" val="38117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C484E-6AAF-4B00-8586-0CB93547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07173-D722-4FE2-B5A2-674E370A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xmlns="" val="45094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240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Stream API</vt:lpstr>
      <vt:lpstr>Objectives</vt:lpstr>
      <vt:lpstr>Stream API</vt:lpstr>
      <vt:lpstr>Stream Processing</vt:lpstr>
      <vt:lpstr>Stream Methods</vt:lpstr>
      <vt:lpstr>Collectors</vt:lpstr>
      <vt:lpstr>Parallel Processing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sivs.p</dc:creator>
  <cp:lastModifiedBy>THIRUPPATHI</cp:lastModifiedBy>
  <cp:revision>5</cp:revision>
  <dcterms:created xsi:type="dcterms:W3CDTF">2018-07-13T18:47:16Z</dcterms:created>
  <dcterms:modified xsi:type="dcterms:W3CDTF">2023-02-16T08:41:48Z</dcterms:modified>
</cp:coreProperties>
</file>