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2" r:id="rId9"/>
    <p:sldId id="259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58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69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3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018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9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17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12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50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96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20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A228-EF56-4E18-B868-CD3185C0A601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Course </a:t>
            </a:r>
            <a:r>
              <a:rPr lang="en-IN" dirty="0"/>
              <a:t>Name: </a:t>
            </a:r>
            <a:r>
              <a:rPr lang="en-IN" dirty="0" smtClean="0"/>
              <a:t>Java Programming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Trainer Name: </a:t>
            </a:r>
            <a:r>
              <a:rPr lang="en-IN" dirty="0" err="1" smtClean="0"/>
              <a:t>Thiruppathi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905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Automated creation and managing the thread on different tasks.</a:t>
            </a:r>
          </a:p>
          <a:p>
            <a:r>
              <a:rPr lang="en-US" dirty="0" smtClean="0"/>
              <a:t>Executor and </a:t>
            </a:r>
            <a:r>
              <a:rPr lang="en-US" dirty="0" err="1" smtClean="0"/>
              <a:t>ExecutorService</a:t>
            </a:r>
            <a:r>
              <a:rPr lang="en-US" dirty="0" smtClean="0"/>
              <a:t> are the interfaces are thread pools.</a:t>
            </a:r>
          </a:p>
          <a:p>
            <a:r>
              <a:rPr lang="en-US" dirty="0" smtClean="0"/>
              <a:t>Executors is a class</a:t>
            </a:r>
          </a:p>
          <a:p>
            <a:r>
              <a:rPr lang="en-US" dirty="0" smtClean="0"/>
              <a:t>We can create Thread pool as follows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ExecutorService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=</a:t>
            </a:r>
            <a:r>
              <a:rPr lang="en-US" dirty="0" err="1" smtClean="0"/>
              <a:t>Executors.newFixedThreadPool</a:t>
            </a:r>
            <a:r>
              <a:rPr lang="en-US" dirty="0" smtClean="0"/>
              <a:t>(2);</a:t>
            </a:r>
          </a:p>
          <a:p>
            <a:r>
              <a:rPr lang="en-US" dirty="0" smtClean="0"/>
              <a:t>I have to submit the job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es.submit</a:t>
            </a:r>
            <a:r>
              <a:rPr lang="en-US" dirty="0" smtClean="0"/>
              <a:t>(job)</a:t>
            </a:r>
            <a:endParaRPr lang="en-US" dirty="0" smtClean="0"/>
          </a:p>
          <a:p>
            <a:r>
              <a:rPr lang="en-US" dirty="0" smtClean="0"/>
              <a:t>To Shutdown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es.shutdown</a:t>
            </a:r>
            <a:r>
              <a:rPr lang="en-US" smtClean="0"/>
              <a:t>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663B76-F530-4770-8220-B09EE04D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676E75-675F-40AA-9771-301E7E49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queries?</a:t>
            </a:r>
          </a:p>
        </p:txBody>
      </p:sp>
    </p:spTree>
    <p:extLst>
      <p:ext uri="{BB962C8B-B14F-4D97-AF65-F5344CB8AC3E}">
        <p14:creationId xmlns="" xmlns:p14="http://schemas.microsoft.com/office/powerpoint/2010/main" val="55965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Multi-Threading Basics </a:t>
            </a:r>
          </a:p>
          <a:p>
            <a:pPr lvl="1"/>
            <a:r>
              <a:rPr lang="en-IN" dirty="0" smtClean="0"/>
              <a:t>Introduction</a:t>
            </a:r>
          </a:p>
          <a:p>
            <a:pPr lvl="1"/>
            <a:r>
              <a:rPr lang="en-IN" dirty="0" smtClean="0"/>
              <a:t>Thread Life cycle</a:t>
            </a:r>
            <a:endParaRPr lang="en-IN" dirty="0"/>
          </a:p>
          <a:p>
            <a:pPr lvl="1"/>
            <a:r>
              <a:rPr lang="en-IN" dirty="0" smtClean="0"/>
              <a:t>Creating </a:t>
            </a:r>
            <a:r>
              <a:rPr lang="en-IN" dirty="0"/>
              <a:t>a </a:t>
            </a:r>
            <a:r>
              <a:rPr lang="en-IN" dirty="0" smtClean="0"/>
              <a:t>Multithread </a:t>
            </a:r>
            <a:r>
              <a:rPr lang="en-IN" dirty="0"/>
              <a:t>Tasks</a:t>
            </a:r>
          </a:p>
          <a:p>
            <a:pPr lvl="1"/>
            <a:r>
              <a:rPr lang="en-IN" dirty="0" smtClean="0"/>
              <a:t>Manual </a:t>
            </a:r>
            <a:r>
              <a:rPr lang="en-IN" dirty="0"/>
              <a:t>Synchronization </a:t>
            </a:r>
          </a:p>
          <a:p>
            <a:pPr lvl="1"/>
            <a:r>
              <a:rPr lang="en-IN" dirty="0"/>
              <a:t>Manually Synchronized Code </a:t>
            </a:r>
          </a:p>
          <a:p>
            <a:pPr lvl="1"/>
            <a:r>
              <a:rPr lang="en-IN" dirty="0"/>
              <a:t>More Concurrency-related Types </a:t>
            </a:r>
            <a:endParaRPr lang="en-IN" dirty="0" smtClean="0"/>
          </a:p>
          <a:p>
            <a:pPr lvl="1"/>
            <a:r>
              <a:rPr lang="en-IN" dirty="0" smtClean="0"/>
              <a:t>Thread Pools</a:t>
            </a:r>
          </a:p>
          <a:p>
            <a:pPr lvl="1"/>
            <a:r>
              <a:rPr lang="en-IN" dirty="0" smtClean="0"/>
              <a:t>Summary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155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 means process or task or job with in a program.</a:t>
            </a:r>
          </a:p>
          <a:p>
            <a:r>
              <a:rPr lang="en-IN" dirty="0"/>
              <a:t>Thread is a light weight process.</a:t>
            </a:r>
          </a:p>
          <a:p>
            <a:r>
              <a:rPr lang="en-IN" dirty="0"/>
              <a:t>Multithread share the common memory area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 Process associated with Thread Object.</a:t>
            </a:r>
          </a:p>
          <a:p>
            <a:endParaRPr lang="en-IN" dirty="0"/>
          </a:p>
          <a:p>
            <a:r>
              <a:rPr lang="en-IN" dirty="0"/>
              <a:t>Two ways to create the thread</a:t>
            </a:r>
          </a:p>
          <a:p>
            <a:pPr marL="0" indent="0">
              <a:buNone/>
            </a:pPr>
            <a:r>
              <a:rPr lang="en-IN" dirty="0"/>
              <a:t>    1) by extends Thread class</a:t>
            </a:r>
          </a:p>
          <a:p>
            <a:pPr marL="0" indent="0">
              <a:buNone/>
            </a:pPr>
            <a:r>
              <a:rPr lang="en-IN" dirty="0"/>
              <a:t>    2) by implements the Runnable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9999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190A5B-1E1E-4E57-8963-7449832F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</a:t>
            </a:r>
          </a:p>
        </p:txBody>
      </p:sp>
      <p:pic>
        <p:nvPicPr>
          <p:cNvPr id="4" name="Content Placeholder 3" descr="thread life cycle in java">
            <a:extLst>
              <a:ext uri="{FF2B5EF4-FFF2-40B4-BE49-F238E27FC236}">
                <a16:creationId xmlns="" xmlns:a16="http://schemas.microsoft.com/office/drawing/2014/main" id="{5D7C0F10-F38F-4166-936B-21E62980C4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45" y="1328979"/>
            <a:ext cx="9602309" cy="5265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703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 using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DemoThread</a:t>
            </a:r>
            <a:r>
              <a:rPr lang="en-US" dirty="0" smtClean="0"/>
              <a:t> extends Thread{</a:t>
            </a:r>
          </a:p>
          <a:p>
            <a:pPr>
              <a:buNone/>
            </a:pPr>
            <a:r>
              <a:rPr lang="en-US" dirty="0" smtClean="0"/>
              <a:t>   public void run(){ 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Main{</a:t>
            </a:r>
          </a:p>
          <a:p>
            <a:pPr>
              <a:buNone/>
            </a:pPr>
            <a:r>
              <a:rPr lang="en-US" dirty="0" smtClean="0"/>
              <a:t>   public static void main(String[] as){</a:t>
            </a:r>
          </a:p>
          <a:p>
            <a:pPr>
              <a:buNone/>
            </a:pPr>
            <a:r>
              <a:rPr lang="en-US" dirty="0" smtClean="0"/>
              <a:t>      new </a:t>
            </a:r>
            <a:r>
              <a:rPr lang="en-US" dirty="0" err="1" smtClean="0"/>
              <a:t>DemoThread</a:t>
            </a:r>
            <a:r>
              <a:rPr lang="en-US" dirty="0" smtClean="0"/>
              <a:t>().start();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 using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DemoThread</a:t>
            </a:r>
            <a:r>
              <a:rPr lang="en-US" dirty="0" smtClean="0"/>
              <a:t> implements </a:t>
            </a:r>
            <a:r>
              <a:rPr lang="en-US" dirty="0" err="1" smtClean="0"/>
              <a:t>Runnable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public void run(){ 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Main{</a:t>
            </a:r>
          </a:p>
          <a:p>
            <a:pPr>
              <a:buNone/>
            </a:pPr>
            <a:r>
              <a:rPr lang="en-US" dirty="0" smtClean="0"/>
              <a:t>   public static void main(String[] as){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mtClean="0"/>
              <a:t>new Thread(new </a:t>
            </a:r>
            <a:r>
              <a:rPr lang="en-US" dirty="0" err="1" smtClean="0"/>
              <a:t>DemoThread</a:t>
            </a:r>
            <a:r>
              <a:rPr lang="en-US" dirty="0" smtClean="0"/>
              <a:t>()).start();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Sleep() – suspend a thread for some time.</a:t>
            </a:r>
          </a:p>
          <a:p>
            <a:r>
              <a:rPr lang="en-US" dirty="0" smtClean="0"/>
              <a:t>Join() – wait for a thread to terminate.</a:t>
            </a:r>
          </a:p>
          <a:p>
            <a:r>
              <a:rPr lang="en-US" dirty="0" smtClean="0"/>
              <a:t>Notify(); - To efficient way to manage thread.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82A29-82FD-47E5-AFF4-EB8215A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AF9888-4781-4D30-8149-110195EA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ynchronization </a:t>
            </a:r>
            <a:r>
              <a:rPr lang="en-US" dirty="0"/>
              <a:t>can introduce </a:t>
            </a:r>
            <a:r>
              <a:rPr lang="en-US" i="1" dirty="0"/>
              <a:t>thread contention</a:t>
            </a:r>
            <a:r>
              <a:rPr lang="en-US" dirty="0"/>
              <a:t>, which occurs </a:t>
            </a:r>
          </a:p>
          <a:p>
            <a:r>
              <a:rPr lang="en-US" dirty="0"/>
              <a:t>When two or more threads try to access the same resource simultaneously </a:t>
            </a:r>
            <a:r>
              <a:rPr lang="en-US" i="1" dirty="0"/>
              <a:t>and</a:t>
            </a:r>
            <a:r>
              <a:rPr lang="en-US" dirty="0"/>
              <a:t> cause the Java runtime to execute one or more threads more slowly, or even suspend their execution.</a:t>
            </a:r>
          </a:p>
          <a:p>
            <a:r>
              <a:rPr lang="en-US" dirty="0"/>
              <a:t>Can be done on 3 ways.</a:t>
            </a:r>
          </a:p>
          <a:p>
            <a:pPr marL="0" indent="0">
              <a:buNone/>
            </a:pPr>
            <a:r>
              <a:rPr lang="en-US" dirty="0"/>
              <a:t>   1) Synchronization using methods  - object level lock</a:t>
            </a:r>
          </a:p>
          <a:p>
            <a:pPr marL="0" indent="0">
              <a:buNone/>
            </a:pPr>
            <a:r>
              <a:rPr lang="en-US" dirty="0"/>
              <a:t>   2) Synchronization blocks</a:t>
            </a:r>
          </a:p>
          <a:p>
            <a:pPr marL="0" indent="0">
              <a:buNone/>
            </a:pPr>
            <a:r>
              <a:rPr lang="en-US" dirty="0"/>
              <a:t>   3) Static Synchronization. – class level 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58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95509E-108D-4957-9CB3-4B4C95DD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Pools or Executor Framework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8018F0A-E265-428F-848F-3CFA9C14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executor implementations in 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/>
                <a:cs typeface="Arial" panose="020B0604020202020204" pitchFamily="34" charset="0"/>
              </a:rPr>
              <a:t>java.util.concurrent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pools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consist of 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threads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kind of thread exists separately from the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cs typeface="Arial" panose="020B0604020202020204" pitchFamily="34" charset="0"/>
              </a:rPr>
              <a:t>Runnable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cs typeface="Arial" panose="020B0604020202020204" pitchFamily="34" charset="0"/>
              </a:rPr>
              <a:t>Callable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tasks it executes and is often used to execute multiple tasks.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the group of working threads are waiting for job.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212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365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Multithreading</vt:lpstr>
      <vt:lpstr>Learning Objective</vt:lpstr>
      <vt:lpstr>Multithreading Introduction</vt:lpstr>
      <vt:lpstr>Thread life cycle</vt:lpstr>
      <vt:lpstr>Creating Threads using Class</vt:lpstr>
      <vt:lpstr>Creating Thread using Interface</vt:lpstr>
      <vt:lpstr>Thread Methods</vt:lpstr>
      <vt:lpstr>Manual Synchronization</vt:lpstr>
      <vt:lpstr>Thread Pools or Executor Framework</vt:lpstr>
      <vt:lpstr>Executor Framework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Core Java</dc:title>
  <dc:creator>Windows 8.1</dc:creator>
  <cp:lastModifiedBy>Windows User</cp:lastModifiedBy>
  <cp:revision>71</cp:revision>
  <dcterms:created xsi:type="dcterms:W3CDTF">2018-06-12T16:16:52Z</dcterms:created>
  <dcterms:modified xsi:type="dcterms:W3CDTF">2023-07-14T11:32:12Z</dcterms:modified>
</cp:coreProperties>
</file>