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C7218C-B0A2-48E5-A5AD-B3CB15C4B93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5937DB-54A1-4E78-ADB8-F8559F4A42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7308" y="1459523"/>
            <a:ext cx="6365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GIT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445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46" y="1793631"/>
            <a:ext cx="6224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is a free and open source distributed version control system designed to handle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dirty="0" err="1"/>
              <a:t>Git</a:t>
            </a:r>
            <a:r>
              <a:rPr lang="en-US" dirty="0"/>
              <a:t> is a developer tool which </a:t>
            </a:r>
            <a:r>
              <a:rPr lang="en-US" dirty="0" smtClean="0"/>
              <a:t>can be installed </a:t>
            </a:r>
            <a:r>
              <a:rPr lang="en-US" dirty="0"/>
              <a:t>locally on the </a:t>
            </a:r>
            <a:r>
              <a:rPr lang="en-US" dirty="0" smtClean="0"/>
              <a:t>computer(GIT Bash) or it is available as an online service(GIT hub).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Bash is an application for windows environment that use command line to operate.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hub is an online service where it allows multiple users to </a:t>
            </a:r>
            <a:r>
              <a:rPr lang="en-US" dirty="0" err="1" smtClean="0"/>
              <a:t>connect.Use</a:t>
            </a:r>
            <a:r>
              <a:rPr lang="en-US" dirty="0" smtClean="0"/>
              <a:t> GUI to operate.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238" y="29007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1.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GIT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Bash – Desktop Repository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608" y="1582615"/>
            <a:ext cx="425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Download GIT for windows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2" t="28490" r="15199" b="-855"/>
          <a:stretch/>
        </p:blipFill>
        <p:spPr>
          <a:xfrm>
            <a:off x="1951893" y="1995855"/>
            <a:ext cx="7332783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954" y="896815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Check the version if it is installed properly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7821" r="36801" b="37820"/>
          <a:stretch/>
        </p:blipFill>
        <p:spPr>
          <a:xfrm>
            <a:off x="1565030" y="1397976"/>
            <a:ext cx="8009792" cy="47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9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0246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Creating a local repository using GIT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4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THISURI GAMAGE</dc:creator>
  <cp:lastModifiedBy>THISURI GAMAGE</cp:lastModifiedBy>
  <cp:revision>3</cp:revision>
  <dcterms:created xsi:type="dcterms:W3CDTF">2020-03-06T17:58:31Z</dcterms:created>
  <dcterms:modified xsi:type="dcterms:W3CDTF">2020-03-06T18:22:16Z</dcterms:modified>
</cp:coreProperties>
</file>