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ZOcUPrSXLYucFxppoI-dY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3" y="1638523"/>
            <a:ext cx="8215874" cy="3580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1670" y="928670"/>
            <a:ext cx="2357454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Dataset Description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43108" y="2786058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Raw Data Cleaning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670" y="4786322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Cleaning with EDA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2066" y="4714884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Building</a:t>
            </a:r>
          </a:p>
          <a:p>
            <a:pPr algn="ctr"/>
            <a:r>
              <a:rPr lang="en-IN" dirty="0" smtClean="0"/>
              <a:t>1.Linear Regression</a:t>
            </a:r>
          </a:p>
          <a:p>
            <a:pPr algn="ctr"/>
            <a:r>
              <a:rPr lang="en-IN" dirty="0" smtClean="0"/>
              <a:t>2.Random Forest </a:t>
            </a:r>
            <a:r>
              <a:rPr lang="en-IN" dirty="0" err="1" smtClean="0"/>
              <a:t>Regrssion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2066" y="2786058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Evaluating both model and compare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43504" y="928670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480" y="285728"/>
            <a:ext cx="62151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 LAYOUT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2928926" y="2285992"/>
            <a:ext cx="500066" cy="50006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928926" y="4214818"/>
            <a:ext cx="500066" cy="50006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2000" y="5357826"/>
            <a:ext cx="500066" cy="428628"/>
          </a:xfrm>
          <a:prstGeom prst="rightArrow">
            <a:avLst>
              <a:gd name="adj1" fmla="val 50000"/>
              <a:gd name="adj2" fmla="val 46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6000760" y="4143380"/>
            <a:ext cx="428628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6000760" y="2285992"/>
            <a:ext cx="428628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pcs</dc:creator>
  <cp:lastModifiedBy>pcs</cp:lastModifiedBy>
  <cp:revision>3</cp:revision>
  <dcterms:created xsi:type="dcterms:W3CDTF">2024-07-21T13:29:36Z</dcterms:created>
  <dcterms:modified xsi:type="dcterms:W3CDTF">2024-07-21T13:58:04Z</dcterms:modified>
</cp:coreProperties>
</file>