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C384-CDB8-4674-9C7E-2D7FA18A8035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A41A-F92C-431E-8FB9-01E409B4B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22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C384-CDB8-4674-9C7E-2D7FA18A8035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A41A-F92C-431E-8FB9-01E409B4B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02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C384-CDB8-4674-9C7E-2D7FA18A8035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A41A-F92C-431E-8FB9-01E409B4B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515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C384-CDB8-4674-9C7E-2D7FA18A8035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A41A-F92C-431E-8FB9-01E409B4B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75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C384-CDB8-4674-9C7E-2D7FA18A8035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A41A-F92C-431E-8FB9-01E409B4B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2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C384-CDB8-4674-9C7E-2D7FA18A8035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A41A-F92C-431E-8FB9-01E409B4B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16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C384-CDB8-4674-9C7E-2D7FA18A8035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A41A-F92C-431E-8FB9-01E409B4B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74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C384-CDB8-4674-9C7E-2D7FA18A8035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A41A-F92C-431E-8FB9-01E409B4B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560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C384-CDB8-4674-9C7E-2D7FA18A8035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A41A-F92C-431E-8FB9-01E409B4B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97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C384-CDB8-4674-9C7E-2D7FA18A8035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A41A-F92C-431E-8FB9-01E409B4B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41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C384-CDB8-4674-9C7E-2D7FA18A8035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A41A-F92C-431E-8FB9-01E409B4B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71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C384-CDB8-4674-9C7E-2D7FA18A8035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A41A-F92C-431E-8FB9-01E409B4B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96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abc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1428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abc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</dc:title>
  <dc:creator>ARKADIY KARLKVIST</dc:creator>
  <cp:lastModifiedBy>ARKADIY KARLKVIST</cp:lastModifiedBy>
  <cp:revision>1</cp:revision>
  <dcterms:created xsi:type="dcterms:W3CDTF">2020-06-22T13:35:44Z</dcterms:created>
  <dcterms:modified xsi:type="dcterms:W3CDTF">2020-06-22T13:35:55Z</dcterms:modified>
</cp:coreProperties>
</file>