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9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7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0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58B9-319D-8646-9B65-E4F6E10E4C52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519E-A693-F94E-B873-6332239D2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90" y="2560319"/>
            <a:ext cx="9144000" cy="1498283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ndalus" charset="0"/>
                <a:ea typeface="Andalus" charset="0"/>
                <a:cs typeface="Andalus" charset="0"/>
              </a:rPr>
              <a:t>LOOP</a:t>
            </a:r>
            <a:endParaRPr lang="en-US" sz="6600" dirty="0">
              <a:latin typeface="Andalus" charset="0"/>
              <a:ea typeface="Andalus" charset="0"/>
              <a:cs typeface="Andalu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iphy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5625" y="1009650"/>
            <a:ext cx="4957763" cy="2768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29" y="1010023"/>
            <a:ext cx="4838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2" y="1408362"/>
            <a:ext cx="12017188" cy="2509213"/>
          </a:xfrm>
        </p:spPr>
        <p:txBody>
          <a:bodyPr/>
          <a:lstStyle/>
          <a:p>
            <a:r>
              <a:rPr lang="en-US" smtClean="0"/>
              <a:t>?Can </a:t>
            </a:r>
            <a:r>
              <a:rPr lang="en-US" dirty="0" smtClean="0"/>
              <a:t>you give me an example </a:t>
            </a:r>
            <a:r>
              <a:rPr lang="en-US" smtClean="0"/>
              <a:t>of loop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3108845"/>
            <a:ext cx="7747000" cy="1130300"/>
          </a:xfrm>
        </p:spPr>
      </p:pic>
      <p:sp>
        <p:nvSpPr>
          <p:cNvPr id="5" name="TextBox 4"/>
          <p:cNvSpPr txBox="1"/>
          <p:nvPr/>
        </p:nvSpPr>
        <p:spPr>
          <a:xfrm>
            <a:off x="6911788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63035" y="5500554"/>
            <a:ext cx="306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www.google.com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9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While loop</a:t>
            </a:r>
          </a:p>
          <a:p>
            <a:pPr marL="457200" indent="-457200">
              <a:buAutoNum type="arabicPeriod"/>
            </a:pPr>
            <a:r>
              <a:rPr lang="en-US" dirty="0" smtClean="0"/>
              <a:t>Do while loop</a:t>
            </a:r>
          </a:p>
          <a:p>
            <a:pPr marL="457200" indent="-457200">
              <a:buAutoNum type="arabicPeriod"/>
            </a:pPr>
            <a:r>
              <a:rPr lang="en-US" dirty="0" smtClean="0"/>
              <a:t>For loop</a:t>
            </a:r>
          </a:p>
          <a:p>
            <a:pPr marL="457200" indent="-457200">
              <a:buAutoNum type="arabicPeriod"/>
            </a:pPr>
            <a:r>
              <a:rPr lang="en-US" dirty="0" smtClean="0"/>
              <a:t>For each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en-US" dirty="0" smtClean="0"/>
              <a:t>Stop condition </a:t>
            </a:r>
            <a:r>
              <a:rPr lang="mr-IN" dirty="0" smtClean="0"/>
              <a:t>–</a:t>
            </a:r>
            <a:r>
              <a:rPr lang="en-US" dirty="0" smtClean="0"/>
              <a:t> Boolean</a:t>
            </a:r>
            <a:endParaRPr lang="en-US" dirty="0" smtClean="0">
              <a:latin typeface="Adobe Arabic" charset="0"/>
              <a:ea typeface="Adobe Arabic" charset="0"/>
              <a:cs typeface="Adobe Arabic" charset="0"/>
            </a:endParaRPr>
          </a:p>
          <a:p>
            <a:r>
              <a:rPr lang="en-US" dirty="0" smtClean="0"/>
              <a:t>Body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106737"/>
            <a:ext cx="10766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hile(Stop condition){</a:t>
            </a:r>
          </a:p>
          <a:p>
            <a:r>
              <a:rPr lang="en-US" dirty="0"/>
              <a:t> </a:t>
            </a:r>
            <a:r>
              <a:rPr lang="en-US" dirty="0" smtClean="0"/>
              <a:t>  Body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while(I am not arrive</a:t>
            </a:r>
            <a:r>
              <a:rPr lang="th-TH" dirty="0" smtClean="0"/>
              <a:t> </a:t>
            </a:r>
            <a:r>
              <a:rPr lang="en-US" dirty="0" smtClean="0"/>
              <a:t>the destination){</a:t>
            </a:r>
          </a:p>
          <a:p>
            <a:r>
              <a:rPr lang="en-US" dirty="0"/>
              <a:t> </a:t>
            </a:r>
            <a:r>
              <a:rPr lang="en-US" dirty="0" smtClean="0"/>
              <a:t>   step left foot();</a:t>
            </a:r>
          </a:p>
          <a:p>
            <a:r>
              <a:rPr lang="en-US" dirty="0"/>
              <a:t> </a:t>
            </a:r>
            <a:r>
              <a:rPr lang="en-US" dirty="0" smtClean="0"/>
              <a:t>   stop right foot();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41</Words>
  <Application>Microsoft Macintosh PowerPoint</Application>
  <PresentationFormat>Widescreen</PresentationFormat>
  <Paragraphs>20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Adobe Arabic</vt:lpstr>
      <vt:lpstr>Andalus</vt:lpstr>
      <vt:lpstr>Calibri</vt:lpstr>
      <vt:lpstr>Calibri Light</vt:lpstr>
      <vt:lpstr>Cordia New</vt:lpstr>
      <vt:lpstr>Mangal</vt:lpstr>
      <vt:lpstr>Arial</vt:lpstr>
      <vt:lpstr>Office Theme</vt:lpstr>
      <vt:lpstr>LOOP</vt:lpstr>
      <vt:lpstr>PowerPoint Presentation</vt:lpstr>
      <vt:lpstr>?Can you give me an example of loop ?</vt:lpstr>
      <vt:lpstr>Definition of loop</vt:lpstr>
      <vt:lpstr>LOOP IN java</vt:lpstr>
      <vt:lpstr>Requirement in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Thitiwat Thongbor</dc:creator>
  <cp:lastModifiedBy>Thitiwat Thongbor</cp:lastModifiedBy>
  <cp:revision>5</cp:revision>
  <dcterms:created xsi:type="dcterms:W3CDTF">2017-07-06T05:06:24Z</dcterms:created>
  <dcterms:modified xsi:type="dcterms:W3CDTF">2017-07-06T05:37:41Z</dcterms:modified>
</cp:coreProperties>
</file>