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616"/>
    <a:srgbClr val="9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126A-4E99-473C-89CD-C1FFD546120C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793D-1CC8-45D6-B592-60E3CB36B9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9F359-C152-4E90-807F-538B3A312C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8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4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2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8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7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0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E534-4FEA-4263-871F-6F41942DB7E2}" type="datetimeFigureOut">
              <a:rPr lang="fr-FR" smtClean="0"/>
              <a:t>15/06/2014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96B6-3C11-49F5-965A-9FBAF662A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7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pic-fights.sebb-dev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77" y="3505"/>
            <a:ext cx="5492647" cy="19776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75556" y="52292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wisted Stallions" pitchFamily="2" charset="0"/>
              </a:rPr>
              <a:t>S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ébastien</a:t>
            </a:r>
            <a:r>
              <a:rPr lang="fr-FR" sz="3600" dirty="0" smtClean="0">
                <a:solidFill>
                  <a:schemeClr val="bg1"/>
                </a:solidFill>
                <a:latin typeface="Twisted Stallions" pitchFamily="2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Brunat</a:t>
            </a:r>
            <a:r>
              <a:rPr lang="fr-FR" sz="3600" dirty="0" smtClean="0">
                <a:solidFill>
                  <a:schemeClr val="bg1"/>
                </a:solidFill>
                <a:latin typeface="Twisted Stallions" pitchFamily="2" charset="0"/>
              </a:rPr>
              <a:t>, Thibault Lafitte et Corentin 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Lauden</a:t>
            </a:r>
            <a:endParaRPr lang="fr-FR" sz="36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00248" y="2924944"/>
            <a:ext cx="5543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Twisted Stallions" pitchFamily="2" charset="0"/>
              </a:rPr>
              <a:t>By </a:t>
            </a:r>
            <a:r>
              <a:rPr lang="en-US" sz="8000" dirty="0" err="1" smtClean="0">
                <a:latin typeface="Twisted Stallions" pitchFamily="2" charset="0"/>
              </a:rPr>
              <a:t>Ubidah</a:t>
            </a:r>
            <a:r>
              <a:rPr lang="en-US" sz="8000" dirty="0" smtClean="0">
                <a:latin typeface="Twisted Stallions" pitchFamily="2" charset="0"/>
              </a:rPr>
              <a:t> !</a:t>
            </a:r>
            <a:endParaRPr lang="fr-FR" sz="8000" dirty="0"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90895" y="188640"/>
            <a:ext cx="456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Oral’s outline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1" y="1981167"/>
            <a:ext cx="4766864" cy="236988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571500" indent="-571500">
              <a:buAutoNum type="romanU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group presentation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II)     Game demo</a:t>
            </a: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Launcher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menus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In-game fight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5720" y="4043680"/>
            <a:ext cx="21725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IV)   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    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VI)    Conclusion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73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299695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isted Stallions" pitchFamily="2" charset="0"/>
                <a:cs typeface="Arial" panose="020B0604020202020204" pitchFamily="34" charset="0"/>
              </a:rPr>
              <a:t>Introduction and group presentation</a:t>
            </a:r>
            <a:endParaRPr lang="en-US" sz="4800" dirty="0" smtClean="0">
              <a:solidFill>
                <a:schemeClr val="bg1"/>
              </a:solidFill>
              <a:latin typeface="Twisted Stallio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70154" y="188640"/>
            <a:ext cx="340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Game demo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1780" y="3573016"/>
            <a:ext cx="3960440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Launch </a:t>
            </a:r>
            <a:r>
              <a:rPr lang="en-US" sz="3600" dirty="0" smtClean="0"/>
              <a:t>the game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54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95368" y="188640"/>
            <a:ext cx="3753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The website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2591780" y="3573016"/>
            <a:ext cx="3960440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Open the website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130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3573016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Twisted Stallions" pitchFamily="2" charset="0"/>
              </a:rPr>
              <a:t>Difficulti</a:t>
            </a:r>
            <a:r>
              <a:rPr lang="fr-FR" sz="4800" dirty="0" err="1" smtClean="0">
                <a:solidFill>
                  <a:schemeClr val="bg1"/>
                </a:solidFill>
                <a:latin typeface="Twisted Stallions" pitchFamily="2" charset="0"/>
              </a:rPr>
              <a:t>és</a:t>
            </a:r>
            <a:endParaRPr lang="fr-FR" sz="4800" dirty="0">
              <a:solidFill>
                <a:schemeClr val="bg1"/>
              </a:solidFill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3573016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isted Stallions" pitchFamily="2" charset="0"/>
              </a:rPr>
              <a:t>Conclusion</a:t>
            </a:r>
            <a:endParaRPr lang="fr-FR" sz="4800" dirty="0">
              <a:solidFill>
                <a:schemeClr val="bg1"/>
              </a:solidFill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Affichage à l'écran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epita</dc:creator>
  <cp:lastModifiedBy>epita</cp:lastModifiedBy>
  <cp:revision>5</cp:revision>
  <dcterms:created xsi:type="dcterms:W3CDTF">2014-06-15T12:32:23Z</dcterms:created>
  <dcterms:modified xsi:type="dcterms:W3CDTF">2014-06-15T12:53:07Z</dcterms:modified>
</cp:coreProperties>
</file>