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4DAE7-3754-41CA-89F3-2CC5C46E6673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9F359-C152-4E90-807F-538B3A312CE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82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9F359-C152-4E90-807F-538B3A312CE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83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05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25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7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347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861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824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049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67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7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63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85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9320-C56D-40DE-BEA3-2378173876E9}" type="datetimeFigureOut">
              <a:rPr lang="fr-FR" smtClean="0"/>
              <a:t>16/06/2014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9696A-FBE1-47F5-B4BF-783930BD1CE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41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pic-fights.sebb-dev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77" y="3505"/>
            <a:ext cx="5492647" cy="197766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75556" y="522920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Twisted Stallions" pitchFamily="2" charset="0"/>
              </a:rPr>
              <a:t>S</a:t>
            </a:r>
            <a:r>
              <a:rPr lang="fr-FR" sz="3600" dirty="0" err="1" smtClean="0">
                <a:solidFill>
                  <a:schemeClr val="bg1"/>
                </a:solidFill>
                <a:latin typeface="Twisted Stallions" pitchFamily="2" charset="0"/>
              </a:rPr>
              <a:t>ébastien</a:t>
            </a:r>
            <a:r>
              <a:rPr lang="fr-FR" sz="3600" dirty="0" smtClean="0">
                <a:solidFill>
                  <a:schemeClr val="bg1"/>
                </a:solidFill>
                <a:latin typeface="Twisted Stallions" pitchFamily="2" charset="0"/>
              </a:rPr>
              <a:t> </a:t>
            </a:r>
            <a:r>
              <a:rPr lang="fr-FR" sz="3600" dirty="0" err="1" smtClean="0">
                <a:solidFill>
                  <a:schemeClr val="bg1"/>
                </a:solidFill>
                <a:latin typeface="Twisted Stallions" pitchFamily="2" charset="0"/>
              </a:rPr>
              <a:t>Brunat</a:t>
            </a:r>
            <a:r>
              <a:rPr lang="fr-FR" sz="3600" dirty="0" smtClean="0">
                <a:solidFill>
                  <a:schemeClr val="bg1"/>
                </a:solidFill>
                <a:latin typeface="Twisted Stallions" pitchFamily="2" charset="0"/>
              </a:rPr>
              <a:t>, Thibault Lafitte et Corentin </a:t>
            </a:r>
            <a:r>
              <a:rPr lang="fr-FR" sz="3600" dirty="0" err="1" smtClean="0">
                <a:solidFill>
                  <a:schemeClr val="bg1"/>
                </a:solidFill>
                <a:latin typeface="Twisted Stallions" pitchFamily="2" charset="0"/>
              </a:rPr>
              <a:t>Lauden</a:t>
            </a:r>
            <a:endParaRPr lang="fr-FR" sz="36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00248" y="2924944"/>
            <a:ext cx="55435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dirty="0" smtClean="0">
                <a:latin typeface="Twisted Stallions" pitchFamily="2" charset="0"/>
              </a:rPr>
              <a:t>By </a:t>
            </a:r>
            <a:r>
              <a:rPr lang="en-US" sz="8000" dirty="0" err="1" smtClean="0">
                <a:latin typeface="Twisted Stallions" pitchFamily="2" charset="0"/>
              </a:rPr>
              <a:t>Ubidah</a:t>
            </a:r>
            <a:r>
              <a:rPr lang="en-US" sz="8000" dirty="0" smtClean="0">
                <a:latin typeface="Twisted Stallions" pitchFamily="2" charset="0"/>
              </a:rPr>
              <a:t> !</a:t>
            </a:r>
            <a:endParaRPr lang="fr-FR" sz="8000" dirty="0">
              <a:latin typeface="Twisted Stallio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7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21381" y="188640"/>
            <a:ext cx="7101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wisted Stallions" pitchFamily="2" charset="0"/>
              </a:rPr>
              <a:t>Plan de la </a:t>
            </a:r>
            <a:r>
              <a:rPr lang="en-US" sz="5400" dirty="0" err="1" smtClean="0">
                <a:solidFill>
                  <a:schemeClr val="bg1"/>
                </a:solidFill>
                <a:latin typeface="Twisted Stallions" pitchFamily="2" charset="0"/>
              </a:rPr>
              <a:t>soutenance</a:t>
            </a:r>
            <a:endParaRPr lang="fr-FR" sz="54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1" y="1981167"/>
            <a:ext cx="5143569" cy="3293209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marL="571500" indent="-571500">
              <a:buAutoNum type="romanU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et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fr-F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ésentation</a:t>
            </a: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groupe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AutoNum type="romanUcParenR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AutoNum type="romanUcParenR"/>
            </a:pP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Historique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soutenances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AutoNum type="romanUcParenR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AutoNum type="romanU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émonstration</a:t>
            </a:r>
            <a:r>
              <a:rPr lang="fr-FR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jeu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et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d’un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compte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Launcher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menus</a:t>
            </a:r>
          </a:p>
          <a:p>
            <a:pPr marL="1028700" lvl="1" indent="-571500">
              <a:buFont typeface="+mj-lt"/>
              <a:buAutoNum type="alphaLcParenR"/>
            </a:pP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8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5720" y="5013176"/>
            <a:ext cx="33956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IV)    Le site web</a:t>
            </a:r>
          </a:p>
          <a:p>
            <a:pPr marL="0" lvl="1"/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V)    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Difficultés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rencontrées</a:t>
            </a:r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/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VI)    Conclusion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7087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504" y="2996952"/>
            <a:ext cx="89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wisted Stallions" pitchFamily="2" charset="0"/>
              </a:rPr>
              <a:t>Introduction et </a:t>
            </a:r>
            <a:r>
              <a:rPr lang="en-US" sz="4800" dirty="0" err="1" smtClean="0">
                <a:solidFill>
                  <a:schemeClr val="bg1"/>
                </a:solidFill>
                <a:latin typeface="Twisted Stallions" pitchFamily="2" charset="0"/>
              </a:rPr>
              <a:t>pr</a:t>
            </a:r>
            <a:r>
              <a:rPr lang="fr-FR" sz="4800" dirty="0" err="1" smtClean="0">
                <a:solidFill>
                  <a:schemeClr val="bg1"/>
                </a:solidFill>
                <a:latin typeface="Twisted Stallions" pitchFamily="2" charset="0"/>
              </a:rPr>
              <a:t>ésentation</a:t>
            </a:r>
            <a:r>
              <a:rPr lang="fr-FR" sz="4800" dirty="0" smtClean="0">
                <a:solidFill>
                  <a:schemeClr val="bg1"/>
                </a:solidFill>
                <a:latin typeface="Twisted Stallions" pitchFamily="2" charset="0"/>
              </a:rPr>
              <a:t> du groupe</a:t>
            </a:r>
            <a:endParaRPr lang="fr-FR" sz="4800" dirty="0">
              <a:solidFill>
                <a:schemeClr val="bg1"/>
              </a:solidFill>
              <a:latin typeface="Twisted Stallio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5113" y="188640"/>
            <a:ext cx="8633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Twisted Stallions" pitchFamily="2" charset="0"/>
              </a:rPr>
              <a:t>Historique</a:t>
            </a:r>
            <a:r>
              <a:rPr lang="en-US" sz="5400" dirty="0" smtClean="0">
                <a:solidFill>
                  <a:schemeClr val="bg1"/>
                </a:solidFill>
                <a:latin typeface="Twisted Stallions" pitchFamily="2" charset="0"/>
              </a:rPr>
              <a:t> des </a:t>
            </a:r>
            <a:r>
              <a:rPr lang="en-US" sz="5400" dirty="0" err="1" smtClean="0">
                <a:solidFill>
                  <a:schemeClr val="bg1"/>
                </a:solidFill>
                <a:latin typeface="Twisted Stallions" pitchFamily="2" charset="0"/>
              </a:rPr>
              <a:t>soutenances</a:t>
            </a:r>
            <a:endParaRPr lang="fr-FR" sz="54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71548" y="1396392"/>
            <a:ext cx="2600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Twisted Stallions" pitchFamily="2" charset="0"/>
              </a:rPr>
              <a:t>Soutenance</a:t>
            </a:r>
            <a:r>
              <a:rPr lang="en-US" sz="3200" dirty="0" smtClean="0">
                <a:solidFill>
                  <a:schemeClr val="bg1"/>
                </a:solidFill>
                <a:latin typeface="Twisted Stallions" pitchFamily="2" charset="0"/>
              </a:rPr>
              <a:t> 1</a:t>
            </a:r>
            <a:endParaRPr lang="fr-FR" sz="32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28" y="2708920"/>
            <a:ext cx="4334145" cy="337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5113" y="188640"/>
            <a:ext cx="8633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 smtClean="0">
                <a:solidFill>
                  <a:schemeClr val="bg1"/>
                </a:solidFill>
                <a:latin typeface="Twisted Stallions" pitchFamily="2" charset="0"/>
              </a:rPr>
              <a:t>Historique</a:t>
            </a:r>
            <a:r>
              <a:rPr lang="en-US" sz="5400" dirty="0" smtClean="0">
                <a:solidFill>
                  <a:schemeClr val="bg1"/>
                </a:solidFill>
                <a:latin typeface="Twisted Stallions" pitchFamily="2" charset="0"/>
              </a:rPr>
              <a:t> des </a:t>
            </a:r>
            <a:r>
              <a:rPr lang="en-US" sz="5400" dirty="0" err="1" smtClean="0">
                <a:solidFill>
                  <a:schemeClr val="bg1"/>
                </a:solidFill>
                <a:latin typeface="Twisted Stallions" pitchFamily="2" charset="0"/>
              </a:rPr>
              <a:t>soutenances</a:t>
            </a:r>
            <a:endParaRPr lang="fr-FR" sz="54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71548" y="1396392"/>
            <a:ext cx="2600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Twisted Stallions" pitchFamily="2" charset="0"/>
              </a:rPr>
              <a:t>Soutenance</a:t>
            </a:r>
            <a:r>
              <a:rPr lang="en-US" sz="3200" dirty="0" smtClean="0">
                <a:solidFill>
                  <a:schemeClr val="bg1"/>
                </a:solidFill>
                <a:latin typeface="Twisted Stallions" pitchFamily="2" charset="0"/>
              </a:rPr>
              <a:t> 2</a:t>
            </a:r>
            <a:endParaRPr lang="fr-FR" sz="32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28" y="2636912"/>
            <a:ext cx="4334145" cy="340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3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126217" y="188640"/>
            <a:ext cx="6891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Twisted Stallions" pitchFamily="2" charset="0"/>
              </a:rPr>
              <a:t>DEMONSTRATION DU JEU</a:t>
            </a:r>
            <a:endParaRPr lang="fr-FR" sz="54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1780" y="3573016"/>
            <a:ext cx="3960440" cy="13681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Lancer </a:t>
            </a:r>
            <a:r>
              <a:rPr lang="en-US" sz="3600" dirty="0" err="1" smtClean="0"/>
              <a:t>l’installation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624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747111" y="188640"/>
            <a:ext cx="3649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Twisted Stallions" pitchFamily="2" charset="0"/>
              </a:rPr>
              <a:t>Le site web</a:t>
            </a:r>
            <a:endParaRPr lang="fr-FR" sz="5400" dirty="0">
              <a:solidFill>
                <a:schemeClr val="bg1"/>
              </a:solidFill>
              <a:latin typeface="Twisted Stallions" pitchFamily="2" charset="0"/>
            </a:endParaRPr>
          </a:p>
        </p:txBody>
      </p:sp>
      <p:sp>
        <p:nvSpPr>
          <p:cNvPr id="7" name="Rectangle 6">
            <a:hlinkClick r:id="rId3"/>
          </p:cNvPr>
          <p:cNvSpPr/>
          <p:nvPr/>
        </p:nvSpPr>
        <p:spPr>
          <a:xfrm>
            <a:off x="2591780" y="3573016"/>
            <a:ext cx="3960440" cy="136815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Ouvrir</a:t>
            </a:r>
            <a:r>
              <a:rPr lang="en-US" sz="3600" dirty="0" smtClean="0"/>
              <a:t> le site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048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504" y="3573016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wisted Stallions" pitchFamily="2" charset="0"/>
              </a:rPr>
              <a:t>Difficult</a:t>
            </a:r>
            <a:r>
              <a:rPr lang="fr-FR" sz="4800" dirty="0" err="1" smtClean="0">
                <a:solidFill>
                  <a:schemeClr val="bg1"/>
                </a:solidFill>
                <a:latin typeface="Twisted Stallions" pitchFamily="2" charset="0"/>
              </a:rPr>
              <a:t>és</a:t>
            </a:r>
            <a:r>
              <a:rPr lang="fr-FR" sz="4800" dirty="0" smtClean="0">
                <a:solidFill>
                  <a:schemeClr val="bg1"/>
                </a:solidFill>
                <a:latin typeface="Twisted Stallions" pitchFamily="2" charset="0"/>
              </a:rPr>
              <a:t> </a:t>
            </a:r>
            <a:r>
              <a:rPr lang="fr-FR" sz="4800" dirty="0" err="1" smtClean="0">
                <a:solidFill>
                  <a:schemeClr val="bg1"/>
                </a:solidFill>
                <a:latin typeface="Twisted Stallions" pitchFamily="2" charset="0"/>
              </a:rPr>
              <a:t>rencontrees</a:t>
            </a:r>
            <a:endParaRPr lang="fr-FR" sz="4800" dirty="0">
              <a:solidFill>
                <a:schemeClr val="bg1"/>
              </a:solidFill>
              <a:latin typeface="Twisted Stallio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8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9811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504" y="3573016"/>
            <a:ext cx="892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Twisted Stallions" pitchFamily="2" charset="0"/>
              </a:rPr>
              <a:t>Conclusion</a:t>
            </a:r>
            <a:endParaRPr lang="fr-FR" sz="4800" dirty="0">
              <a:solidFill>
                <a:schemeClr val="bg1"/>
              </a:solidFill>
              <a:latin typeface="Twisted Stallio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5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84</Words>
  <Application>Microsoft Office PowerPoint</Application>
  <PresentationFormat>Affichage à l'écran (4:3)</PresentationFormat>
  <Paragraphs>29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epita</dc:creator>
  <cp:lastModifiedBy>epita</cp:lastModifiedBy>
  <cp:revision>18</cp:revision>
  <dcterms:created xsi:type="dcterms:W3CDTF">2014-06-15T08:57:39Z</dcterms:created>
  <dcterms:modified xsi:type="dcterms:W3CDTF">2014-06-16T07:13:51Z</dcterms:modified>
</cp:coreProperties>
</file>