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3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72" r:id="rId19"/>
    <p:sldId id="273" r:id="rId20"/>
    <p:sldId id="274" r:id="rId21"/>
    <p:sldId id="276" r:id="rId22"/>
    <p:sldId id="277" r:id="rId23"/>
    <p:sldId id="292" r:id="rId24"/>
    <p:sldId id="282" r:id="rId25"/>
    <p:sldId id="307" r:id="rId26"/>
    <p:sldId id="297" r:id="rId27"/>
    <p:sldId id="308" r:id="rId28"/>
    <p:sldId id="3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5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9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3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Rails framework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bundle install --without production  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ติดตั้ง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bundle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โดยไม่ต้องติดตั้งในส่วนของ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production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3190"/>
          <a:stretch/>
        </p:blipFill>
        <p:spPr>
          <a:xfrm>
            <a:off x="2652313" y="2135545"/>
            <a:ext cx="6948333" cy="37529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28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bundle  show 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Show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bundle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62" y="2145417"/>
            <a:ext cx="3552436" cy="37732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02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bundle update 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แก้ไข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Tool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Install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ให้มีความเป็นปัจจุบัน  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/>
          <a:stretch/>
        </p:blipFill>
        <p:spPr>
          <a:xfrm>
            <a:off x="2144201" y="2300452"/>
            <a:ext cx="7964558" cy="35211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28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rails server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run rails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92" y="2701202"/>
            <a:ext cx="6810375" cy="26193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3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ทดสอบ ลองเปิดเว็บว่าสามารถใช้งาน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หรือ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ไม่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9"/>
          <a:stretch/>
        </p:blipFill>
        <p:spPr>
          <a:xfrm>
            <a:off x="2548978" y="2137210"/>
            <a:ext cx="7155003" cy="379665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1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ทำการสร้าง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repository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32" y="2274962"/>
            <a:ext cx="4753495" cy="36270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43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95" y="242812"/>
            <a:ext cx="9601196" cy="89885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config --global user.name “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thitimoss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”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เป็นตั้งค่า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Username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13" y="2866896"/>
            <a:ext cx="5455573" cy="13014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095895" y="1141670"/>
            <a:ext cx="10655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config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--global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user.email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“57160416@go.buu.ac.th”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เป็นตั้งค่า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Useremail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สำหรับ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38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040" y="-154576"/>
            <a:ext cx="10058400" cy="13799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init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การสร้างแฟ้มข้อมูล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เพื่อเป็นการเก็บข้อมูลของ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repository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14"/>
          <a:stretch/>
        </p:blipFill>
        <p:spPr>
          <a:xfrm>
            <a:off x="2379176" y="2716578"/>
            <a:ext cx="8139772" cy="14510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079040" y="122533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add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–A	</a:t>
            </a:r>
            <a:r>
              <a:rPr lang="th-TH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การเพิ่มข้อมูลเข้าไปใน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98433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221" y="261664"/>
            <a:ext cx="10058400" cy="1450757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status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เป็นการเช็คสถานะช้อมูลภายใน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repository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5"/>
          <a:stretch/>
        </p:blipFill>
        <p:spPr>
          <a:xfrm>
            <a:off x="3393584" y="2028306"/>
            <a:ext cx="5781675" cy="356919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89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commit –m “create project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kingsong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”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เป็นการยืนยันข้อมูลใน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repository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"/>
          <a:stretch/>
        </p:blipFill>
        <p:spPr>
          <a:xfrm>
            <a:off x="2691518" y="2152996"/>
            <a:ext cx="6020220" cy="34819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02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จัดทำโดย</a:t>
            </a:r>
            <a:endParaRPr lang="en-US" sz="6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h-TH" sz="6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นายธิติ แพรวพราย</a:t>
            </a:r>
          </a:p>
          <a:p>
            <a:pPr marL="0" indent="0" algn="ctr">
              <a:buNone/>
            </a:pPr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57160416</a:t>
            </a:r>
            <a:endParaRPr lang="en-US" sz="6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623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26276" y="967913"/>
            <a:ext cx="10058400" cy="2192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remote add origin https://github.com/thitimoss/interview_rails.git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เป็นการตั้งชื่อให้กับ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origin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เพื่อเรียกแทน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repository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</a:t>
            </a:r>
            <a:b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8847" y="2817705"/>
            <a:ext cx="8761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push –u origin master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เป็นการนำข้อมูลทั้งหมดขึ้นสู่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repository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94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login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เป็นการเข้าสู่ระบบของ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6"/>
          <a:stretch/>
        </p:blipFill>
        <p:spPr>
          <a:xfrm>
            <a:off x="2811542" y="2558385"/>
            <a:ext cx="6629875" cy="17698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78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7389" y="132398"/>
            <a:ext cx="10058400" cy="13472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create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เป็นการสร้าง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ขึ้นมาใน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5701" y="4217322"/>
            <a:ext cx="10050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rails generate controller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StaticPages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home kingsong1 kingsong2 kingsong3 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controller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ชื่อว่า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static pages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ภายในประกอบไปด้วย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home kingsong1 kingsong2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kingsong3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77388" y="1674072"/>
            <a:ext cx="91883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 push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master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เป็นการนำข้อมูลใน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repository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ขึ้นไปไว้บน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Application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285701" y="2945697"/>
            <a:ext cx="90553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checkout –b static -pages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เป็นการสร้างสาขาใหม่ พร้อมทั้ง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checkout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ออกจาก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master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ไปยัง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static  -pages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138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ทำการแก้ไข ไฟล์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 route  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เพื่อสามารถเข้าถึง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URL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14" y="2262446"/>
            <a:ext cx="4570132" cy="35262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42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72589"/>
            <a:ext cx="10058400" cy="764771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แสดงหน้า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URL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161" y="2253586"/>
            <a:ext cx="6212637" cy="34929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แก้ไขตามที่เราต้องการ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3427" y="184183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Edit app/views/</a:t>
            </a:r>
            <a:r>
              <a:rPr lang="en-US" alt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static_pages</a:t>
            </a:r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/home</a:t>
            </a:r>
          </a:p>
          <a:p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Edit app/views/</a:t>
            </a:r>
            <a:r>
              <a:rPr lang="en-US" alt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static_pages</a:t>
            </a:r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/kingsong1</a:t>
            </a:r>
          </a:p>
          <a:p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Edit app/views/</a:t>
            </a:r>
            <a:r>
              <a:rPr lang="en-US" alt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static_pages</a:t>
            </a:r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 kingsong2</a:t>
            </a:r>
          </a:p>
          <a:p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Edit app/views/</a:t>
            </a:r>
            <a:r>
              <a:rPr lang="en-US" alt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static_pages</a:t>
            </a:r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 kingsong3</a:t>
            </a:r>
          </a:p>
          <a:p>
            <a:endParaRPr lang="en-US" alt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0128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3200" dirty="0"/>
              <a:t>ทำการแก้ไข หน้า </a:t>
            </a:r>
            <a:r>
              <a:rPr lang="en-US" sz="3200" dirty="0"/>
              <a:t>readme </a:t>
            </a:r>
            <a:r>
              <a:rPr lang="th-TH" sz="3200" dirty="0"/>
              <a:t>เพื่อ ส่งงานตามที่อาจารย์กำหนด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17" y="2818087"/>
            <a:ext cx="4505325" cy="16287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484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5790" y="3749262"/>
            <a:ext cx="7745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push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ส่งเข้า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5790" y="1423846"/>
            <a:ext cx="3725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add –A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เพิ่มไฟล์ทั้งหมด</a:t>
            </a:r>
            <a:endParaRPr 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5790" y="2008621"/>
            <a:ext cx="3929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commit –m “Finish Pages”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5790" y="2561851"/>
            <a:ext cx="5586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checkout master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เข้าไปในส่วนของ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master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5790" y="3167940"/>
            <a:ext cx="3555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push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ส่งเข้า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repo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292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342" y="2186556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จบการนำเสนอเพียง</a:t>
            </a:r>
            <a:r>
              <a:rPr lang="th-TH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เท่านี้</a:t>
            </a:r>
            <a:endParaRPr lang="en-US" sz="7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ขอบคุณครับ</a:t>
            </a:r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9874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ขั้นตอนการทำ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Install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heroku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rails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37" y="1986246"/>
            <a:ext cx="4572074" cy="193043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36" y="3560161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97" y="2426505"/>
            <a:ext cx="4018798" cy="10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C:/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Users/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MOSS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/Desktop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cd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เข้า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Desktop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เพื่อที่จะให้ ไฟล์งานที่เราต้องการมาอยู่หน้า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desktop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11" y="2666227"/>
            <a:ext cx="4246904" cy="8760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04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rails new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kingsong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  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เป็นการสร้างแอพลิเคชั่น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rails framework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และตั้งชื่อว่า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kingsong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"/>
          <a:stretch/>
        </p:blipFill>
        <p:spPr>
          <a:xfrm>
            <a:off x="3267403" y="2291692"/>
            <a:ext cx="5718153" cy="31403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1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261" y="0"/>
            <a:ext cx="9664146" cy="176253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แก้ไขไฟล์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Gemfile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Gemfile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เป็นส่วนที่ใช้บอกว่าแอพลิเคชันของเราต้องการใช้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library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อะไรบ้าง สิ่งที่จะต้องทำการแก้ไขคือ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source 'https://rubygems.org'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ให้เปลี่ยนเป็น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source 'http://rubygems.org'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และเปลี่ยนฐานข้อมูลจาก </a:t>
            </a: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Sqlite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PostgreSQL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เนื่องจากว่า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PostgreSQL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เป็นฐานข้อมูลที่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Heroku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รองรับการใช้งาน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13" y="2168701"/>
            <a:ext cx="4565821" cy="30565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84" y="1965653"/>
            <a:ext cx="4431266" cy="41179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8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kingsong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แล้วทำการ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cd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เข้าไปที่ </a:t>
            </a:r>
            <a:r>
              <a:rPr lang="en-US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kingsong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เพื่อเข้าสู่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92" y="2777566"/>
            <a:ext cx="3598776" cy="14854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5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67264"/>
            <a:ext cx="9601196" cy="164327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gem sources –a http://rubygems.org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การติดตั้ง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bundler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ไม่สามารถทำได้เนื่องจากว่าติด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SSL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https://rubygems.org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จึงต้องทำการเพิ่ม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URL http://rubygems.org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เพื่อให้สามารถติดตั้ง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bundler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1"/>
          <a:stretch/>
        </p:blipFill>
        <p:spPr>
          <a:xfrm>
            <a:off x="2363707" y="2757578"/>
            <a:ext cx="7464583" cy="11588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0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Gem install bundler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ทำการติดตั้ง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bundler </a:t>
            </a:r>
            <a:r>
              <a:rPr 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ใช้งาน </a:t>
            </a:r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tool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7"/>
          <a:stretch/>
        </p:blipFill>
        <p:spPr>
          <a:xfrm>
            <a:off x="1743157" y="2797719"/>
            <a:ext cx="8766646" cy="14910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070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</TotalTime>
  <Words>285</Words>
  <Application>Microsoft Office PowerPoint</Application>
  <PresentationFormat>Widescreen</PresentationFormat>
  <Paragraphs>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Angsana New</vt:lpstr>
      <vt:lpstr>Arial</vt:lpstr>
      <vt:lpstr>Calibri</vt:lpstr>
      <vt:lpstr>Calibri Light</vt:lpstr>
      <vt:lpstr>Cordia New</vt:lpstr>
      <vt:lpstr>Retrospect</vt:lpstr>
      <vt:lpstr> Rails framework </vt:lpstr>
      <vt:lpstr>จัดทำโดย</vt:lpstr>
      <vt:lpstr>ขั้นตอนการทำ Install git heroku rails </vt:lpstr>
      <vt:lpstr>cd C:/Users/MOSS/Desktop ทำการ cd เข้า Desktop เพื่อที่จะให้ ไฟล์งานที่เราต้องการมาอยู่หน้า desktop</vt:lpstr>
      <vt:lpstr>rails new kingsong    เป็นการสร้างแอพลิเคชั่น rails framework และตั้งชื่อว่า kingsong</vt:lpstr>
      <vt:lpstr>แก้ไขไฟล์ Gemfile     Gemfile เป็นส่วนที่ใช้บอกว่าแอพลิเคชันของเราต้องการใช้ library อะไรบ้าง สิ่งที่จะต้องทำการแก้ไขคือ source 'https://rubygems.org' ให้เปลี่ยนเป็น source 'http://rubygems.org' และเปลี่ยนฐานข้อมูลจาก Sqlite เป็น PostgreSQL เนื่องจากว่า PostgreSQL เป็นฐานข้อมูลที่ Heroku รองรับการใช้งาน</vt:lpstr>
      <vt:lpstr>cd kingsong แล้วทำการ cd เข้าไปที่ kingsong เพื่อเข้าสู่ Application</vt:lpstr>
      <vt:lpstr>gem sources –a http://rubygems.org การติดตั้ง bundler ไม่สามารถทำได้เนื่องจากว่าติด SSL ของ https://rubygems.org จึงต้องทำการเพิ่ม URL http://rubygems.org เพื่อให้สามารถติดตั้ง bundler ได้</vt:lpstr>
      <vt:lpstr>Gem install bundler ทำการติดตั้ง bundler ใช้งาน tool</vt:lpstr>
      <vt:lpstr>bundle install --without production   ติดตั้ง bundle โดยไม่ต้องติดตั้งในส่วนของ production</vt:lpstr>
      <vt:lpstr>bundle  show  เป็นการ Show ของ bundle</vt:lpstr>
      <vt:lpstr>bundle update  แก้ไข Tool ที่ Install ให้มีความเป็นปัจจุบัน  </vt:lpstr>
      <vt:lpstr>rails server เป็นการ run rails server</vt:lpstr>
      <vt:lpstr>ทดสอบ ลองเปิดเว็บว่าสามารถใช้งานได้หรือไม่</vt:lpstr>
      <vt:lpstr>ทำการสร้าง repository ใน  github</vt:lpstr>
      <vt:lpstr>git config --global user.name “thitimoss” เป็นตั้งค่า Username สำหรับ github</vt:lpstr>
      <vt:lpstr>git init เป็นการสร้างแฟ้มข้อมูล .git เพื่อเป็นการเก็บข้อมูลของ git repository</vt:lpstr>
      <vt:lpstr>git status เป็นการเช็คสถานะช้อมูลภายใน repository</vt:lpstr>
      <vt:lpstr>git commit –m “create project kingsong” เป็นการยืนยันข้อมูลใน repository</vt:lpstr>
      <vt:lpstr>git remote add origin https://github.com/thitimoss/interview_rails.git เป็นการตั้งชื่อให้กับ origin เพื่อเรียกแทน git repository ของเรา </vt:lpstr>
      <vt:lpstr>heroku login เป็นการเข้าสู่ระบบของ heroku</vt:lpstr>
      <vt:lpstr>heroku create เป็นการสร้าง Application ขึ้นมาใน Heroku</vt:lpstr>
      <vt:lpstr>ทำการแก้ไข ไฟล์   route   เพื่อสามารถเข้าถึง URL ได้</vt:lpstr>
      <vt:lpstr>แสดงหน้า URL</vt:lpstr>
      <vt:lpstr>แก้ไขตามที่เราต้องการ</vt:lpstr>
      <vt:lpstr>ทำการแก้ไข หน้า readme เพื่อ ส่งงานตามที่อาจารย์กำหนด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Tonao</dc:creator>
  <cp:lastModifiedBy>Informatics</cp:lastModifiedBy>
  <cp:revision>28</cp:revision>
  <dcterms:created xsi:type="dcterms:W3CDTF">2017-05-17T17:25:29Z</dcterms:created>
  <dcterms:modified xsi:type="dcterms:W3CDTF">2017-05-18T10:01:25Z</dcterms:modified>
</cp:coreProperties>
</file>