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3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9" r:id="rId18"/>
    <p:sldId id="272" r:id="rId19"/>
    <p:sldId id="273" r:id="rId20"/>
    <p:sldId id="274" r:id="rId21"/>
    <p:sldId id="276" r:id="rId22"/>
    <p:sldId id="277" r:id="rId23"/>
    <p:sldId id="292" r:id="rId24"/>
    <p:sldId id="282" r:id="rId25"/>
    <p:sldId id="307" r:id="rId26"/>
    <p:sldId id="297" r:id="rId27"/>
    <p:sldId id="308" r:id="rId28"/>
    <p:sldId id="3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5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9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4CB5EC-6352-4922-B6C7-F6662A298721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F3FBEE-A9AF-4B9C-A92D-163255F20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3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Rails framework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install --without production  </a:t>
            </a:r>
            <a:br>
              <a:rPr lang="en-US" sz="2800" dirty="0"/>
            </a:br>
            <a:r>
              <a:rPr lang="th-TH" sz="2800" dirty="0"/>
              <a:t>ติดตั้ง </a:t>
            </a:r>
            <a:r>
              <a:rPr lang="en-US" sz="2800" dirty="0"/>
              <a:t>bundle </a:t>
            </a:r>
            <a:r>
              <a:rPr lang="th-TH" sz="2800" dirty="0"/>
              <a:t>โดยไม่ต้องติดตั้งในส่วนของ </a:t>
            </a:r>
            <a:r>
              <a:rPr lang="en-US" sz="2800" dirty="0"/>
              <a:t>production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3190"/>
          <a:stretch/>
        </p:blipFill>
        <p:spPr>
          <a:xfrm>
            <a:off x="2669059" y="1919415"/>
            <a:ext cx="6948333" cy="3752979"/>
          </a:xfrm>
        </p:spPr>
      </p:pic>
    </p:spTree>
    <p:extLst>
      <p:ext uri="{BB962C8B-B14F-4D97-AF65-F5344CB8AC3E}">
        <p14:creationId xmlns:p14="http://schemas.microsoft.com/office/powerpoint/2010/main" val="89828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 show </a:t>
            </a:r>
            <a:br>
              <a:rPr lang="en-US" sz="2800" dirty="0"/>
            </a:br>
            <a:r>
              <a:rPr lang="th-TH" sz="2800" dirty="0"/>
              <a:t>เป็นการ </a:t>
            </a:r>
            <a:r>
              <a:rPr lang="en-US" sz="2800" dirty="0"/>
              <a:t>Show </a:t>
            </a:r>
            <a:r>
              <a:rPr lang="th-TH" sz="2800" dirty="0"/>
              <a:t>ของ </a:t>
            </a:r>
            <a:r>
              <a:rPr lang="en-US" sz="2800" dirty="0"/>
              <a:t>bundle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31" y="1804595"/>
            <a:ext cx="4087898" cy="43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2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bundle update </a:t>
            </a:r>
            <a:br>
              <a:rPr lang="en-US" sz="2800" dirty="0"/>
            </a:br>
            <a:r>
              <a:rPr lang="th-TH" sz="2800" dirty="0"/>
              <a:t>แก้ไข </a:t>
            </a:r>
            <a:r>
              <a:rPr lang="en-US" sz="2800" dirty="0"/>
              <a:t>Tool </a:t>
            </a:r>
            <a:r>
              <a:rPr lang="th-TH" sz="2800" dirty="0"/>
              <a:t>ที่ </a:t>
            </a:r>
            <a:r>
              <a:rPr lang="en-US" sz="2800" dirty="0"/>
              <a:t>Install </a:t>
            </a:r>
            <a:r>
              <a:rPr lang="th-TH" sz="2800" dirty="0"/>
              <a:t>ให้มีความเป็นปัจจุบัน 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/>
          <a:stretch/>
        </p:blipFill>
        <p:spPr>
          <a:xfrm>
            <a:off x="2083815" y="2067696"/>
            <a:ext cx="7964558" cy="3521139"/>
          </a:xfrm>
        </p:spPr>
      </p:pic>
    </p:spTree>
    <p:extLst>
      <p:ext uri="{BB962C8B-B14F-4D97-AF65-F5344CB8AC3E}">
        <p14:creationId xmlns:p14="http://schemas.microsoft.com/office/powerpoint/2010/main" val="287628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rails server</a:t>
            </a:r>
            <a:br>
              <a:rPr lang="en-US" sz="2800" dirty="0"/>
            </a:br>
            <a:r>
              <a:rPr lang="th-TH" sz="2800" dirty="0"/>
              <a:t>เป็นการ</a:t>
            </a:r>
            <a:r>
              <a:rPr lang="en-US" sz="2800" dirty="0"/>
              <a:t> run rails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119312"/>
            <a:ext cx="6810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800" dirty="0"/>
              <a:t>ทดสอบ ลองเปิดเว็บว่าสามารถใช้งานได้รึไม่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9"/>
          <a:stretch/>
        </p:blipFill>
        <p:spPr>
          <a:xfrm>
            <a:off x="2548661" y="1846264"/>
            <a:ext cx="7155003" cy="3796656"/>
          </a:xfrm>
        </p:spPr>
      </p:pic>
    </p:spTree>
    <p:extLst>
      <p:ext uri="{BB962C8B-B14F-4D97-AF65-F5344CB8AC3E}">
        <p14:creationId xmlns:p14="http://schemas.microsoft.com/office/powerpoint/2010/main" val="26201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ทำการสร้าง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/>
              <a:t> </a:t>
            </a:r>
            <a:r>
              <a:rPr lang="en-US" sz="2800" dirty="0" err="1"/>
              <a:t>github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3" y="1942453"/>
            <a:ext cx="5551974" cy="42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3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55374"/>
            <a:ext cx="9601196" cy="1518269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config --global user.name “</a:t>
            </a:r>
            <a:r>
              <a:rPr lang="en-US" sz="2800" dirty="0" err="1"/>
              <a:t>thitimoss</a:t>
            </a:r>
            <a:r>
              <a:rPr lang="en-US" sz="2800" dirty="0"/>
              <a:t>” </a:t>
            </a:r>
            <a:r>
              <a:rPr lang="th-TH" sz="2800" dirty="0"/>
              <a:t>เป็นตั้งค่า </a:t>
            </a:r>
            <a:r>
              <a:rPr lang="en-US" sz="2800" dirty="0"/>
              <a:t>Username </a:t>
            </a:r>
            <a:r>
              <a:rPr lang="th-TH" sz="2800" dirty="0"/>
              <a:t>สำหรับ </a:t>
            </a:r>
            <a:r>
              <a:rPr lang="en-US" sz="2800" dirty="0" err="1"/>
              <a:t>github</a:t>
            </a:r>
            <a:br>
              <a:rPr lang="th-TH" sz="2800" dirty="0"/>
            </a:br>
            <a:r>
              <a:rPr lang="en-US" sz="2800" dirty="0" err="1"/>
              <a:t>git</a:t>
            </a:r>
            <a:r>
              <a:rPr lang="en-US" sz="2800" dirty="0"/>
              <a:t> config --global </a:t>
            </a:r>
            <a:r>
              <a:rPr lang="en-US" sz="2800" dirty="0" err="1"/>
              <a:t>user.email</a:t>
            </a:r>
            <a:r>
              <a:rPr lang="en-US" sz="2800" dirty="0"/>
              <a:t> “57160416@go.buu.ac.th” </a:t>
            </a:r>
            <a:r>
              <a:rPr lang="th-TH" sz="2800" dirty="0"/>
              <a:t>เป็นตั้งค่า </a:t>
            </a:r>
            <a:r>
              <a:rPr lang="en-US" sz="2800" dirty="0" err="1"/>
              <a:t>Useremail</a:t>
            </a:r>
            <a:r>
              <a:rPr lang="th-TH" sz="2800" dirty="0"/>
              <a:t> สำหรับ </a:t>
            </a:r>
            <a:r>
              <a:rPr lang="en-US" sz="2800" dirty="0" err="1"/>
              <a:t>github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13" y="2866896"/>
            <a:ext cx="5455573" cy="13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err="1"/>
              <a:t>init</a:t>
            </a:r>
            <a:br>
              <a:rPr lang="en-US" sz="2800" dirty="0"/>
            </a:br>
            <a:r>
              <a:rPr lang="th-TH" sz="2800" dirty="0"/>
              <a:t>เป็นการสร้างแฟ้มข้อมูล </a:t>
            </a:r>
            <a:r>
              <a:rPr lang="en-US" sz="2800" dirty="0"/>
              <a:t>.</a:t>
            </a: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th-TH" sz="2800" dirty="0"/>
              <a:t>เพื่อเป็นการเก็บข้อมูลของ </a:t>
            </a:r>
            <a:r>
              <a:rPr lang="en-US" sz="2800" dirty="0" err="1"/>
              <a:t>git</a:t>
            </a:r>
            <a:r>
              <a:rPr lang="en-US" sz="2800" dirty="0"/>
              <a:t> repository</a:t>
            </a:r>
            <a:br>
              <a:rPr lang="en-US" sz="2800" dirty="0"/>
            </a:br>
            <a:r>
              <a:rPr lang="en-US" sz="2800" dirty="0" err="1"/>
              <a:t>git</a:t>
            </a:r>
            <a:r>
              <a:rPr lang="en-US" sz="2800" dirty="0"/>
              <a:t> add –A</a:t>
            </a:r>
            <a:br>
              <a:rPr lang="en-US" sz="2800" dirty="0"/>
            </a:br>
            <a:r>
              <a:rPr lang="th-TH" sz="2800" dirty="0"/>
              <a:t>เป็นการเพิ่มข้อมูลเข้าไปใน </a:t>
            </a:r>
            <a:r>
              <a:rPr lang="en-US" sz="2800" dirty="0"/>
              <a:t>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90" y="2799706"/>
            <a:ext cx="8332579" cy="14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3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status</a:t>
            </a:r>
            <a:br>
              <a:rPr lang="en-US" sz="2800" dirty="0"/>
            </a:br>
            <a:r>
              <a:rPr lang="th-TH" sz="2800" dirty="0"/>
              <a:t>เป็นการเช็คสถานะช้อมูลภายใน </a:t>
            </a:r>
            <a:r>
              <a:rPr lang="en-US" sz="2800" dirty="0"/>
              <a:t>repository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25" y="1976438"/>
            <a:ext cx="5781675" cy="3762375"/>
          </a:xfrm>
        </p:spPr>
      </p:pic>
    </p:spTree>
    <p:extLst>
      <p:ext uri="{BB962C8B-B14F-4D97-AF65-F5344CB8AC3E}">
        <p14:creationId xmlns:p14="http://schemas.microsoft.com/office/powerpoint/2010/main" val="148189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commit –m “create project </a:t>
            </a:r>
            <a:r>
              <a:rPr lang="en-US" sz="2800" dirty="0" err="1"/>
              <a:t>kingsong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th-TH" sz="2800" dirty="0"/>
              <a:t>เป็นการยืนยันข้อมูลใน </a:t>
            </a:r>
            <a:r>
              <a:rPr lang="en-US" sz="2800" dirty="0"/>
              <a:t>repository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2557462"/>
            <a:ext cx="8337225" cy="3684311"/>
          </a:xfrm>
        </p:spPr>
      </p:pic>
    </p:spTree>
    <p:extLst>
      <p:ext uri="{BB962C8B-B14F-4D97-AF65-F5344CB8AC3E}">
        <p14:creationId xmlns:p14="http://schemas.microsoft.com/office/powerpoint/2010/main" val="278602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8000" dirty="0"/>
              <a:t>จัดทำโดย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h-TH" sz="6600" dirty="0"/>
          </a:p>
          <a:p>
            <a:pPr marL="0" indent="0" algn="ctr">
              <a:buNone/>
            </a:pPr>
            <a:r>
              <a:rPr lang="th-TH" sz="6600" dirty="0"/>
              <a:t>นายธิติ แพรวพราย</a:t>
            </a:r>
          </a:p>
          <a:p>
            <a:pPr marL="0" indent="0" algn="ctr">
              <a:buNone/>
            </a:pPr>
            <a:r>
              <a:rPr lang="th-TH" sz="6600" dirty="0"/>
              <a:t>57160416</a:t>
            </a:r>
            <a:endParaRPr lang="en-US" sz="66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623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91" y="1324571"/>
            <a:ext cx="10058400" cy="2192986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git</a:t>
            </a:r>
            <a:r>
              <a:rPr lang="en-US" sz="2800" dirty="0"/>
              <a:t> remote add origin https://github.com/thitimoss/interview_rails.git</a:t>
            </a:r>
            <a:br>
              <a:rPr lang="en-US" sz="2800" dirty="0"/>
            </a:br>
            <a:r>
              <a:rPr lang="th-TH" sz="2800" dirty="0"/>
              <a:t>เป็นการตั้งชื่อให้กับ </a:t>
            </a:r>
            <a:r>
              <a:rPr lang="en-US" sz="2800" dirty="0"/>
              <a:t>origin </a:t>
            </a:r>
            <a:r>
              <a:rPr lang="th-TH" sz="2800" dirty="0"/>
              <a:t>เพื่อเรียกแทน </a:t>
            </a:r>
            <a:r>
              <a:rPr lang="en-US" sz="2800" dirty="0" err="1"/>
              <a:t>git</a:t>
            </a:r>
            <a:r>
              <a:rPr lang="en-US" sz="2800" dirty="0"/>
              <a:t> repository </a:t>
            </a:r>
            <a:r>
              <a:rPr lang="th-TH" sz="2800" dirty="0"/>
              <a:t>ของเรา</a:t>
            </a:r>
            <a:br>
              <a:rPr lang="th-TH" sz="2800" dirty="0"/>
            </a:br>
            <a:r>
              <a:rPr lang="en-US" sz="2800" dirty="0" err="1"/>
              <a:t>git</a:t>
            </a:r>
            <a:r>
              <a:rPr lang="en-US" sz="2800" dirty="0"/>
              <a:t> push –u origin master</a:t>
            </a:r>
            <a:br>
              <a:rPr lang="en-US" sz="2800" dirty="0"/>
            </a:br>
            <a:r>
              <a:rPr lang="th-TH" sz="2800" dirty="0"/>
              <a:t>เป็นการนำข้อมูลทั้งหมดขึ้นสู่ </a:t>
            </a:r>
            <a:r>
              <a:rPr lang="en-US" sz="2800" dirty="0"/>
              <a:t>repository </a:t>
            </a:r>
            <a:r>
              <a:rPr lang="th-TH" sz="2800" dirty="0"/>
              <a:t>ใน </a:t>
            </a:r>
            <a:r>
              <a:rPr lang="en-US" sz="2800" dirty="0" err="1"/>
              <a:t>github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94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err="1"/>
              <a:t>heroku</a:t>
            </a:r>
            <a:r>
              <a:rPr lang="en-US" sz="2800" dirty="0"/>
              <a:t> login</a:t>
            </a:r>
            <a:br>
              <a:rPr lang="en-US" sz="2800" dirty="0"/>
            </a:br>
            <a:r>
              <a:rPr lang="th-TH" sz="2800" dirty="0"/>
              <a:t>เป็นการเข้าสู่ระบบของ </a:t>
            </a:r>
            <a:r>
              <a:rPr lang="en-US" sz="2800" dirty="0" err="1"/>
              <a:t>heroku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380" y="2184313"/>
            <a:ext cx="6892200" cy="17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8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69" y="1532237"/>
            <a:ext cx="10058400" cy="4522573"/>
          </a:xfrm>
        </p:spPr>
        <p:txBody>
          <a:bodyPr>
            <a:norm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heroku</a:t>
            </a:r>
            <a:r>
              <a:rPr lang="en-US" sz="2800" dirty="0"/>
              <a:t> create</a:t>
            </a:r>
            <a:br>
              <a:rPr lang="en-US" sz="2800" dirty="0"/>
            </a:br>
            <a:r>
              <a:rPr lang="th-TH" sz="2800" dirty="0"/>
              <a:t>เป็นการสร้าง </a:t>
            </a:r>
            <a:r>
              <a:rPr lang="en-US" sz="2800" dirty="0"/>
              <a:t>Application </a:t>
            </a:r>
            <a:r>
              <a:rPr lang="th-TH" sz="2800" dirty="0"/>
              <a:t>ขึ้นมาใน </a:t>
            </a:r>
            <a:r>
              <a:rPr lang="en-US" sz="2800" dirty="0"/>
              <a:t>Heroku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Git</a:t>
            </a:r>
            <a:r>
              <a:rPr lang="en-US" sz="2800" dirty="0"/>
              <a:t>  push </a:t>
            </a:r>
            <a:r>
              <a:rPr lang="en-US" sz="2800" dirty="0" err="1"/>
              <a:t>heroku</a:t>
            </a:r>
            <a:r>
              <a:rPr lang="en-US" sz="2800" dirty="0"/>
              <a:t> master</a:t>
            </a:r>
            <a:br>
              <a:rPr lang="en-US" sz="2800" dirty="0"/>
            </a:br>
            <a:r>
              <a:rPr lang="th-TH" sz="2800" dirty="0"/>
              <a:t>เป็นการนำข้อมูลใน </a:t>
            </a:r>
            <a:r>
              <a:rPr lang="en-US" sz="2800" dirty="0"/>
              <a:t>repository </a:t>
            </a:r>
            <a:r>
              <a:rPr lang="th-TH" sz="2800" dirty="0"/>
              <a:t>ขึ้นไปไว้บน </a:t>
            </a:r>
            <a:r>
              <a:rPr lang="en-US" sz="2800" dirty="0"/>
              <a:t>Application </a:t>
            </a:r>
            <a:r>
              <a:rPr lang="th-TH" sz="2800" dirty="0"/>
              <a:t>ใน </a:t>
            </a:r>
            <a:r>
              <a:rPr lang="en-US" sz="2800" dirty="0"/>
              <a:t>Heroku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Git</a:t>
            </a:r>
            <a:r>
              <a:rPr lang="en-US" sz="2800" dirty="0"/>
              <a:t> checkout –b static -pages</a:t>
            </a:r>
            <a:br>
              <a:rPr lang="en-US" sz="2800" dirty="0"/>
            </a:br>
            <a:r>
              <a:rPr lang="th-TH" sz="2800" dirty="0"/>
              <a:t>เป็นการสร้างสาขาใหม่ พร้อมทั้ง </a:t>
            </a:r>
            <a:r>
              <a:rPr lang="en-US" sz="2800" dirty="0"/>
              <a:t>checkout </a:t>
            </a:r>
            <a:r>
              <a:rPr lang="th-TH" sz="2800" dirty="0"/>
              <a:t> ออกจาก </a:t>
            </a:r>
            <a:r>
              <a:rPr lang="en-US" sz="2800" dirty="0"/>
              <a:t>master </a:t>
            </a:r>
            <a:r>
              <a:rPr lang="th-TH" sz="2800" dirty="0"/>
              <a:t>ไปยัง </a:t>
            </a:r>
            <a:r>
              <a:rPr lang="en-US" sz="2800" dirty="0"/>
              <a:t>static  -pages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3100" dirty="0"/>
              <a:t>rails generate controller </a:t>
            </a:r>
            <a:r>
              <a:rPr lang="en-US" sz="3100" dirty="0" err="1"/>
              <a:t>StaticPages</a:t>
            </a:r>
            <a:r>
              <a:rPr lang="en-US" sz="3100" dirty="0"/>
              <a:t> home kingsong1 kingsong2 kingsong3 </a:t>
            </a:r>
            <a:br>
              <a:rPr lang="en-US" sz="2800" dirty="0"/>
            </a:br>
            <a:r>
              <a:rPr lang="th-TH" sz="2800" dirty="0"/>
              <a:t>สร้าง </a:t>
            </a:r>
            <a:r>
              <a:rPr lang="en-US" sz="2800" dirty="0"/>
              <a:t>controller </a:t>
            </a:r>
            <a:r>
              <a:rPr lang="th-TH" sz="2800" dirty="0"/>
              <a:t>ชื่อว่า </a:t>
            </a:r>
            <a:r>
              <a:rPr lang="en-US" sz="2800" dirty="0"/>
              <a:t>static pages </a:t>
            </a:r>
            <a:r>
              <a:rPr lang="th-TH" sz="2800" dirty="0"/>
              <a:t>ภายในประกอบไปด้วย </a:t>
            </a:r>
            <a:r>
              <a:rPr lang="en-US" sz="2800" dirty="0"/>
              <a:t>home kingsong1 kingsong2 kingsong3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38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ไฟล์ </a:t>
            </a:r>
            <a:r>
              <a:rPr lang="en-US" sz="2800" dirty="0"/>
              <a:t>  route   </a:t>
            </a:r>
            <a:r>
              <a:rPr lang="th-TH" sz="2800" dirty="0"/>
              <a:t>เพื่อสามารถเข้าถึง </a:t>
            </a:r>
            <a:r>
              <a:rPr lang="en-US" sz="2800" dirty="0"/>
              <a:t>URL </a:t>
            </a:r>
            <a:r>
              <a:rPr lang="th-TH" sz="2800" dirty="0"/>
              <a:t>ได้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01" y="1954875"/>
            <a:ext cx="5283157" cy="40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แสดงหน้า </a:t>
            </a:r>
            <a:r>
              <a:rPr lang="en-US" sz="2800" dirty="0"/>
              <a:t>URL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93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2800" dirty="0">
                <a:latin typeface="IrisUPC" pitchFamily="34" charset="-34"/>
                <a:cs typeface="IrisUPC" pitchFamily="34" charset="-34"/>
              </a:rPr>
              <a:t>แก้ไขตามที่เราต้องการ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573427" y="184183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Edit app/views/</a:t>
            </a:r>
            <a:r>
              <a:rPr lang="en-US" alt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static_pages</a:t>
            </a:r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/home</a:t>
            </a:r>
          </a:p>
          <a:p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Edit app/views/</a:t>
            </a:r>
            <a:r>
              <a:rPr lang="en-US" alt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static_pages</a:t>
            </a:r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/kingsong1</a:t>
            </a:r>
          </a:p>
          <a:p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Edit app/views/</a:t>
            </a:r>
            <a:r>
              <a:rPr lang="en-US" alt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static_pages</a:t>
            </a:r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 kingsong2</a:t>
            </a:r>
          </a:p>
          <a:p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Edit app/views/</a:t>
            </a:r>
            <a:r>
              <a:rPr lang="en-US" altLang="th-TH" sz="3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static_pages</a:t>
            </a:r>
            <a:r>
              <a:rPr lang="en-US" altLang="th-TH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/ kingsong3</a:t>
            </a:r>
          </a:p>
          <a:p>
            <a:endParaRPr lang="en-US" altLang="th-TH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0128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th-TH" sz="2800" dirty="0"/>
              <a:t>ทำการแก้ไข หน้า </a:t>
            </a:r>
            <a:r>
              <a:rPr lang="en-US" sz="2800" dirty="0"/>
              <a:t>readme </a:t>
            </a:r>
            <a:r>
              <a:rPr lang="th-TH" sz="2800" dirty="0"/>
              <a:t>เพื่อ ส่งงานตามที่อาจารย์กำหนด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17" y="2178007"/>
            <a:ext cx="45053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84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015" y="1937087"/>
            <a:ext cx="77453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IrisUPC" pitchFamily="34" charset="-34"/>
                <a:cs typeface="IrisUPC" pitchFamily="34" charset="-34"/>
              </a:rPr>
              <a:t>- </a:t>
            </a:r>
            <a:r>
              <a:rPr lang="en-US" sz="2400" dirty="0" err="1">
                <a:latin typeface="IrisUPC" pitchFamily="34" charset="-34"/>
                <a:cs typeface="IrisUPC" pitchFamily="34" charset="-34"/>
              </a:rPr>
              <a:t>git</a:t>
            </a:r>
            <a:r>
              <a:rPr lang="en-US" sz="2400" dirty="0">
                <a:latin typeface="IrisUPC" pitchFamily="34" charset="-34"/>
                <a:cs typeface="IrisUPC" pitchFamily="34" charset="-34"/>
              </a:rPr>
              <a:t> add –A </a:t>
            </a:r>
            <a:r>
              <a:rPr lang="th-TH" sz="2400" dirty="0">
                <a:latin typeface="IrisUPC" pitchFamily="34" charset="-34"/>
                <a:cs typeface="IrisUPC" pitchFamily="34" charset="-34"/>
              </a:rPr>
              <a:t>เพิ่มไฟล์ทั้งหมด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IrisUPC" pitchFamily="34" charset="-34"/>
                <a:cs typeface="IrisUPC" pitchFamily="34" charset="-34"/>
              </a:rPr>
              <a:t>- </a:t>
            </a:r>
            <a:r>
              <a:rPr lang="en-US" sz="2400" dirty="0" err="1">
                <a:latin typeface="IrisUPC" pitchFamily="34" charset="-34"/>
                <a:cs typeface="IrisUPC" pitchFamily="34" charset="-34"/>
              </a:rPr>
              <a:t>git</a:t>
            </a:r>
            <a:r>
              <a:rPr lang="en-US" sz="2400" dirty="0">
                <a:latin typeface="IrisUPC" pitchFamily="34" charset="-34"/>
                <a:cs typeface="IrisUPC" pitchFamily="34" charset="-34"/>
              </a:rPr>
              <a:t> commit –m “Finish Pages”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IrisUPC" pitchFamily="34" charset="-34"/>
                <a:cs typeface="IrisUPC" pitchFamily="34" charset="-34"/>
              </a:rPr>
              <a:t>- </a:t>
            </a:r>
            <a:r>
              <a:rPr lang="en-US" sz="2400" dirty="0" err="1">
                <a:latin typeface="IrisUPC" pitchFamily="34" charset="-34"/>
                <a:cs typeface="IrisUPC" pitchFamily="34" charset="-34"/>
              </a:rPr>
              <a:t>git</a:t>
            </a:r>
            <a:r>
              <a:rPr lang="en-US" sz="2400" dirty="0">
                <a:latin typeface="IrisUPC" pitchFamily="34" charset="-34"/>
                <a:cs typeface="IrisUPC" pitchFamily="34" charset="-34"/>
              </a:rPr>
              <a:t> checkout master </a:t>
            </a:r>
            <a:r>
              <a:rPr lang="th-TH" sz="2400" dirty="0">
                <a:latin typeface="IrisUPC" pitchFamily="34" charset="-34"/>
                <a:cs typeface="IrisUPC" pitchFamily="34" charset="-34"/>
              </a:rPr>
              <a:t>เข้าไปในส่วนของ </a:t>
            </a:r>
            <a:r>
              <a:rPr lang="en-US" sz="2400" dirty="0">
                <a:latin typeface="IrisUPC" pitchFamily="34" charset="-34"/>
                <a:cs typeface="IrisUPC" pitchFamily="34" charset="-34"/>
              </a:rPr>
              <a:t>master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IrisUPC" pitchFamily="34" charset="-34"/>
                <a:cs typeface="IrisUPC" pitchFamily="34" charset="-34"/>
              </a:rPr>
              <a:t>- </a:t>
            </a:r>
            <a:r>
              <a:rPr lang="en-US" sz="2400" dirty="0" err="1">
                <a:latin typeface="IrisUPC" pitchFamily="34" charset="-34"/>
                <a:cs typeface="IrisUPC" pitchFamily="34" charset="-34"/>
              </a:rPr>
              <a:t>git</a:t>
            </a:r>
            <a:r>
              <a:rPr lang="en-US" sz="2400" dirty="0">
                <a:latin typeface="IrisUPC" pitchFamily="34" charset="-34"/>
                <a:cs typeface="IrisUPC" pitchFamily="34" charset="-34"/>
              </a:rPr>
              <a:t> push </a:t>
            </a:r>
            <a:r>
              <a:rPr lang="th-TH" sz="2400" dirty="0">
                <a:latin typeface="IrisUPC" pitchFamily="34" charset="-34"/>
                <a:cs typeface="IrisUPC" pitchFamily="34" charset="-34"/>
              </a:rPr>
              <a:t>ส่งเข้า </a:t>
            </a:r>
            <a:r>
              <a:rPr lang="en-US" sz="2400" dirty="0">
                <a:latin typeface="IrisUPC" pitchFamily="34" charset="-34"/>
                <a:cs typeface="IrisUPC" pitchFamily="34" charset="-34"/>
              </a:rPr>
              <a:t>repo </a:t>
            </a:r>
            <a:r>
              <a:rPr lang="en-US" sz="2400" dirty="0" err="1">
                <a:latin typeface="IrisUPC" pitchFamily="34" charset="-34"/>
                <a:cs typeface="IrisUPC" pitchFamily="34" charset="-34"/>
              </a:rPr>
              <a:t>github</a:t>
            </a:r>
            <a:endParaRPr lang="en-US" sz="2400" dirty="0">
              <a:latin typeface="IrisUPC" pitchFamily="34" charset="-34"/>
              <a:cs typeface="IrisUPC" pitchFamily="34" charset="-34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latin typeface="IrisUPC" pitchFamily="34" charset="-34"/>
                <a:cs typeface="IrisUPC" pitchFamily="34" charset="-34"/>
              </a:rPr>
              <a:t>- </a:t>
            </a:r>
            <a:r>
              <a:rPr lang="en-US" sz="2400" dirty="0" err="1">
                <a:latin typeface="IrisUPC" pitchFamily="34" charset="-34"/>
                <a:cs typeface="IrisUPC" pitchFamily="34" charset="-34"/>
              </a:rPr>
              <a:t>git</a:t>
            </a:r>
            <a:r>
              <a:rPr lang="en-US" sz="2400" dirty="0">
                <a:latin typeface="IrisUPC" pitchFamily="34" charset="-34"/>
                <a:cs typeface="IrisUPC" pitchFamily="34" charset="-34"/>
              </a:rPr>
              <a:t> push </a:t>
            </a:r>
            <a:r>
              <a:rPr lang="en-US" sz="2400" dirty="0" err="1">
                <a:latin typeface="IrisUPC" pitchFamily="34" charset="-34"/>
                <a:cs typeface="IrisUPC" pitchFamily="34" charset="-34"/>
              </a:rPr>
              <a:t>heroku</a:t>
            </a:r>
            <a:r>
              <a:rPr lang="en-US" sz="2400" dirty="0">
                <a:latin typeface="IrisUPC" pitchFamily="34" charset="-34"/>
                <a:cs typeface="IrisUPC" pitchFamily="34" charset="-34"/>
              </a:rPr>
              <a:t> </a:t>
            </a:r>
            <a:r>
              <a:rPr lang="th-TH" sz="2400" dirty="0">
                <a:latin typeface="IrisUPC" pitchFamily="34" charset="-34"/>
                <a:cs typeface="IrisUPC" pitchFamily="34" charset="-34"/>
              </a:rPr>
              <a:t>ส่งเข้า </a:t>
            </a:r>
            <a:r>
              <a:rPr lang="en-US" sz="2400" dirty="0" err="1">
                <a:latin typeface="IrisUPC" pitchFamily="34" charset="-34"/>
                <a:cs typeface="IrisUPC" pitchFamily="34" charset="-34"/>
              </a:rPr>
              <a:t>heroku</a:t>
            </a:r>
            <a:endParaRPr lang="en-US" sz="2400" dirty="0">
              <a:latin typeface="IrisUPC" pitchFamily="34" charset="-34"/>
              <a:cs typeface="Iris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292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7200" dirty="0"/>
              <a:t>จบการนำเสนอเพียงเท่านี้</a:t>
            </a:r>
            <a:endParaRPr lang="en-US" sz="7200" dirty="0"/>
          </a:p>
          <a:p>
            <a:pPr marL="0" indent="0"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9874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ขั้นตอนการทำ </a:t>
            </a: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heroku</a:t>
            </a:r>
            <a:r>
              <a:rPr lang="en-US" dirty="0"/>
              <a:t> rails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37" y="1986246"/>
            <a:ext cx="4572074" cy="193043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36" y="3560161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97" y="2426505"/>
            <a:ext cx="4018798" cy="10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Cd C:/Users/Tonao/Desktop</a:t>
            </a:r>
            <a:br>
              <a:rPr lang="th-TH" sz="2800" dirty="0"/>
            </a:br>
            <a:r>
              <a:rPr lang="th-TH" sz="2800" dirty="0"/>
              <a:t>ทำการ </a:t>
            </a:r>
            <a:r>
              <a:rPr lang="en-US" sz="2800" dirty="0"/>
              <a:t>cd </a:t>
            </a:r>
            <a:r>
              <a:rPr lang="th-TH" sz="2800" dirty="0"/>
              <a:t>เข้า </a:t>
            </a:r>
            <a:r>
              <a:rPr lang="en-US" sz="2800" dirty="0"/>
              <a:t>Desktop </a:t>
            </a:r>
            <a:r>
              <a:rPr lang="th-TH" sz="2800" dirty="0"/>
              <a:t>เพื่อที่จะให้ ไฟล์งานที่เราต้องการมาอยู่หน้า </a:t>
            </a:r>
            <a:r>
              <a:rPr lang="en-US" sz="2800" dirty="0"/>
              <a:t>desktop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11" y="2666227"/>
            <a:ext cx="4246904" cy="8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4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rails new </a:t>
            </a:r>
            <a:r>
              <a:rPr lang="en-US" sz="2800" dirty="0" err="1"/>
              <a:t>kingsong</a:t>
            </a:r>
            <a:r>
              <a:rPr lang="en-US" sz="2800" dirty="0"/>
              <a:t>   </a:t>
            </a:r>
            <a:br>
              <a:rPr lang="en-US" sz="2800" dirty="0"/>
            </a:br>
            <a:r>
              <a:rPr lang="th-TH" sz="2800" dirty="0"/>
              <a:t>เป็นการสร้างแอพลิเคชั่น </a:t>
            </a:r>
            <a:r>
              <a:rPr lang="en-US" sz="2800" dirty="0"/>
              <a:t>rails framework </a:t>
            </a:r>
            <a:r>
              <a:rPr lang="th-TH" sz="2800" dirty="0"/>
              <a:t>และตั้งชื่อว่า </a:t>
            </a:r>
            <a:r>
              <a:rPr lang="en-US" sz="2800" dirty="0" err="1"/>
              <a:t>kingsong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"/>
          <a:stretch/>
        </p:blipFill>
        <p:spPr>
          <a:xfrm>
            <a:off x="2195562" y="2117124"/>
            <a:ext cx="7354957" cy="3140376"/>
          </a:xfrm>
        </p:spPr>
      </p:pic>
    </p:spTree>
    <p:extLst>
      <p:ext uri="{BB962C8B-B14F-4D97-AF65-F5344CB8AC3E}">
        <p14:creationId xmlns:p14="http://schemas.microsoft.com/office/powerpoint/2010/main" val="31641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261" y="0"/>
            <a:ext cx="9664146" cy="176253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h-TH" sz="2400" dirty="0"/>
              <a:t>แก้ไขไฟล์ </a:t>
            </a:r>
            <a:r>
              <a:rPr lang="en-US" sz="2400" dirty="0" err="1"/>
              <a:t>Gemfile</a:t>
            </a:r>
            <a:r>
              <a:rPr lang="th-TH" sz="2400" dirty="0"/>
              <a:t>     </a:t>
            </a:r>
            <a:r>
              <a:rPr lang="en-US" sz="2400" dirty="0" err="1"/>
              <a:t>Gemfile</a:t>
            </a:r>
            <a:r>
              <a:rPr lang="en-US" sz="2400" dirty="0"/>
              <a:t> </a:t>
            </a:r>
            <a:r>
              <a:rPr lang="th-TH" sz="2400" dirty="0"/>
              <a:t>เป็นส่วนที่ใช้บอกว่าแอพลิเคชันของเราต้องการใช้ </a:t>
            </a:r>
            <a:r>
              <a:rPr lang="en-US" sz="2400" dirty="0"/>
              <a:t>library </a:t>
            </a:r>
            <a:r>
              <a:rPr lang="th-TH" sz="2400" dirty="0"/>
              <a:t>อะไรบ้าง สิ่งที่จะต้องทำการแก้ไขคือ </a:t>
            </a:r>
            <a:r>
              <a:rPr lang="en-US" sz="2400" dirty="0"/>
              <a:t>source 'https://rubygems.org' </a:t>
            </a:r>
            <a:r>
              <a:rPr lang="th-TH" sz="2400" dirty="0"/>
              <a:t>ให้เปลี่ยนเป็น </a:t>
            </a:r>
            <a:r>
              <a:rPr lang="en-US" sz="2400" dirty="0"/>
              <a:t>source 'http://rubygems.org' </a:t>
            </a:r>
            <a:r>
              <a:rPr lang="th-TH" sz="2400" dirty="0"/>
              <a:t>และเปลี่ยนฐานข้อมูลจาก </a:t>
            </a:r>
            <a:r>
              <a:rPr lang="en-US" sz="2400" dirty="0" err="1"/>
              <a:t>Sqlite</a:t>
            </a:r>
            <a:r>
              <a:rPr lang="en-US" sz="2400" dirty="0"/>
              <a:t> </a:t>
            </a:r>
            <a:r>
              <a:rPr lang="th-TH" sz="2400" dirty="0"/>
              <a:t>เป็น </a:t>
            </a:r>
            <a:r>
              <a:rPr lang="en-US" sz="2400" dirty="0"/>
              <a:t>PostgreSQL </a:t>
            </a:r>
            <a:r>
              <a:rPr lang="th-TH" sz="2400" dirty="0"/>
              <a:t>เนื่องจากว่า </a:t>
            </a:r>
            <a:r>
              <a:rPr lang="en-US" sz="2400" dirty="0"/>
              <a:t>PostgreSQL </a:t>
            </a:r>
            <a:r>
              <a:rPr lang="th-TH" sz="2400" dirty="0"/>
              <a:t>เป็นฐานข้อมูลที่ </a:t>
            </a:r>
            <a:r>
              <a:rPr lang="en-US" sz="2400" dirty="0"/>
              <a:t>Heroku </a:t>
            </a:r>
            <a:r>
              <a:rPr lang="th-TH" sz="2400" dirty="0"/>
              <a:t>รองรับการใช้งาน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13" y="2168701"/>
            <a:ext cx="4565821" cy="30565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84" y="1965653"/>
            <a:ext cx="4431266" cy="41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8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kingsong</a:t>
            </a:r>
            <a:br>
              <a:rPr lang="en-US" sz="2800" dirty="0"/>
            </a:br>
            <a:r>
              <a:rPr lang="th-TH" sz="2800" dirty="0"/>
              <a:t>แล้วทำการ </a:t>
            </a:r>
            <a:r>
              <a:rPr lang="en-US" sz="2800" dirty="0"/>
              <a:t>cd </a:t>
            </a:r>
            <a:r>
              <a:rPr lang="th-TH" sz="2800" dirty="0"/>
              <a:t>เข้าไปที่ </a:t>
            </a:r>
            <a:r>
              <a:rPr lang="en-US" sz="2800" dirty="0" err="1"/>
              <a:t>kingsong</a:t>
            </a:r>
            <a:r>
              <a:rPr lang="en-US" sz="2800" dirty="0"/>
              <a:t> </a:t>
            </a:r>
            <a:r>
              <a:rPr lang="th-TH" sz="2800" dirty="0"/>
              <a:t>เพื่อเข้าสู่ </a:t>
            </a:r>
            <a:r>
              <a:rPr lang="en-US" sz="2800" dirty="0"/>
              <a:t>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92" y="2777566"/>
            <a:ext cx="3598776" cy="14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67264"/>
            <a:ext cx="9601196" cy="164327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gem sources –a http://rubygems.org</a:t>
            </a:r>
            <a:br>
              <a:rPr lang="en-US" sz="2400" dirty="0"/>
            </a:br>
            <a:r>
              <a:rPr lang="th-TH" sz="2400" dirty="0"/>
              <a:t>การติดตั้ง </a:t>
            </a:r>
            <a:r>
              <a:rPr lang="en-US" sz="2400" dirty="0"/>
              <a:t>bundler </a:t>
            </a:r>
            <a:r>
              <a:rPr lang="th-TH" sz="2400" dirty="0"/>
              <a:t>ไม่สามารถทำได้เนื่องจากว่าติด </a:t>
            </a:r>
            <a:r>
              <a:rPr lang="en-US" sz="2400" dirty="0"/>
              <a:t>SSL </a:t>
            </a:r>
            <a:r>
              <a:rPr lang="th-TH" sz="2400" dirty="0"/>
              <a:t>ของ </a:t>
            </a:r>
            <a:r>
              <a:rPr lang="en-US" sz="2400" dirty="0"/>
              <a:t>https://rubygems.org </a:t>
            </a:r>
            <a:r>
              <a:rPr lang="th-TH" sz="2400" dirty="0"/>
              <a:t>จึงต้องทำการเพิ่ม </a:t>
            </a:r>
            <a:r>
              <a:rPr lang="en-US" sz="2400" dirty="0"/>
              <a:t>URL http://rubygems.org </a:t>
            </a:r>
            <a:r>
              <a:rPr lang="th-TH" sz="2400" dirty="0"/>
              <a:t>เพื่อให้สามารถติดตั้ง </a:t>
            </a:r>
            <a:r>
              <a:rPr lang="en-US" sz="2400" dirty="0"/>
              <a:t>bundler </a:t>
            </a:r>
            <a:r>
              <a:rPr lang="th-TH" sz="2400" dirty="0"/>
              <a:t>ได้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1"/>
          <a:stretch/>
        </p:blipFill>
        <p:spPr>
          <a:xfrm>
            <a:off x="1546414" y="2990334"/>
            <a:ext cx="9099171" cy="1412611"/>
          </a:xfrm>
        </p:spPr>
      </p:pic>
    </p:spTree>
    <p:extLst>
      <p:ext uri="{BB962C8B-B14F-4D97-AF65-F5344CB8AC3E}">
        <p14:creationId xmlns:p14="http://schemas.microsoft.com/office/powerpoint/2010/main" val="23280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Gem install bundler</a:t>
            </a:r>
            <a:br>
              <a:rPr lang="en-US" sz="2800" dirty="0"/>
            </a:br>
            <a:r>
              <a:rPr lang="th-TH" sz="2800" dirty="0"/>
              <a:t>ทำการติดตั้ง </a:t>
            </a:r>
            <a:r>
              <a:rPr lang="en-US" sz="2800" dirty="0"/>
              <a:t>bundler </a:t>
            </a:r>
            <a:r>
              <a:rPr lang="th-TH" sz="2800" dirty="0"/>
              <a:t>ใช้งาน </a:t>
            </a:r>
            <a:r>
              <a:rPr lang="en-US" sz="2800" dirty="0"/>
              <a:t>tool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7"/>
          <a:stretch/>
        </p:blipFill>
        <p:spPr>
          <a:xfrm>
            <a:off x="1743157" y="2232454"/>
            <a:ext cx="8766646" cy="1491049"/>
          </a:xfrm>
        </p:spPr>
      </p:pic>
    </p:spTree>
    <p:extLst>
      <p:ext uri="{BB962C8B-B14F-4D97-AF65-F5344CB8AC3E}">
        <p14:creationId xmlns:p14="http://schemas.microsoft.com/office/powerpoint/2010/main" val="3300070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505</TotalTime>
  <Words>294</Words>
  <Application>Microsoft Office PowerPoint</Application>
  <PresentationFormat>Widescreen</PresentationFormat>
  <Paragraphs>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Angsana New</vt:lpstr>
      <vt:lpstr>Arial</vt:lpstr>
      <vt:lpstr>Calibri</vt:lpstr>
      <vt:lpstr>Calibri Light</vt:lpstr>
      <vt:lpstr>Cordia New</vt:lpstr>
      <vt:lpstr>IrisUPC</vt:lpstr>
      <vt:lpstr>Retrospect</vt:lpstr>
      <vt:lpstr> Rails framework </vt:lpstr>
      <vt:lpstr>จัดทำโดย</vt:lpstr>
      <vt:lpstr>ขั้นตอนการทำ Install git heroku rails </vt:lpstr>
      <vt:lpstr>Cd C:/Users/Tonao/Desktop ทำการ cd เข้า Desktop เพื่อที่จะให้ ไฟล์งานที่เราต้องการมาอยู่หน้า desktop</vt:lpstr>
      <vt:lpstr>rails new kingsong    เป็นการสร้างแอพลิเคชั่น rails framework และตั้งชื่อว่า kingsong</vt:lpstr>
      <vt:lpstr>แก้ไขไฟล์ Gemfile     Gemfile เป็นส่วนที่ใช้บอกว่าแอพลิเคชันของเราต้องการใช้ library อะไรบ้าง สิ่งที่จะต้องทำการแก้ไขคือ source 'https://rubygems.org' ให้เปลี่ยนเป็น source 'http://rubygems.org' และเปลี่ยนฐานข้อมูลจาก Sqlite เป็น PostgreSQL เนื่องจากว่า PostgreSQL เป็นฐานข้อมูลที่ Heroku รองรับการใช้งาน</vt:lpstr>
      <vt:lpstr>Cd kingsong แล้วทำการ cd เข้าไปที่ kingsong เพื่อเข้าสู่ Application</vt:lpstr>
      <vt:lpstr>gem sources –a http://rubygems.org การติดตั้ง bundler ไม่สามารถทำได้เนื่องจากว่าติด SSL ของ https://rubygems.org จึงต้องทำการเพิ่ม URL http://rubygems.org เพื่อให้สามารถติดตั้ง bundler ได้</vt:lpstr>
      <vt:lpstr>Gem install bundler ทำการติดตั้ง bundler ใช้งาน tool</vt:lpstr>
      <vt:lpstr>bundle install --without production   ติดตั้ง bundle โดยไม่ต้องติดตั้งในส่วนของ production</vt:lpstr>
      <vt:lpstr>bundle  show  เป็นการ Show ของ bundle</vt:lpstr>
      <vt:lpstr>bundle update  แก้ไข Tool ที่ Install ให้มีความเป็นปัจจุบัน  </vt:lpstr>
      <vt:lpstr>rails server เป็นการ run rails server</vt:lpstr>
      <vt:lpstr>ทดสอบ ลองเปิดเว็บว่าสามารถใช้งานได้รึไม่</vt:lpstr>
      <vt:lpstr>ทำการสร้าง repository ใน  github</vt:lpstr>
      <vt:lpstr>git config --global user.name “thitimoss” เป็นตั้งค่า Username สำหรับ github git config --global user.email “57160416@go.buu.ac.th” เป็นตั้งค่า Useremail สำหรับ github  </vt:lpstr>
      <vt:lpstr>git init เป็นการสร้างแฟ้มข้อมูล .git เพื่อเป็นการเก็บข้อมูลของ git repository git add –A เป็นการเพิ่มข้อมูลเข้าไปใน repository</vt:lpstr>
      <vt:lpstr>git status เป็นการเช็คสถานะช้อมูลภายใน repository</vt:lpstr>
      <vt:lpstr>git commit –m “create project kingsong” เป็นการยืนยันข้อมูลใน repository</vt:lpstr>
      <vt:lpstr>git remote add origin https://github.com/thitimoss/interview_rails.git เป็นการตั้งชื่อให้กับ origin เพื่อเรียกแทน git repository ของเรา git push –u origin master เป็นการนำข้อมูลทั้งหมดขึ้นสู่ repository ใน github </vt:lpstr>
      <vt:lpstr>heroku login เป็นการเข้าสู่ระบบของ heroku</vt:lpstr>
      <vt:lpstr>- heroku create เป็นการสร้าง Application ขึ้นมาใน Heroku - Git  push heroku master เป็นการนำข้อมูลใน repository ขึ้นไปไว้บน Application ใน Heroku - Git checkout –b static -pages เป็นการสร้างสาขาใหม่ พร้อมทั้ง checkout  ออกจาก master ไปยัง static  -pages - rails generate controller StaticPages home kingsong1 kingsong2 kingsong3  สร้าง controller ชื่อว่า static pages ภายในประกอบไปด้วย home kingsong1 kingsong2 kingsong3  </vt:lpstr>
      <vt:lpstr>ทำการแก้ไข ไฟล์   route   เพื่อสามารถเข้าถึง URL ได้</vt:lpstr>
      <vt:lpstr>แสดงหน้า URL</vt:lpstr>
      <vt:lpstr>แก้ไขตามที่เราต้องการ</vt:lpstr>
      <vt:lpstr>ทำการแก้ไข หน้า readme เพื่อ ส่งงานตามที่อาจารย์กำหนด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Tonao</dc:creator>
  <cp:lastModifiedBy>MOSS</cp:lastModifiedBy>
  <cp:revision>25</cp:revision>
  <dcterms:created xsi:type="dcterms:W3CDTF">2017-05-17T17:25:29Z</dcterms:created>
  <dcterms:modified xsi:type="dcterms:W3CDTF">2017-05-18T08:35:38Z</dcterms:modified>
</cp:coreProperties>
</file>