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7"/>
  </p:notesMasterIdLst>
  <p:sldIdLst>
    <p:sldId id="256" r:id="rId2"/>
    <p:sldId id="273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62" r:id="rId16"/>
    <p:sldId id="299" r:id="rId17"/>
    <p:sldId id="266" r:id="rId18"/>
    <p:sldId id="267" r:id="rId19"/>
    <p:sldId id="268" r:id="rId20"/>
    <p:sldId id="271" r:id="rId21"/>
    <p:sldId id="270" r:id="rId22"/>
    <p:sldId id="272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</p:sldIdLst>
  <p:sldSz cx="12192000" cy="6858000"/>
  <p:notesSz cx="6858000" cy="9144000"/>
  <p:defaultTextStyle>
    <a:defPPr>
      <a:defRPr lang="ja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TH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7CF42-E1B6-124C-93EC-788CA7D2CD1D}" type="datetimeFigureOut">
              <a:rPr kumimoji="1" lang="ja-TH" altLang="en-US" smtClean="0"/>
              <a:t>20/11/23</a:t>
            </a:fld>
            <a:endParaRPr kumimoji="1" lang="ja-TH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TH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TH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TH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22A3C-AF09-C14A-A8FE-EBB31416620D}" type="slidenum">
              <a:rPr kumimoji="1" lang="ja-TH" altLang="en-US" smtClean="0"/>
              <a:t>‹#›</a:t>
            </a:fld>
            <a:endParaRPr kumimoji="1" lang="ja-TH" altLang="en-US"/>
          </a:p>
        </p:txBody>
      </p:sp>
    </p:spTree>
    <p:extLst>
      <p:ext uri="{BB962C8B-B14F-4D97-AF65-F5344CB8AC3E}">
        <p14:creationId xmlns:p14="http://schemas.microsoft.com/office/powerpoint/2010/main" val="339861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TH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22A3C-AF09-C14A-A8FE-EBB31416620D}" type="slidenum">
              <a:rPr kumimoji="1" lang="ja-TH" altLang="en-US" smtClean="0"/>
              <a:t>13</a:t>
            </a:fld>
            <a:endParaRPr kumimoji="1" lang="ja-TH" altLang="en-US"/>
          </a:p>
        </p:txBody>
      </p:sp>
    </p:spTree>
    <p:extLst>
      <p:ext uri="{BB962C8B-B14F-4D97-AF65-F5344CB8AC3E}">
        <p14:creationId xmlns:p14="http://schemas.microsoft.com/office/powerpoint/2010/main" val="180648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TH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22A3C-AF09-C14A-A8FE-EBB31416620D}" type="slidenum">
              <a:rPr kumimoji="1" lang="ja-TH" altLang="en-US" smtClean="0"/>
              <a:t>18</a:t>
            </a:fld>
            <a:endParaRPr kumimoji="1" lang="ja-TH" altLang="en-US"/>
          </a:p>
        </p:txBody>
      </p:sp>
    </p:spTree>
    <p:extLst>
      <p:ext uri="{BB962C8B-B14F-4D97-AF65-F5344CB8AC3E}">
        <p14:creationId xmlns:p14="http://schemas.microsoft.com/office/powerpoint/2010/main" val="308453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9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treamlit.io/knowledge-base/tutorials/databases/mongod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カラフルな幾何学的形状のモザイク">
            <a:extLst>
              <a:ext uri="{FF2B5EF4-FFF2-40B4-BE49-F238E27FC236}">
                <a16:creationId xmlns:a16="http://schemas.microsoft.com/office/drawing/2014/main" id="{D8A876A1-CEDE-88B0-638E-CFB20E85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8023" b="3306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DC6D406-4237-411E-33B1-F7CA9AA92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kumimoji="1" lang="en-US" altLang="ja-TH" dirty="0">
                <a:solidFill>
                  <a:srgbClr val="FFFFFF"/>
                </a:solidFill>
              </a:rPr>
              <a:t>Software Part (Day 2)</a:t>
            </a:r>
            <a:endParaRPr kumimoji="1" lang="ja-TH" altLang="en-US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C21023-2C49-1948-CF21-5E6B4859E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kumimoji="1" lang="en-US" altLang="ja-TH" sz="2000" dirty="0">
                <a:solidFill>
                  <a:srgbClr val="FFFFFF"/>
                </a:solidFill>
              </a:rPr>
              <a:t>Docker with </a:t>
            </a:r>
            <a:r>
              <a:rPr kumimoji="1" lang="en-US" altLang="ja-TH" sz="2000" dirty="0" err="1">
                <a:solidFill>
                  <a:srgbClr val="FFFFFF"/>
                </a:solidFill>
              </a:rPr>
              <a:t>Streamlit</a:t>
            </a:r>
            <a:r>
              <a:rPr kumimoji="1" lang="en-US" altLang="ja-TH" sz="2000" dirty="0">
                <a:solidFill>
                  <a:srgbClr val="FFFFFF"/>
                </a:solidFill>
              </a:rPr>
              <a:t>, MongoDB</a:t>
            </a:r>
            <a:endParaRPr kumimoji="1" lang="ja-TH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2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2800" dirty="0"/>
              <a:t>STEP 4</a:t>
            </a:r>
            <a:br>
              <a:rPr kumimoji="1" lang="en-US" altLang="ja-TH" sz="2800" dirty="0"/>
            </a:br>
            <a:r>
              <a:rPr kumimoji="1" lang="en-US" altLang="ja-TH" sz="2800" dirty="0"/>
              <a:t>create CRUD </a:t>
            </a:r>
            <a:br>
              <a:rPr kumimoji="1" lang="en-US" altLang="ja-TH" sz="2800" dirty="0"/>
            </a:br>
            <a:r>
              <a:rPr kumimoji="1" lang="en-US" altLang="ja-TH" sz="2800" dirty="0"/>
              <a:t>operations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 dirty="0"/>
              <a:t>Write code in </a:t>
            </a:r>
            <a:r>
              <a:rPr lang="en-US" altLang="ja-TH" dirty="0" err="1"/>
              <a:t>water.py</a:t>
            </a:r>
            <a:endParaRPr lang="en-US" altLang="ja-TH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BE59A322-3720-3545-1EFB-BD9F1DB9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917818"/>
            <a:ext cx="4953000" cy="40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2800" dirty="0"/>
              <a:t>STEP 4</a:t>
            </a:r>
            <a:br>
              <a:rPr kumimoji="1" lang="en-US" altLang="ja-TH" sz="2800" dirty="0"/>
            </a:br>
            <a:r>
              <a:rPr kumimoji="1" lang="en-US" altLang="ja-TH" sz="2800" dirty="0"/>
              <a:t>create CRUD </a:t>
            </a:r>
            <a:br>
              <a:rPr kumimoji="1" lang="en-US" altLang="ja-TH" sz="2800" dirty="0"/>
            </a:br>
            <a:r>
              <a:rPr kumimoji="1" lang="en-US" altLang="ja-TH" sz="2800" dirty="0"/>
              <a:t>operations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 dirty="0"/>
              <a:t>Write code in </a:t>
            </a:r>
            <a:r>
              <a:rPr lang="en-US" altLang="ja-TH" dirty="0" err="1"/>
              <a:t>water.py</a:t>
            </a:r>
            <a:endParaRPr lang="en-US" altLang="ja-TH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04FAB6C9-9A74-6560-3275-222619A6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09" y="1064983"/>
            <a:ext cx="8408317" cy="45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2800" dirty="0"/>
              <a:t>STEP 4</a:t>
            </a:r>
            <a:br>
              <a:rPr kumimoji="1" lang="en-US" altLang="ja-TH" sz="2800" dirty="0"/>
            </a:br>
            <a:r>
              <a:rPr kumimoji="1" lang="en-US" altLang="ja-TH" sz="2800" dirty="0"/>
              <a:t>create CRUD </a:t>
            </a:r>
            <a:br>
              <a:rPr kumimoji="1" lang="en-US" altLang="ja-TH" sz="2800" dirty="0"/>
            </a:br>
            <a:r>
              <a:rPr kumimoji="1" lang="en-US" altLang="ja-TH" sz="2800" dirty="0"/>
              <a:t>operations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 dirty="0"/>
              <a:t>Write code in </a:t>
            </a:r>
            <a:r>
              <a:rPr lang="en-US" altLang="ja-TH" dirty="0" err="1"/>
              <a:t>water.py</a:t>
            </a:r>
            <a:endParaRPr lang="en-US" altLang="ja-TH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DDADEBE3-D36A-C001-06DB-E0459877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91" y="648820"/>
            <a:ext cx="8044040" cy="51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2800" dirty="0"/>
              <a:t>STEP 4</a:t>
            </a:r>
            <a:br>
              <a:rPr kumimoji="1" lang="en-US" altLang="ja-TH" sz="2800" dirty="0"/>
            </a:br>
            <a:r>
              <a:rPr kumimoji="1" lang="en-US" altLang="ja-TH" sz="2800" dirty="0"/>
              <a:t>create CRUD </a:t>
            </a:r>
            <a:br>
              <a:rPr kumimoji="1" lang="en-US" altLang="ja-TH" sz="2800" dirty="0"/>
            </a:br>
            <a:r>
              <a:rPr kumimoji="1" lang="en-US" altLang="ja-TH" sz="2800" dirty="0"/>
              <a:t>operations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 dirty="0"/>
              <a:t>Write code in </a:t>
            </a:r>
            <a:r>
              <a:rPr lang="en-US" altLang="ja-TH" dirty="0" err="1"/>
              <a:t>app.py</a:t>
            </a:r>
            <a:endParaRPr lang="en-US" altLang="ja-TH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56DC0F44-2FBC-CDC1-2533-F85DD7F3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22" y="1689099"/>
            <a:ext cx="7540831" cy="39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5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CA1E76D8-F1C1-622F-78C8-896AC69D6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18B6B57-C190-E09D-C027-1C2B7937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5099539"/>
            <a:ext cx="8728364" cy="807857"/>
          </a:xfrm>
        </p:spPr>
        <p:txBody>
          <a:bodyPr>
            <a:normAutofit/>
          </a:bodyPr>
          <a:lstStyle/>
          <a:p>
            <a:r>
              <a:rPr kumimoji="1" lang="en-US" altLang="ja-TH" sz="3200">
                <a:solidFill>
                  <a:srgbClr val="FFFFFF"/>
                </a:solidFill>
              </a:rPr>
              <a:t>Create Dashboard</a:t>
            </a:r>
            <a:endParaRPr kumimoji="1" lang="ja-TH" altLang="en-US" sz="3200">
              <a:solidFill>
                <a:srgbClr val="FFFFFF"/>
              </a:solidFill>
            </a:endParaRP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5CED8F93-89DF-C57A-C16D-ED6DB8A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7E47C71-6100-4338-9CC0-1E8CC3825F12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11/20/23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86A37D2-FCE1-13C6-0D6A-A574140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5A26D70B-1C4A-C5CF-75A5-DB2CC5C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1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401BD-7C15-8339-8D12-1DE73519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96999"/>
            <a:ext cx="2786388" cy="2032001"/>
          </a:xfrm>
        </p:spPr>
        <p:txBody>
          <a:bodyPr anchor="t">
            <a:normAutofit/>
          </a:bodyPr>
          <a:lstStyle/>
          <a:p>
            <a:r>
              <a:rPr kumimoji="1" lang="en-US" altLang="ja-TH" sz="2800" dirty="0" err="1"/>
              <a:t>Streamlit</a:t>
            </a:r>
            <a:endParaRPr kumimoji="1" lang="ja-TH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C338F-FFAC-E6EB-40AC-F631A1D5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350" y="928688"/>
            <a:ext cx="8193229" cy="4984768"/>
          </a:xfrm>
        </p:spPr>
        <p:txBody>
          <a:bodyPr>
            <a:normAutofit/>
          </a:bodyPr>
          <a:lstStyle/>
          <a:p>
            <a:r>
              <a:rPr lang="en-US" altLang="ja-TH" b="0" i="0" dirty="0">
                <a:effectLst/>
                <a:latin typeface="Roboto" panose="02000000000000000000" pitchFamily="2" charset="0"/>
              </a:rPr>
              <a:t>With </a:t>
            </a:r>
            <a:r>
              <a:rPr lang="en-US" altLang="ja-TH" dirty="0" err="1">
                <a:latin typeface="Roboto" panose="02000000000000000000" pitchFamily="2" charset="0"/>
              </a:rPr>
              <a:t>s</a:t>
            </a:r>
            <a:r>
              <a:rPr lang="en-US" altLang="ja-TH" b="0" i="0" dirty="0" err="1">
                <a:effectLst/>
                <a:latin typeface="Roboto" panose="02000000000000000000" pitchFamily="2" charset="0"/>
              </a:rPr>
              <a:t>treamlit</a:t>
            </a:r>
            <a:r>
              <a:rPr lang="en-US" altLang="ja-TH" b="0" i="0" dirty="0">
                <a:effectLst/>
                <a:latin typeface="Roboto" panose="02000000000000000000" pitchFamily="2" charset="0"/>
              </a:rPr>
              <a:t> you can deploy any machine learning model and any python project with ease and without worrying about the frontend. </a:t>
            </a:r>
            <a:r>
              <a:rPr lang="en-US" altLang="ja-TH" b="0" i="0" dirty="0" err="1">
                <a:effectLst/>
                <a:latin typeface="Roboto" panose="02000000000000000000" pitchFamily="2" charset="0"/>
              </a:rPr>
              <a:t>Streamlit</a:t>
            </a:r>
            <a:r>
              <a:rPr lang="en-US" altLang="ja-TH" b="0" i="0" dirty="0">
                <a:effectLst/>
                <a:latin typeface="Roboto" panose="02000000000000000000" pitchFamily="2" charset="0"/>
              </a:rPr>
              <a:t> is very user-friendly.</a:t>
            </a:r>
          </a:p>
          <a:p>
            <a:endParaRPr lang="en-US" altLang="ja-TH" dirty="0">
              <a:latin typeface="Roboto" panose="02000000000000000000" pitchFamily="2" charset="0"/>
            </a:endParaRPr>
          </a:p>
          <a:p>
            <a:endParaRPr lang="en-US" altLang="ja-TH" b="0" i="0" dirty="0">
              <a:effectLst/>
              <a:latin typeface="Roboto" panose="02000000000000000000" pitchFamily="2" charset="0"/>
            </a:endParaRPr>
          </a:p>
          <a:p>
            <a:r>
              <a:rPr lang="en-US" altLang="ja-TH" b="0" i="0" dirty="0">
                <a:effectLst/>
                <a:latin typeface="Roboto" panose="02000000000000000000" pitchFamily="2" charset="0"/>
                <a:hlinkClick r:id="rId2"/>
              </a:rPr>
              <a:t>https://streamlit.io/</a:t>
            </a:r>
            <a:endParaRPr lang="en-US" altLang="ja-TH" dirty="0">
              <a:latin typeface="Roboto" panose="02000000000000000000" pitchFamily="2" charset="0"/>
            </a:endParaRPr>
          </a:p>
          <a:p>
            <a:endParaRPr lang="en-US" altLang="ja-TH" b="0" i="0" dirty="0">
              <a:effectLst/>
              <a:latin typeface="Roboto" panose="02000000000000000000" pitchFamily="2" charset="0"/>
            </a:endParaRPr>
          </a:p>
          <a:p>
            <a:pPr lvl="1"/>
            <a:endParaRPr lang="th-TH" altLang="ja-TH" sz="2200" b="0" i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3200" dirty="0"/>
              <a:t>STEP 0</a:t>
            </a:r>
            <a:br>
              <a:rPr kumimoji="1" lang="en-US" altLang="ja-TH" sz="3200" dirty="0"/>
            </a:br>
            <a:r>
              <a:rPr kumimoji="1" lang="en-US" altLang="ja-TH" sz="3200" dirty="0"/>
              <a:t>deploy </a:t>
            </a:r>
            <a:r>
              <a:rPr kumimoji="1" lang="en-US" altLang="ja-TH" sz="3200" dirty="0" err="1"/>
              <a:t>streamlit</a:t>
            </a:r>
            <a:r>
              <a:rPr kumimoji="1" lang="en-US" altLang="ja-TH" sz="3200" dirty="0"/>
              <a:t> on docker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511" y="4019551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 dirty="0"/>
              <a:t>Create folder and files like this. 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D2F7DD9-9127-A36D-6328-E3259B8C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87" y="1960133"/>
            <a:ext cx="4893886" cy="2059418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BA7A4908-6507-AB09-054D-644F879D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65" y="2345513"/>
            <a:ext cx="4251693" cy="27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6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0 </a:t>
            </a:r>
            <a:br>
              <a:rPr kumimoji="1" lang="en-US" altLang="ja-TH" dirty="0"/>
            </a:br>
            <a:r>
              <a:rPr kumimoji="1" lang="en-US" altLang="ja-TH" dirty="0"/>
              <a:t>deploy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on docker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 err="1"/>
              <a:t>requirements.txt</a:t>
            </a:r>
            <a:endParaRPr lang="en-US" sz="1800" dirty="0"/>
          </a:p>
          <a:p>
            <a:r>
              <a:rPr lang="en-US" sz="1800" dirty="0"/>
              <a:t>Write all packages used in build image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5" name="図 4" descr="テキスト, アプリケーション&#10;&#10;自動的に生成された説明">
            <a:extLst>
              <a:ext uri="{FF2B5EF4-FFF2-40B4-BE49-F238E27FC236}">
                <a16:creationId xmlns:a16="http://schemas.microsoft.com/office/drawing/2014/main" id="{1355F27E-BAF7-0E3C-E5CE-0641BB6F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32" y="3733060"/>
            <a:ext cx="2186404" cy="18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319"/>
            <a:ext cx="4937560" cy="1640852"/>
          </a:xfrm>
        </p:spPr>
        <p:txBody>
          <a:bodyPr anchor="t">
            <a:normAutofit/>
          </a:bodyPr>
          <a:lstStyle/>
          <a:p>
            <a:r>
              <a:rPr kumimoji="1" lang="en-US" altLang="ja-TH" dirty="0"/>
              <a:t>STEP 0 </a:t>
            </a:r>
            <a:br>
              <a:rPr kumimoji="1" lang="en-US" altLang="ja-TH" dirty="0"/>
            </a:br>
            <a:r>
              <a:rPr kumimoji="1" lang="en-US" altLang="ja-TH" dirty="0"/>
              <a:t>deploy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on docker</a:t>
            </a:r>
            <a:endParaRPr kumimoji="1" lang="ja-TH" altLang="en-US" dirty="0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2FDB9CE3-66F5-5706-F42E-3526032D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8" y="171451"/>
            <a:ext cx="10828847" cy="4629332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460" y="4800783"/>
            <a:ext cx="5676900" cy="1677387"/>
          </a:xfrm>
        </p:spPr>
        <p:txBody>
          <a:bodyPr>
            <a:normAutofit/>
          </a:bodyPr>
          <a:lstStyle/>
          <a:p>
            <a:r>
              <a:rPr lang="en-US" sz="1800"/>
              <a:t>Dockerfile</a:t>
            </a:r>
            <a:endParaRPr lang="en-US" sz="1800" dirty="0"/>
          </a:p>
          <a:p>
            <a:r>
              <a:rPr lang="en-US" sz="1800" dirty="0"/>
              <a:t>Write command for create image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0 </a:t>
            </a:r>
            <a:br>
              <a:rPr kumimoji="1" lang="en-US" altLang="ja-TH" dirty="0"/>
            </a:br>
            <a:r>
              <a:rPr kumimoji="1" lang="en-US" altLang="ja-TH" dirty="0"/>
              <a:t>deploy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on docker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Write code in </a:t>
            </a:r>
            <a:r>
              <a:rPr lang="en-US" sz="1800" dirty="0" err="1"/>
              <a:t>streamlit_app.py</a:t>
            </a:r>
            <a:r>
              <a:rPr lang="en-US" sz="1800" dirty="0"/>
              <a:t> (starter part)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1F5630A-7AD6-CC29-F316-0E073E0A9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41276"/>
              </p:ext>
            </p:extLst>
          </p:nvPr>
        </p:nvGraphicFramePr>
        <p:xfrm>
          <a:off x="2834481" y="3402806"/>
          <a:ext cx="6210300" cy="1790700"/>
        </p:xfrm>
        <a:graphic>
          <a:graphicData uri="http://schemas.openxmlformats.org/drawingml/2006/table">
            <a:tbl>
              <a:tblPr/>
              <a:tblGrid>
                <a:gridCol w="6210300">
                  <a:extLst>
                    <a:ext uri="{9D8B030D-6E8A-4147-A177-3AD203B41FA5}">
                      <a16:colId xmlns:a16="http://schemas.microsoft.com/office/drawing/2014/main" val="4032938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+mn-lt"/>
                        </a:rPr>
                        <a:t># import module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+mn-lt"/>
                        </a:rPr>
                        <a:t>import </a:t>
                      </a:r>
                      <a:r>
                        <a:rPr lang="en-US" sz="2000" b="0" i="0" dirty="0" err="1">
                          <a:effectLst/>
                          <a:latin typeface="+mn-lt"/>
                        </a:rPr>
                        <a:t>streamlit</a:t>
                      </a:r>
                      <a:r>
                        <a:rPr lang="en-US" sz="2000" b="0" i="0" dirty="0">
                          <a:effectLst/>
                          <a:latin typeface="+mn-lt"/>
                        </a:rPr>
                        <a:t> as </a:t>
                      </a:r>
                      <a:r>
                        <a:rPr lang="en-US" sz="2000" b="0" i="0" dirty="0" err="1">
                          <a:effectLst/>
                          <a:latin typeface="+mn-lt"/>
                        </a:rPr>
                        <a:t>st</a:t>
                      </a:r>
                      <a:endParaRPr lang="en-US" sz="2000" b="0" i="0" dirty="0"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+mn-lt"/>
                        </a:rPr>
                        <a:t># Title</a:t>
                      </a:r>
                    </a:p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+mn-lt"/>
                        </a:rPr>
                        <a:t>st.title</a:t>
                      </a:r>
                      <a:r>
                        <a:rPr lang="en-US" sz="2000" b="0" i="0" dirty="0">
                          <a:effectLst/>
                          <a:latin typeface="+mn-lt"/>
                        </a:rPr>
                        <a:t>("Hello TGR")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66AC7CA-6D67-926A-A1BC-FB22D48F5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6B5740-F213-FB09-BBFC-879E9948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5099539"/>
            <a:ext cx="8728364" cy="807857"/>
          </a:xfrm>
        </p:spPr>
        <p:txBody>
          <a:bodyPr>
            <a:normAutofit/>
          </a:bodyPr>
          <a:lstStyle/>
          <a:p>
            <a:r>
              <a:rPr kumimoji="1" lang="en-US" altLang="ja-TH" sz="4400" dirty="0">
                <a:solidFill>
                  <a:srgbClr val="FFFFFF"/>
                </a:solidFill>
              </a:rPr>
              <a:t>Continue </a:t>
            </a:r>
            <a:r>
              <a:rPr kumimoji="1" lang="en-US" altLang="ja-TH" sz="4400" dirty="0" err="1">
                <a:solidFill>
                  <a:srgbClr val="FFFFFF"/>
                </a:solidFill>
              </a:rPr>
              <a:t>fastAPI</a:t>
            </a:r>
            <a:r>
              <a:rPr kumimoji="1" lang="en-US" altLang="ja-TH" sz="4400" dirty="0">
                <a:solidFill>
                  <a:srgbClr val="FFFFFF"/>
                </a:solidFill>
              </a:rPr>
              <a:t> and </a:t>
            </a:r>
            <a:r>
              <a:rPr kumimoji="1" lang="en-US" altLang="ja-TH" sz="4400" dirty="0" err="1">
                <a:solidFill>
                  <a:srgbClr val="FFFFFF"/>
                </a:solidFill>
              </a:rPr>
              <a:t>mongodb</a:t>
            </a:r>
            <a:endParaRPr kumimoji="1" lang="ja-TH" altLang="en-US" sz="4400" dirty="0">
              <a:solidFill>
                <a:srgbClr val="FFFFFF"/>
              </a:solidFill>
            </a:endParaRP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5CED8F93-89DF-C57A-C16D-ED6DB8A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7E47C71-6100-4338-9CC0-1E8CC3825F12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11/20/23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86A37D2-FCE1-13C6-0D6A-A5741404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5A26D70B-1C4A-C5CF-75A5-DB2CC5C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0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0 </a:t>
            </a:r>
            <a:br>
              <a:rPr kumimoji="1" lang="en-US" altLang="ja-TH" dirty="0"/>
            </a:br>
            <a:r>
              <a:rPr kumimoji="1" lang="en-US" altLang="ja-TH" dirty="0"/>
              <a:t>deploy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on docker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Write data in docker-</a:t>
            </a:r>
            <a:r>
              <a:rPr lang="en-US" sz="1800" dirty="0" err="1"/>
              <a:t>compose.yaml</a:t>
            </a:r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CBE5AB-DDA2-1871-51AE-F96350B6761F}"/>
              </a:ext>
            </a:extLst>
          </p:cNvPr>
          <p:cNvSpPr/>
          <p:nvPr/>
        </p:nvSpPr>
        <p:spPr>
          <a:xfrm>
            <a:off x="5193323" y="5685692"/>
            <a:ext cx="386862" cy="4546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TH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E16E03E-A4B8-D78A-0D65-EA491F08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93" y="3018725"/>
            <a:ext cx="7251928" cy="340237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F9201C4-351C-C54F-1500-781C3463CA02}"/>
              </a:ext>
            </a:extLst>
          </p:cNvPr>
          <p:cNvSpPr/>
          <p:nvPr/>
        </p:nvSpPr>
        <p:spPr>
          <a:xfrm>
            <a:off x="3374881" y="3429000"/>
            <a:ext cx="1818441" cy="271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dirty="0"/>
              <a:t>Image name</a:t>
            </a:r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25744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0.1</a:t>
            </a:r>
            <a:br>
              <a:rPr kumimoji="1" lang="en-US" altLang="ja-TH" dirty="0"/>
            </a:br>
            <a:r>
              <a:rPr kumimoji="1" lang="en-US" altLang="ja-TH" dirty="0"/>
              <a:t>deploy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on docker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Run docker command for build image</a:t>
            </a:r>
          </a:p>
          <a:p>
            <a:r>
              <a:rPr lang="en-US" sz="1800" dirty="0"/>
              <a:t>Go to the folder that has </a:t>
            </a:r>
            <a:r>
              <a:rPr lang="en-US" sz="1800" dirty="0" err="1"/>
              <a:t>Dockerfile</a:t>
            </a:r>
            <a:r>
              <a:rPr lang="en-US" sz="1800" dirty="0"/>
              <a:t> and run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docker build –t </a:t>
            </a:r>
            <a:r>
              <a:rPr lang="en-US" sz="2400" b="1" dirty="0">
                <a:solidFill>
                  <a:srgbClr val="00B050"/>
                </a:solidFill>
              </a:rPr>
              <a:t>“image name”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0.2</a:t>
            </a:r>
            <a:br>
              <a:rPr kumimoji="1" lang="en-US" altLang="ja-TH" dirty="0"/>
            </a:br>
            <a:r>
              <a:rPr kumimoji="1" lang="en-US" altLang="ja-TH" dirty="0"/>
              <a:t>deploy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on docker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Start the server</a:t>
            </a:r>
          </a:p>
          <a:p>
            <a:r>
              <a:rPr lang="en-US" sz="1800" dirty="0"/>
              <a:t>Go to the folder that has docker-compose file and run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docker-compose up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0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Title</a:t>
            </a:r>
          </a:p>
          <a:p>
            <a:r>
              <a:rPr kumimoji="1" lang="en-US" altLang="ja-TH" dirty="0"/>
              <a:t>Header, </a:t>
            </a:r>
            <a:r>
              <a:rPr kumimoji="1" lang="en-US" altLang="ja-TH" dirty="0" err="1"/>
              <a:t>Subheader</a:t>
            </a:r>
            <a:endParaRPr kumimoji="1" lang="en-US" altLang="ja-TH" dirty="0"/>
          </a:p>
          <a:p>
            <a:r>
              <a:rPr kumimoji="1" lang="en-US" altLang="ja-TH" dirty="0"/>
              <a:t>Text</a:t>
            </a:r>
          </a:p>
          <a:p>
            <a:r>
              <a:rPr kumimoji="1" lang="en-US" altLang="ja-TH" dirty="0"/>
              <a:t>Success, Info, Warning, Error, Exception</a:t>
            </a:r>
          </a:p>
          <a:p>
            <a:r>
              <a:rPr kumimoji="1" lang="en-US" altLang="ja-TH" dirty="0"/>
              <a:t>Write : Using write function, we can also display code in coding format. </a:t>
            </a:r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271079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Display image</a:t>
            </a:r>
          </a:p>
          <a:p>
            <a:endParaRPr kumimoji="1" lang="en-US" altLang="ja-TH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A9CFE-67DD-45B9-F5BD-052C35AD5532}"/>
              </a:ext>
            </a:extLst>
          </p:cNvPr>
          <p:cNvSpPr txBox="1"/>
          <p:nvPr/>
        </p:nvSpPr>
        <p:spPr>
          <a:xfrm>
            <a:off x="2030818" y="2381694"/>
            <a:ext cx="597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import Image from pillow to open images</a:t>
            </a:r>
          </a:p>
          <a:p>
            <a:r>
              <a:rPr kumimoji="1" lang="en-US" altLang="ja-TH" dirty="0"/>
              <a:t>from PIL import Image</a:t>
            </a:r>
          </a:p>
          <a:p>
            <a:r>
              <a:rPr kumimoji="1" lang="en-US" altLang="ja-TH" dirty="0" err="1"/>
              <a:t>img</a:t>
            </a:r>
            <a:r>
              <a:rPr kumimoji="1" lang="en-US" altLang="ja-TH" dirty="0"/>
              <a:t> = </a:t>
            </a:r>
            <a:r>
              <a:rPr kumimoji="1" lang="en-US" altLang="ja-TH" dirty="0" err="1"/>
              <a:t>Image.open</a:t>
            </a:r>
            <a:r>
              <a:rPr kumimoji="1" lang="en-US" altLang="ja-TH" dirty="0"/>
              <a:t>("</a:t>
            </a:r>
            <a:r>
              <a:rPr kumimoji="1" lang="en-US" altLang="ja-TH" dirty="0" err="1"/>
              <a:t>streamlit.png</a:t>
            </a:r>
            <a:r>
              <a:rPr kumimoji="1" lang="en-US" altLang="ja-TH" dirty="0"/>
              <a:t>")</a:t>
            </a:r>
          </a:p>
          <a:p>
            <a:r>
              <a:rPr kumimoji="1" lang="en-US" altLang="ja-TH" dirty="0"/>
              <a:t> </a:t>
            </a:r>
          </a:p>
          <a:p>
            <a:r>
              <a:rPr kumimoji="1" lang="en-US" altLang="ja-TH" dirty="0"/>
              <a:t># display image using </a:t>
            </a:r>
            <a:r>
              <a:rPr kumimoji="1" lang="en-US" altLang="ja-TH" dirty="0" err="1"/>
              <a:t>streamlit</a:t>
            </a:r>
            <a:endParaRPr kumimoji="1" lang="en-US" altLang="ja-TH" dirty="0"/>
          </a:p>
          <a:p>
            <a:r>
              <a:rPr kumimoji="1" lang="en-US" altLang="ja-TH" dirty="0"/>
              <a:t># width is used to set the width of an image</a:t>
            </a:r>
          </a:p>
          <a:p>
            <a:r>
              <a:rPr kumimoji="1" lang="en-US" altLang="ja-TH" dirty="0" err="1"/>
              <a:t>st.image</a:t>
            </a:r>
            <a:r>
              <a:rPr kumimoji="1" lang="en-US" altLang="ja-TH" dirty="0"/>
              <a:t>(</a:t>
            </a:r>
            <a:r>
              <a:rPr kumimoji="1" lang="en-US" altLang="ja-TH" dirty="0" err="1"/>
              <a:t>img</a:t>
            </a:r>
            <a:r>
              <a:rPr kumimoji="1" lang="en-US" altLang="ja-TH" dirty="0"/>
              <a:t>, width=200)</a:t>
            </a:r>
          </a:p>
          <a:p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179906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Checkbox</a:t>
            </a:r>
          </a:p>
          <a:p>
            <a:endParaRPr kumimoji="1" lang="en-US" altLang="ja-TH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A9CFE-67DD-45B9-F5BD-052C35AD5532}"/>
              </a:ext>
            </a:extLst>
          </p:cNvPr>
          <p:cNvSpPr txBox="1"/>
          <p:nvPr/>
        </p:nvSpPr>
        <p:spPr>
          <a:xfrm>
            <a:off x="2030818" y="2381694"/>
            <a:ext cx="597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checkbox</a:t>
            </a:r>
          </a:p>
          <a:p>
            <a:r>
              <a:rPr kumimoji="1" lang="en-US" altLang="ja-TH" dirty="0"/>
              <a:t># check if the checkbox is checked</a:t>
            </a:r>
          </a:p>
          <a:p>
            <a:r>
              <a:rPr kumimoji="1" lang="en-US" altLang="ja-TH" dirty="0"/>
              <a:t># title of the checkbox is 'Show/Hide'</a:t>
            </a:r>
          </a:p>
          <a:p>
            <a:r>
              <a:rPr kumimoji="1" lang="en-US" altLang="ja-TH" dirty="0"/>
              <a:t>if </a:t>
            </a:r>
            <a:r>
              <a:rPr kumimoji="1" lang="en-US" altLang="ja-TH" dirty="0" err="1"/>
              <a:t>st.checkbox</a:t>
            </a:r>
            <a:r>
              <a:rPr kumimoji="1" lang="en-US" altLang="ja-TH" dirty="0"/>
              <a:t>("Show/Hide"):</a:t>
            </a:r>
          </a:p>
          <a:p>
            <a:r>
              <a:rPr kumimoji="1" lang="en-US" altLang="ja-TH" dirty="0"/>
              <a:t>	# display the text if the checkbox returns True value</a:t>
            </a:r>
          </a:p>
          <a:p>
            <a:r>
              <a:rPr kumimoji="1" lang="en-US" altLang="ja-TH" dirty="0"/>
              <a:t>	</a:t>
            </a:r>
            <a:r>
              <a:rPr kumimoji="1" lang="en-US" altLang="ja-TH" dirty="0" err="1"/>
              <a:t>st.text</a:t>
            </a:r>
            <a:r>
              <a:rPr kumimoji="1" lang="en-US" altLang="ja-TH" dirty="0"/>
              <a:t>("Showing the widget")</a:t>
            </a:r>
          </a:p>
          <a:p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280374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Radio button</a:t>
            </a:r>
          </a:p>
          <a:p>
            <a:endParaRPr kumimoji="1" lang="en-US" altLang="ja-TH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A9CFE-67DD-45B9-F5BD-052C35AD5532}"/>
              </a:ext>
            </a:extLst>
          </p:cNvPr>
          <p:cNvSpPr txBox="1"/>
          <p:nvPr/>
        </p:nvSpPr>
        <p:spPr>
          <a:xfrm>
            <a:off x="2030818" y="2381694"/>
            <a:ext cx="6921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radio button</a:t>
            </a:r>
          </a:p>
          <a:p>
            <a:r>
              <a:rPr kumimoji="1" lang="en-US" altLang="ja-TH" dirty="0"/>
              <a:t># first argument is the title of the radio button</a:t>
            </a:r>
          </a:p>
          <a:p>
            <a:r>
              <a:rPr kumimoji="1" lang="en-US" altLang="ja-TH" dirty="0"/>
              <a:t># second argument is the options for the radio button</a:t>
            </a:r>
          </a:p>
          <a:p>
            <a:r>
              <a:rPr kumimoji="1" lang="en-US" altLang="ja-TH" dirty="0"/>
              <a:t>status = </a:t>
            </a:r>
            <a:r>
              <a:rPr kumimoji="1" lang="en-US" altLang="ja-TH" dirty="0" err="1"/>
              <a:t>st.radio</a:t>
            </a:r>
            <a:r>
              <a:rPr kumimoji="1" lang="en-US" altLang="ja-TH" dirty="0"/>
              <a:t>("Select Gender: ", ('Male', 'Female'))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conditional statement to print </a:t>
            </a:r>
          </a:p>
          <a:p>
            <a:r>
              <a:rPr kumimoji="1" lang="en-US" altLang="ja-TH" dirty="0"/>
              <a:t># Male if male is selected else print female</a:t>
            </a:r>
          </a:p>
          <a:p>
            <a:r>
              <a:rPr kumimoji="1" lang="en-US" altLang="ja-TH" dirty="0"/>
              <a:t># show the result using the success function</a:t>
            </a:r>
          </a:p>
          <a:p>
            <a:r>
              <a:rPr kumimoji="1" lang="en-US" altLang="ja-TH" dirty="0"/>
              <a:t>if (status == 'Male'):</a:t>
            </a:r>
          </a:p>
          <a:p>
            <a:r>
              <a:rPr kumimoji="1" lang="en-US" altLang="ja-TH" dirty="0"/>
              <a:t>	</a:t>
            </a:r>
            <a:r>
              <a:rPr kumimoji="1" lang="en-US" altLang="ja-TH" dirty="0" err="1"/>
              <a:t>st.success</a:t>
            </a:r>
            <a:r>
              <a:rPr kumimoji="1" lang="en-US" altLang="ja-TH" dirty="0"/>
              <a:t>("Male")</a:t>
            </a:r>
          </a:p>
          <a:p>
            <a:r>
              <a:rPr kumimoji="1" lang="en-US" altLang="ja-TH" dirty="0"/>
              <a:t>else:</a:t>
            </a:r>
          </a:p>
          <a:p>
            <a:r>
              <a:rPr kumimoji="1" lang="en-US" altLang="ja-TH" dirty="0"/>
              <a:t>	</a:t>
            </a:r>
            <a:r>
              <a:rPr kumimoji="1" lang="en-US" altLang="ja-TH" dirty="0" err="1"/>
              <a:t>st.success</a:t>
            </a:r>
            <a:r>
              <a:rPr kumimoji="1" lang="en-US" altLang="ja-TH" dirty="0"/>
              <a:t>("Female")</a:t>
            </a:r>
          </a:p>
          <a:p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90334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Selection Box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A9CFE-67DD-45B9-F5BD-052C35AD5532}"/>
              </a:ext>
            </a:extLst>
          </p:cNvPr>
          <p:cNvSpPr txBox="1"/>
          <p:nvPr/>
        </p:nvSpPr>
        <p:spPr>
          <a:xfrm>
            <a:off x="2030818" y="2381694"/>
            <a:ext cx="69217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Selection box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first argument takes the </a:t>
            </a:r>
            <a:r>
              <a:rPr kumimoji="1" lang="en-US" altLang="ja-TH" dirty="0" err="1"/>
              <a:t>titleof</a:t>
            </a:r>
            <a:r>
              <a:rPr kumimoji="1" lang="en-US" altLang="ja-TH" dirty="0"/>
              <a:t> the </a:t>
            </a:r>
            <a:r>
              <a:rPr kumimoji="1" lang="en-US" altLang="ja-TH" dirty="0" err="1"/>
              <a:t>selectionbox</a:t>
            </a:r>
            <a:endParaRPr kumimoji="1" lang="en-US" altLang="ja-TH" dirty="0"/>
          </a:p>
          <a:p>
            <a:r>
              <a:rPr kumimoji="1" lang="en-US" altLang="ja-TH" dirty="0"/>
              <a:t># second argument takes options</a:t>
            </a:r>
          </a:p>
          <a:p>
            <a:r>
              <a:rPr kumimoji="1" lang="en-US" altLang="ja-TH" dirty="0"/>
              <a:t>hobby = </a:t>
            </a:r>
            <a:r>
              <a:rPr kumimoji="1" lang="en-US" altLang="ja-TH" dirty="0" err="1"/>
              <a:t>st.selectbox</a:t>
            </a:r>
            <a:r>
              <a:rPr kumimoji="1" lang="en-US" altLang="ja-TH" dirty="0"/>
              <a:t>("Hobbies: ",['Dancing', 'Reading', 'Sports'])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print the selected hobby</a:t>
            </a:r>
          </a:p>
          <a:p>
            <a:r>
              <a:rPr kumimoji="1" lang="en-US" altLang="ja-TH" dirty="0" err="1"/>
              <a:t>st.write</a:t>
            </a:r>
            <a:r>
              <a:rPr kumimoji="1" lang="en-US" altLang="ja-TH" dirty="0"/>
              <a:t>("Your hobby is: ", hobby)</a:t>
            </a:r>
          </a:p>
          <a:p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417306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Multi-</a:t>
            </a:r>
            <a:r>
              <a:rPr kumimoji="1" lang="en-US" altLang="ja-TH" dirty="0" err="1"/>
              <a:t>Selectbox</a:t>
            </a:r>
            <a:endParaRPr kumimoji="1" lang="en-US" altLang="ja-TH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A9CFE-67DD-45B9-F5BD-052C35AD5532}"/>
              </a:ext>
            </a:extLst>
          </p:cNvPr>
          <p:cNvSpPr txBox="1"/>
          <p:nvPr/>
        </p:nvSpPr>
        <p:spPr>
          <a:xfrm>
            <a:off x="2030817" y="2381694"/>
            <a:ext cx="7251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multi select box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first argument takes the box title</a:t>
            </a:r>
          </a:p>
          <a:p>
            <a:r>
              <a:rPr kumimoji="1" lang="en-US" altLang="ja-TH" dirty="0"/>
              <a:t># second argument takes the options to show</a:t>
            </a:r>
          </a:p>
          <a:p>
            <a:r>
              <a:rPr kumimoji="1" lang="en-US" altLang="ja-TH" dirty="0"/>
              <a:t>hobbies = </a:t>
            </a:r>
            <a:r>
              <a:rPr kumimoji="1" lang="en-US" altLang="ja-TH" dirty="0" err="1"/>
              <a:t>st.multiselect</a:t>
            </a:r>
            <a:r>
              <a:rPr kumimoji="1" lang="en-US" altLang="ja-TH" dirty="0"/>
              <a:t>("Hobbies: ",['Dancing', 'Reading', 'Sports'])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write the selected options</a:t>
            </a:r>
          </a:p>
          <a:p>
            <a:r>
              <a:rPr kumimoji="1" lang="en-US" altLang="ja-TH" dirty="0" err="1"/>
              <a:t>st.write</a:t>
            </a:r>
            <a:r>
              <a:rPr kumimoji="1" lang="en-US" altLang="ja-TH" dirty="0"/>
              <a:t>("You selected", </a:t>
            </a:r>
            <a:r>
              <a:rPr kumimoji="1" lang="en-US" altLang="ja-TH" dirty="0" err="1"/>
              <a:t>len</a:t>
            </a:r>
            <a:r>
              <a:rPr kumimoji="1" lang="en-US" altLang="ja-TH" dirty="0"/>
              <a:t>(hobbies), 'hobbies')</a:t>
            </a:r>
          </a:p>
          <a:p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463527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Button</a:t>
            </a:r>
          </a:p>
          <a:p>
            <a:endParaRPr kumimoji="1" lang="en-US" altLang="ja-TH" dirty="0"/>
          </a:p>
          <a:p>
            <a:endParaRPr kumimoji="1" lang="en-US" altLang="ja-TH" dirty="0"/>
          </a:p>
          <a:p>
            <a:pPr marL="0" indent="0">
              <a:buNone/>
            </a:pPr>
            <a:endParaRPr kumimoji="1" lang="en-US" altLang="ja-TH" dirty="0"/>
          </a:p>
          <a:p>
            <a:pPr marL="0" indent="0">
              <a:buNone/>
            </a:pPr>
            <a:endParaRPr kumimoji="1" lang="en-US" altLang="ja-TH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CA9CFE-67DD-45B9-F5BD-052C35AD5532}"/>
              </a:ext>
            </a:extLst>
          </p:cNvPr>
          <p:cNvSpPr txBox="1"/>
          <p:nvPr/>
        </p:nvSpPr>
        <p:spPr>
          <a:xfrm>
            <a:off x="2030817" y="2115880"/>
            <a:ext cx="7251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Create a simple button that does nothing</a:t>
            </a:r>
          </a:p>
          <a:p>
            <a:r>
              <a:rPr kumimoji="1" lang="en-US" altLang="ja-TH" dirty="0" err="1"/>
              <a:t>st.button</a:t>
            </a:r>
            <a:r>
              <a:rPr kumimoji="1" lang="en-US" altLang="ja-TH" dirty="0"/>
              <a:t>("Click me for no reason")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Create a button, that when clicked, shows a text</a:t>
            </a:r>
          </a:p>
          <a:p>
            <a:r>
              <a:rPr kumimoji="1" lang="en-US" altLang="ja-TH" dirty="0"/>
              <a:t>if(</a:t>
            </a:r>
            <a:r>
              <a:rPr kumimoji="1" lang="en-US" altLang="ja-TH" dirty="0" err="1"/>
              <a:t>st.button</a:t>
            </a:r>
            <a:r>
              <a:rPr kumimoji="1" lang="en-US" altLang="ja-TH" dirty="0"/>
              <a:t>("About")):</a:t>
            </a:r>
          </a:p>
          <a:p>
            <a:r>
              <a:rPr kumimoji="1" lang="en-US" altLang="ja-TH" dirty="0"/>
              <a:t>	</a:t>
            </a:r>
            <a:r>
              <a:rPr kumimoji="1" lang="en-US" altLang="ja-TH" dirty="0" err="1"/>
              <a:t>st.text</a:t>
            </a:r>
            <a:r>
              <a:rPr kumimoji="1" lang="en-US" altLang="ja-TH" dirty="0"/>
              <a:t>("Welcome To Contest!!!")</a:t>
            </a:r>
          </a:p>
        </p:txBody>
      </p:sp>
    </p:spTree>
    <p:extLst>
      <p:ext uri="{BB962C8B-B14F-4D97-AF65-F5344CB8AC3E}">
        <p14:creationId xmlns:p14="http://schemas.microsoft.com/office/powerpoint/2010/main" val="2762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3</a:t>
            </a:r>
            <a:br>
              <a:rPr kumimoji="1" lang="en-US" altLang="ja-TH" dirty="0"/>
            </a:br>
            <a:r>
              <a:rPr kumimoji="1" lang="en-US" altLang="ja-TH" dirty="0"/>
              <a:t>connect to </a:t>
            </a:r>
            <a:r>
              <a:rPr kumimoji="1" lang="en-US" altLang="ja-TH" dirty="0" err="1"/>
              <a:t>db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altLang="ja-TH" sz="1800" dirty="0"/>
              <a:t>Create folder and file in path like this.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58277D44-4770-1F3A-41CA-62A55E0D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6" y="995219"/>
            <a:ext cx="4917570" cy="486756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184883-B82A-4A5B-6A2A-5DA49E0D668B}"/>
              </a:ext>
            </a:extLst>
          </p:cNvPr>
          <p:cNvSpPr/>
          <p:nvPr/>
        </p:nvSpPr>
        <p:spPr>
          <a:xfrm>
            <a:off x="7965608" y="3599087"/>
            <a:ext cx="2817731" cy="316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TH" altLang="en-US"/>
          </a:p>
        </p:txBody>
      </p:sp>
    </p:spTree>
    <p:extLst>
      <p:ext uri="{BB962C8B-B14F-4D97-AF65-F5344CB8AC3E}">
        <p14:creationId xmlns:p14="http://schemas.microsoft.com/office/powerpoint/2010/main" val="279678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Text Input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5620B2-F991-9EBD-DB4F-A149104F0160}"/>
              </a:ext>
            </a:extLst>
          </p:cNvPr>
          <p:cNvSpPr txBox="1"/>
          <p:nvPr/>
        </p:nvSpPr>
        <p:spPr>
          <a:xfrm>
            <a:off x="1850063" y="2258120"/>
            <a:ext cx="8314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Text Input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save the input text in the variable 'name'</a:t>
            </a:r>
          </a:p>
          <a:p>
            <a:r>
              <a:rPr kumimoji="1" lang="en-US" altLang="ja-TH" dirty="0"/>
              <a:t># first argument shows the title of the text input box</a:t>
            </a:r>
          </a:p>
          <a:p>
            <a:r>
              <a:rPr kumimoji="1" lang="en-US" altLang="ja-TH" dirty="0"/>
              <a:t># second argument displays a default text inside the text input area</a:t>
            </a:r>
          </a:p>
          <a:p>
            <a:r>
              <a:rPr kumimoji="1" lang="en-US" altLang="ja-TH" dirty="0"/>
              <a:t>name = </a:t>
            </a:r>
            <a:r>
              <a:rPr kumimoji="1" lang="en-US" altLang="ja-TH" dirty="0" err="1"/>
              <a:t>st.text_input</a:t>
            </a:r>
            <a:r>
              <a:rPr kumimoji="1" lang="en-US" altLang="ja-TH" dirty="0"/>
              <a:t>("Enter Your name", "Type Here ...")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display the name when the submit button is clicked</a:t>
            </a:r>
          </a:p>
          <a:p>
            <a:r>
              <a:rPr kumimoji="1" lang="en-US" altLang="ja-TH" dirty="0"/>
              <a:t># .title() is used to get the input text string</a:t>
            </a:r>
          </a:p>
          <a:p>
            <a:r>
              <a:rPr kumimoji="1" lang="en-US" altLang="ja-TH" dirty="0"/>
              <a:t>if(</a:t>
            </a:r>
            <a:r>
              <a:rPr kumimoji="1" lang="en-US" altLang="ja-TH" dirty="0" err="1"/>
              <a:t>st.button</a:t>
            </a:r>
            <a:r>
              <a:rPr kumimoji="1" lang="en-US" altLang="ja-TH" dirty="0"/>
              <a:t>('Submit')):</a:t>
            </a:r>
          </a:p>
          <a:p>
            <a:r>
              <a:rPr kumimoji="1" lang="en-US" altLang="ja-TH" dirty="0"/>
              <a:t>	result = </a:t>
            </a:r>
            <a:r>
              <a:rPr kumimoji="1" lang="en-US" altLang="ja-TH" dirty="0" err="1"/>
              <a:t>name.title</a:t>
            </a:r>
            <a:r>
              <a:rPr kumimoji="1" lang="en-US" altLang="ja-TH" dirty="0"/>
              <a:t>()</a:t>
            </a:r>
          </a:p>
          <a:p>
            <a:r>
              <a:rPr kumimoji="1" lang="en-US" altLang="ja-TH" dirty="0"/>
              <a:t>	</a:t>
            </a:r>
            <a:r>
              <a:rPr kumimoji="1" lang="en-US" altLang="ja-TH" dirty="0" err="1"/>
              <a:t>st.success</a:t>
            </a:r>
            <a:r>
              <a:rPr kumimoji="1" lang="en-US" altLang="ja-TH" dirty="0"/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1040464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C3037-7147-7E31-C0A4-2CA571E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Basic functions on </a:t>
            </a:r>
            <a:r>
              <a:rPr kumimoji="1" lang="en-US" altLang="ja-TH" dirty="0" err="1"/>
              <a:t>streamlit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5381C-641D-3028-8677-DB4412F8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TH" dirty="0"/>
              <a:t>Slider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5620B2-F991-9EBD-DB4F-A149104F0160}"/>
              </a:ext>
            </a:extLst>
          </p:cNvPr>
          <p:cNvSpPr txBox="1"/>
          <p:nvPr/>
        </p:nvSpPr>
        <p:spPr>
          <a:xfrm>
            <a:off x="1850063" y="2258120"/>
            <a:ext cx="8314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TH" dirty="0"/>
              <a:t># slider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first argument takes the title of the slider</a:t>
            </a:r>
          </a:p>
          <a:p>
            <a:r>
              <a:rPr kumimoji="1" lang="en-US" altLang="ja-TH" dirty="0"/>
              <a:t># second argument takes the starting of the slider</a:t>
            </a:r>
          </a:p>
          <a:p>
            <a:r>
              <a:rPr kumimoji="1" lang="en-US" altLang="ja-TH" dirty="0"/>
              <a:t># last argument takes the end number</a:t>
            </a:r>
          </a:p>
          <a:p>
            <a:r>
              <a:rPr kumimoji="1" lang="en-US" altLang="ja-TH" dirty="0"/>
              <a:t>level = </a:t>
            </a:r>
            <a:r>
              <a:rPr kumimoji="1" lang="en-US" altLang="ja-TH" dirty="0" err="1"/>
              <a:t>st.slider</a:t>
            </a:r>
            <a:r>
              <a:rPr kumimoji="1" lang="en-US" altLang="ja-TH" dirty="0"/>
              <a:t>("Select the level", 1, 5)</a:t>
            </a:r>
          </a:p>
          <a:p>
            <a:endParaRPr kumimoji="1" lang="en-US" altLang="ja-TH" dirty="0"/>
          </a:p>
          <a:p>
            <a:r>
              <a:rPr kumimoji="1" lang="en-US" altLang="ja-TH" dirty="0"/>
              <a:t># print the level</a:t>
            </a:r>
          </a:p>
          <a:p>
            <a:r>
              <a:rPr kumimoji="1" lang="en-US" altLang="ja-TH" dirty="0"/>
              <a:t># format() is used to print value </a:t>
            </a:r>
          </a:p>
          <a:p>
            <a:r>
              <a:rPr kumimoji="1" lang="en-US" altLang="ja-TH" dirty="0"/>
              <a:t># of a variable at a specific position</a:t>
            </a:r>
          </a:p>
          <a:p>
            <a:r>
              <a:rPr kumimoji="1" lang="en-US" altLang="ja-TH" dirty="0" err="1"/>
              <a:t>st.text</a:t>
            </a:r>
            <a:r>
              <a:rPr kumimoji="1" lang="en-US" altLang="ja-TH" dirty="0"/>
              <a:t>('Selected: {}'.format(level))</a:t>
            </a:r>
          </a:p>
        </p:txBody>
      </p:sp>
    </p:spTree>
    <p:extLst>
      <p:ext uri="{BB962C8B-B14F-4D97-AF65-F5344CB8AC3E}">
        <p14:creationId xmlns:p14="http://schemas.microsoft.com/office/powerpoint/2010/main" val="156689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1 </a:t>
            </a:r>
            <a:br>
              <a:rPr kumimoji="1" lang="en-US" altLang="ja-TH" dirty="0"/>
            </a:br>
            <a:r>
              <a:rPr kumimoji="1" lang="en-US" altLang="ja-TH" dirty="0"/>
              <a:t>connect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to </a:t>
            </a:r>
            <a:r>
              <a:rPr kumimoji="1" lang="en-US" altLang="ja-TH" dirty="0" err="1"/>
              <a:t>mongodb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https://docs.streamlit.io/knowledge-base/tutorials/databases/mongodb</a:t>
            </a:r>
            <a:endParaRPr lang="en-US" sz="1800" dirty="0"/>
          </a:p>
          <a:p>
            <a:r>
              <a:rPr lang="en-US" sz="1800" dirty="0"/>
              <a:t>Use </a:t>
            </a:r>
            <a:r>
              <a:rPr lang="en-US" sz="1800" dirty="0" err="1"/>
              <a:t>pymongo</a:t>
            </a:r>
            <a:r>
              <a:rPr lang="en-US" sz="1800" dirty="0"/>
              <a:t> to connect with database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11/21/23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1 </a:t>
            </a:r>
            <a:br>
              <a:rPr kumimoji="1" lang="en-US" altLang="ja-TH" dirty="0"/>
            </a:br>
            <a:r>
              <a:rPr kumimoji="1" lang="en-US" altLang="ja-TH" dirty="0"/>
              <a:t>connect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to </a:t>
            </a:r>
            <a:r>
              <a:rPr kumimoji="1" lang="en-US" altLang="ja-TH" dirty="0" err="1"/>
              <a:t>mongodb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Create connection with </a:t>
            </a:r>
            <a:r>
              <a:rPr lang="en-US" sz="1800" dirty="0" err="1"/>
              <a:t>pymongo</a:t>
            </a:r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11/21/23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5B5DFB38-7003-747B-E44D-50A385B9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39" y="3217087"/>
            <a:ext cx="6731000" cy="30607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02BDEB-0D26-5DC6-FD66-36BB2D007727}"/>
              </a:ext>
            </a:extLst>
          </p:cNvPr>
          <p:cNvSpPr/>
          <p:nvPr/>
        </p:nvSpPr>
        <p:spPr>
          <a:xfrm>
            <a:off x="5491745" y="4872166"/>
            <a:ext cx="903735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100" b="1" dirty="0"/>
              <a:t>username</a:t>
            </a:r>
            <a:endParaRPr kumimoji="1" lang="ja-TH" altLang="en-US" sz="11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12C3F2-F7E3-8F27-1E44-CF53F10F2FF9}"/>
              </a:ext>
            </a:extLst>
          </p:cNvPr>
          <p:cNvSpPr/>
          <p:nvPr/>
        </p:nvSpPr>
        <p:spPr>
          <a:xfrm>
            <a:off x="6465141" y="4872166"/>
            <a:ext cx="881957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100" b="1" dirty="0"/>
              <a:t>password</a:t>
            </a:r>
            <a:endParaRPr kumimoji="1" lang="ja-TH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30805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1 </a:t>
            </a:r>
            <a:br>
              <a:rPr kumimoji="1" lang="en-US" altLang="ja-TH" dirty="0"/>
            </a:br>
            <a:r>
              <a:rPr kumimoji="1" lang="en-US" altLang="ja-TH" dirty="0"/>
              <a:t>connect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to </a:t>
            </a:r>
            <a:r>
              <a:rPr kumimoji="1" lang="en-US" altLang="ja-TH" dirty="0" err="1"/>
              <a:t>mongodb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Pull data from the collections 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11/21/23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DF7C5A0-243E-E0D6-C1F6-D9E96B18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95" y="3014102"/>
            <a:ext cx="8217000" cy="34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5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kumimoji="1" lang="en-US" altLang="ja-TH" dirty="0"/>
              <a:t>STEP 2 </a:t>
            </a:r>
            <a:br>
              <a:rPr kumimoji="1" lang="en-US" altLang="ja-TH" dirty="0"/>
            </a:br>
            <a:r>
              <a:rPr kumimoji="1" lang="en-US" altLang="ja-TH" dirty="0"/>
              <a:t>connect </a:t>
            </a:r>
            <a:r>
              <a:rPr kumimoji="1" lang="en-US" altLang="ja-TH" dirty="0" err="1"/>
              <a:t>streamlit</a:t>
            </a:r>
            <a:r>
              <a:rPr kumimoji="1" lang="en-US" altLang="ja-TH" dirty="0"/>
              <a:t> to </a:t>
            </a:r>
            <a:r>
              <a:rPr kumimoji="1" lang="en-US" altLang="ja-TH" dirty="0" err="1"/>
              <a:t>mongodb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Create connection with </a:t>
            </a:r>
            <a:r>
              <a:rPr lang="en-US" sz="1800" dirty="0" err="1"/>
              <a:t>pymongo</a:t>
            </a:r>
            <a:endParaRPr lang="en-US" sz="18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11/21/23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5B5DFB38-7003-747B-E44D-50A385B9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39" y="3217087"/>
            <a:ext cx="6731000" cy="30607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02BDEB-0D26-5DC6-FD66-36BB2D007727}"/>
              </a:ext>
            </a:extLst>
          </p:cNvPr>
          <p:cNvSpPr/>
          <p:nvPr/>
        </p:nvSpPr>
        <p:spPr>
          <a:xfrm>
            <a:off x="5491745" y="4872166"/>
            <a:ext cx="903735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100" b="1" dirty="0"/>
              <a:t>username</a:t>
            </a:r>
            <a:endParaRPr kumimoji="1" lang="ja-TH" altLang="en-US" sz="11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12C3F2-F7E3-8F27-1E44-CF53F10F2FF9}"/>
              </a:ext>
            </a:extLst>
          </p:cNvPr>
          <p:cNvSpPr/>
          <p:nvPr/>
        </p:nvSpPr>
        <p:spPr>
          <a:xfrm>
            <a:off x="6465141" y="4872166"/>
            <a:ext cx="881957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100" b="1" dirty="0"/>
              <a:t>password</a:t>
            </a:r>
            <a:endParaRPr kumimoji="1" lang="ja-TH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646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3200" dirty="0"/>
              <a:t>STEP 3</a:t>
            </a:r>
            <a:br>
              <a:rPr kumimoji="1" lang="en-US" altLang="ja-TH" sz="3200" dirty="0"/>
            </a:br>
            <a:r>
              <a:rPr kumimoji="1" lang="en-US" altLang="ja-TH" sz="3200" dirty="0"/>
              <a:t>connect to </a:t>
            </a:r>
            <a:r>
              <a:rPr kumimoji="1" lang="en-US" altLang="ja-TH" sz="3200" dirty="0" err="1"/>
              <a:t>db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/>
              <a:t>Write code in database.py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ABAB2848-835D-A090-6178-31B606D8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43" y="835609"/>
            <a:ext cx="7009164" cy="5186781"/>
          </a:xfrm>
          <a:prstGeom prst="rect">
            <a:avLst/>
          </a:pr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6BA888-98F4-D2FE-FC80-BE366BCB0692}"/>
              </a:ext>
            </a:extLst>
          </p:cNvPr>
          <p:cNvSpPr/>
          <p:nvPr/>
        </p:nvSpPr>
        <p:spPr>
          <a:xfrm>
            <a:off x="6471138" y="1512277"/>
            <a:ext cx="973016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200" b="1" dirty="0"/>
              <a:t>username</a:t>
            </a:r>
            <a:endParaRPr kumimoji="1" lang="ja-TH" altLang="en-US" sz="12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919B8A-682B-3E3A-744C-422DB41B4412}"/>
              </a:ext>
            </a:extLst>
          </p:cNvPr>
          <p:cNvSpPr/>
          <p:nvPr/>
        </p:nvSpPr>
        <p:spPr>
          <a:xfrm>
            <a:off x="7549662" y="1512277"/>
            <a:ext cx="949569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200" b="1" dirty="0"/>
              <a:t>password</a:t>
            </a:r>
            <a:endParaRPr kumimoji="1" lang="ja-TH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7795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3200" dirty="0"/>
              <a:t>STEP 3</a:t>
            </a:r>
            <a:br>
              <a:rPr kumimoji="1" lang="en-US" altLang="ja-TH" sz="3200" dirty="0"/>
            </a:br>
            <a:r>
              <a:rPr kumimoji="1" lang="en-US" altLang="ja-TH" sz="3200" dirty="0"/>
              <a:t>connect to </a:t>
            </a:r>
            <a:r>
              <a:rPr kumimoji="1" lang="en-US" altLang="ja-TH" sz="3200" dirty="0" err="1"/>
              <a:t>db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/>
              <a:t>Write code in database.py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6BA888-98F4-D2FE-FC80-BE366BCB0692}"/>
              </a:ext>
            </a:extLst>
          </p:cNvPr>
          <p:cNvSpPr/>
          <p:nvPr/>
        </p:nvSpPr>
        <p:spPr>
          <a:xfrm>
            <a:off x="6471138" y="1512277"/>
            <a:ext cx="973016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200" b="1" dirty="0"/>
              <a:t>username</a:t>
            </a:r>
            <a:endParaRPr kumimoji="1" lang="ja-TH" altLang="en-US" sz="12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919B8A-682B-3E3A-744C-422DB41B4412}"/>
              </a:ext>
            </a:extLst>
          </p:cNvPr>
          <p:cNvSpPr/>
          <p:nvPr/>
        </p:nvSpPr>
        <p:spPr>
          <a:xfrm>
            <a:off x="7549662" y="1512277"/>
            <a:ext cx="949569" cy="293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sz="1200" b="1" dirty="0"/>
              <a:t>password</a:t>
            </a:r>
            <a:endParaRPr kumimoji="1" lang="ja-TH" altLang="en-US" sz="1200" b="1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28BFF30-A6C9-30AF-5FA2-CA202D7A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62" y="1126392"/>
            <a:ext cx="7772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3200" dirty="0"/>
              <a:t>STEP 3</a:t>
            </a:r>
            <a:br>
              <a:rPr kumimoji="1" lang="en-US" altLang="ja-TH" sz="3200" dirty="0"/>
            </a:br>
            <a:r>
              <a:rPr kumimoji="1" lang="en-US" altLang="ja-TH" sz="3200" dirty="0"/>
              <a:t>connect to </a:t>
            </a:r>
            <a:r>
              <a:rPr kumimoji="1" lang="en-US" altLang="ja-TH" sz="3200" dirty="0" err="1"/>
              <a:t>db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/>
              <a:t>Write code in database.py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45D28334-541E-D555-3FCF-A8CD7CAA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16" y="1298196"/>
            <a:ext cx="7556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3200" dirty="0"/>
              <a:t>STEP 3</a:t>
            </a:r>
            <a:br>
              <a:rPr kumimoji="1" lang="en-US" altLang="ja-TH" sz="3200" dirty="0"/>
            </a:br>
            <a:r>
              <a:rPr kumimoji="1" lang="en-US" altLang="ja-TH" sz="3200" dirty="0"/>
              <a:t>connect to </a:t>
            </a:r>
            <a:r>
              <a:rPr kumimoji="1" lang="en-US" altLang="ja-TH" sz="3200" dirty="0" err="1"/>
              <a:t>db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 dirty="0"/>
              <a:t>Create .env file and write these code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3246303C-3F9B-E2C3-008B-78A7AD51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73" y="2757212"/>
            <a:ext cx="4018771" cy="195786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77E33-C6C1-DE50-EBF2-BD8E27E6E905}"/>
              </a:ext>
            </a:extLst>
          </p:cNvPr>
          <p:cNvSpPr/>
          <p:nvPr/>
        </p:nvSpPr>
        <p:spPr>
          <a:xfrm>
            <a:off x="7233138" y="3856892"/>
            <a:ext cx="1643383" cy="351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dirty="0"/>
              <a:t>username</a:t>
            </a:r>
            <a:endParaRPr kumimoji="1" lang="ja-TH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45222C-6BF7-F8C8-597A-E99E772EC266}"/>
              </a:ext>
            </a:extLst>
          </p:cNvPr>
          <p:cNvSpPr/>
          <p:nvPr/>
        </p:nvSpPr>
        <p:spPr>
          <a:xfrm>
            <a:off x="7233138" y="4208585"/>
            <a:ext cx="1643383" cy="398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TH" dirty="0"/>
              <a:t>password</a:t>
            </a:r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5617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33" y="1367841"/>
            <a:ext cx="3348297" cy="2241755"/>
          </a:xfrm>
        </p:spPr>
        <p:txBody>
          <a:bodyPr>
            <a:normAutofit/>
          </a:bodyPr>
          <a:lstStyle/>
          <a:p>
            <a:r>
              <a:rPr kumimoji="1" lang="en-US" altLang="ja-TH" sz="3200" dirty="0"/>
              <a:t>STEP 3</a:t>
            </a:r>
            <a:br>
              <a:rPr kumimoji="1" lang="en-US" altLang="ja-TH" sz="3200" dirty="0"/>
            </a:br>
            <a:r>
              <a:rPr kumimoji="1" lang="en-US" altLang="ja-TH" sz="3200" dirty="0"/>
              <a:t>connect to </a:t>
            </a:r>
            <a:r>
              <a:rPr kumimoji="1" lang="en-US" altLang="ja-TH" sz="3200" dirty="0" err="1"/>
              <a:t>db</a:t>
            </a:r>
            <a:endParaRPr kumimoji="1" lang="ja-TH" altLang="en-US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33" y="3736144"/>
            <a:ext cx="3348297" cy="1184584"/>
          </a:xfrm>
        </p:spPr>
        <p:txBody>
          <a:bodyPr>
            <a:normAutofit/>
          </a:bodyPr>
          <a:lstStyle/>
          <a:p>
            <a:r>
              <a:rPr lang="en-US" altLang="ja-TH" dirty="0"/>
              <a:t>Write docker-compose file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97E394FF-F252-BDAC-16AC-28B8A282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2" y="242702"/>
            <a:ext cx="5207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6E1C1-0405-776B-7424-DC8FCAD4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 fontScale="90000"/>
          </a:bodyPr>
          <a:lstStyle/>
          <a:p>
            <a:r>
              <a:rPr kumimoji="1" lang="en-US" altLang="ja-TH" dirty="0"/>
              <a:t>STEP 4</a:t>
            </a:r>
            <a:br>
              <a:rPr kumimoji="1" lang="en-US" altLang="ja-TH" dirty="0"/>
            </a:br>
            <a:r>
              <a:rPr kumimoji="1" lang="en-US" altLang="ja-TH" dirty="0"/>
              <a:t>create CRUD </a:t>
            </a:r>
            <a:br>
              <a:rPr kumimoji="1" lang="en-US" altLang="ja-TH" dirty="0"/>
            </a:br>
            <a:r>
              <a:rPr kumimoji="1" lang="en-US" altLang="ja-TH" dirty="0"/>
              <a:t>operations</a:t>
            </a:r>
            <a:endParaRPr kumimoji="1" lang="ja-TH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altLang="ja-TH" sz="1800" dirty="0"/>
              <a:t>Create folder and file in path like this.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09208C-DFF3-68AB-9B75-B644EE6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981148-ABBC-43A9-930F-1694C7402323}" type="datetime1">
              <a:rPr lang="en-US" smtClean="0"/>
              <a:pPr>
                <a:spcAft>
                  <a:spcPts val="600"/>
                </a:spcAft>
              </a:pPr>
              <a:t>11/20/23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CE22E6-7DE4-64A4-9D12-81387AD7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9F9A48-01D7-0EA1-F754-691797D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図 3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3C50AA0A-86EB-841F-9316-AAC723A8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631331"/>
            <a:ext cx="4933500" cy="547977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F042D4-04BF-48D6-2AA2-3F3A588AEDF7}"/>
              </a:ext>
            </a:extLst>
          </p:cNvPr>
          <p:cNvSpPr/>
          <p:nvPr/>
        </p:nvSpPr>
        <p:spPr>
          <a:xfrm>
            <a:off x="7901354" y="5263662"/>
            <a:ext cx="284870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TH" altLang="en-US"/>
          </a:p>
        </p:txBody>
      </p:sp>
    </p:spTree>
    <p:extLst>
      <p:ext uri="{BB962C8B-B14F-4D97-AF65-F5344CB8AC3E}">
        <p14:creationId xmlns:p14="http://schemas.microsoft.com/office/powerpoint/2010/main" val="251686625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1113</Words>
  <Application>Microsoft Macintosh PowerPoint</Application>
  <PresentationFormat>ワイド画面</PresentationFormat>
  <Paragraphs>244</Paragraphs>
  <Slides>35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Arial</vt:lpstr>
      <vt:lpstr>Calibri</vt:lpstr>
      <vt:lpstr>Neue Haas Grotesk Text Pro</vt:lpstr>
      <vt:lpstr>Roboto</vt:lpstr>
      <vt:lpstr>TH Sarabun New</vt:lpstr>
      <vt:lpstr>VanillaVTI</vt:lpstr>
      <vt:lpstr>Software Part (Day 2)</vt:lpstr>
      <vt:lpstr>Continue fastAPI and mongodb</vt:lpstr>
      <vt:lpstr>STEP 3 connect to db</vt:lpstr>
      <vt:lpstr>STEP 3 connect to db</vt:lpstr>
      <vt:lpstr>STEP 3 connect to db</vt:lpstr>
      <vt:lpstr>STEP 3 connect to db</vt:lpstr>
      <vt:lpstr>STEP 3 connect to db</vt:lpstr>
      <vt:lpstr>STEP 3 connect to db</vt:lpstr>
      <vt:lpstr>STEP 4 create CRUD  operations</vt:lpstr>
      <vt:lpstr>STEP 4 create CRUD  operations</vt:lpstr>
      <vt:lpstr>STEP 4 create CRUD  operations</vt:lpstr>
      <vt:lpstr>STEP 4 create CRUD  operations</vt:lpstr>
      <vt:lpstr>STEP 4 create CRUD  operations</vt:lpstr>
      <vt:lpstr>Create Dashboard</vt:lpstr>
      <vt:lpstr>Streamlit</vt:lpstr>
      <vt:lpstr>STEP 0 deploy streamlit on docker</vt:lpstr>
      <vt:lpstr>STEP 0  deploy streamlit on docker</vt:lpstr>
      <vt:lpstr>STEP 0  deploy streamlit on docker</vt:lpstr>
      <vt:lpstr>STEP 0  deploy streamlit on docker</vt:lpstr>
      <vt:lpstr>STEP 0  deploy streamlit on docker</vt:lpstr>
      <vt:lpstr>STEP 0.1 deploy streamlit on docker</vt:lpstr>
      <vt:lpstr>STEP 0.2 deploy streamlit on docker</vt:lpstr>
      <vt:lpstr>Basic functions on streamlit</vt:lpstr>
      <vt:lpstr>Basic functions on streamlit</vt:lpstr>
      <vt:lpstr>Basic functions on streamlit</vt:lpstr>
      <vt:lpstr>Basic functions on streamlit</vt:lpstr>
      <vt:lpstr>Basic functions on streamlit</vt:lpstr>
      <vt:lpstr>Basic functions on streamlit</vt:lpstr>
      <vt:lpstr>Basic functions on streamlit</vt:lpstr>
      <vt:lpstr>Basic functions on streamlit</vt:lpstr>
      <vt:lpstr>Basic functions on streamlit</vt:lpstr>
      <vt:lpstr>STEP 1  connect streamlit to mongodb</vt:lpstr>
      <vt:lpstr>STEP 1  connect streamlit to mongodb</vt:lpstr>
      <vt:lpstr>STEP 1  connect streamlit to mongodb</vt:lpstr>
      <vt:lpstr>STEP 2  connect streamlit to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Part (Day 1)</dc:title>
  <dc:creator>Kriengsak Treeprapin</dc:creator>
  <cp:lastModifiedBy>Kriengsak Treeprapin</cp:lastModifiedBy>
  <cp:revision>24</cp:revision>
  <dcterms:created xsi:type="dcterms:W3CDTF">2023-11-11T16:17:41Z</dcterms:created>
  <dcterms:modified xsi:type="dcterms:W3CDTF">2023-11-21T08:35:06Z</dcterms:modified>
</cp:coreProperties>
</file>