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1" r:id="rId1"/>
  </p:sldMasterIdLst>
  <p:sldIdLst>
    <p:sldId id="256" r:id="rId2"/>
    <p:sldId id="262" r:id="rId3"/>
    <p:sldId id="258" r:id="rId4"/>
    <p:sldId id="280" r:id="rId5"/>
    <p:sldId id="281" r:id="rId6"/>
    <p:sldId id="282" r:id="rId7"/>
    <p:sldId id="283" r:id="rId8"/>
    <p:sldId id="284" r:id="rId9"/>
    <p:sldId id="259" r:id="rId10"/>
    <p:sldId id="285" r:id="rId11"/>
    <p:sldId id="286" r:id="rId12"/>
    <p:sldId id="287" r:id="rId13"/>
    <p:sldId id="288" r:id="rId14"/>
    <p:sldId id="296" r:id="rId15"/>
    <p:sldId id="289" r:id="rId16"/>
    <p:sldId id="294" r:id="rId17"/>
    <p:sldId id="295" r:id="rId18"/>
    <p:sldId id="293" r:id="rId19"/>
    <p:sldId id="290" r:id="rId20"/>
    <p:sldId id="291" r:id="rId21"/>
    <p:sldId id="292" r:id="rId22"/>
    <p:sldId id="260" r:id="rId23"/>
    <p:sldId id="261" r:id="rId24"/>
    <p:sldId id="263" r:id="rId25"/>
    <p:sldId id="264" r:id="rId26"/>
    <p:sldId id="265" r:id="rId27"/>
    <p:sldId id="266" r:id="rId28"/>
    <p:sldId id="267" r:id="rId29"/>
    <p:sldId id="269" r:id="rId30"/>
    <p:sldId id="270" r:id="rId31"/>
    <p:sldId id="271" r:id="rId32"/>
    <p:sldId id="272" r:id="rId33"/>
    <p:sldId id="274" r:id="rId34"/>
    <p:sldId id="275" r:id="rId35"/>
    <p:sldId id="276" r:id="rId36"/>
    <p:sldId id="277" r:id="rId37"/>
    <p:sldId id="278" r:id="rId38"/>
    <p:sldId id="27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4660"/>
  </p:normalViewPr>
  <p:slideViewPr>
    <p:cSldViewPr snapToGrid="0">
      <p:cViewPr varScale="1">
        <p:scale>
          <a:sx n="72" d="100"/>
          <a:sy n="72" d="100"/>
        </p:scale>
        <p:origin x="6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_rels/data1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75.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7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BA751-2B69-49A6-AB6C-3F194BECE0B7}"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10BC2101-FA78-4877-99D6-CDF48680A3BD}">
      <dgm:prSet/>
      <dgm:spPr/>
      <dgm:t>
        <a:bodyPr/>
        <a:lstStyle/>
        <a:p>
          <a:r>
            <a:rPr lang="en-GB" dirty="0" err="1"/>
            <a:t>Thitthima</a:t>
          </a:r>
          <a:r>
            <a:rPr lang="en-GB" dirty="0"/>
            <a:t> A/P Wat</a:t>
          </a:r>
          <a:endParaRPr lang="en-US" dirty="0"/>
        </a:p>
      </dgm:t>
    </dgm:pt>
    <dgm:pt modelId="{6564D290-2461-460B-97A1-44BC5DA48FBA}" type="parTrans" cxnId="{79D0B369-E1CD-4C15-A9AC-E6D288D0BB27}">
      <dgm:prSet/>
      <dgm:spPr/>
      <dgm:t>
        <a:bodyPr/>
        <a:lstStyle/>
        <a:p>
          <a:endParaRPr lang="en-US"/>
        </a:p>
      </dgm:t>
    </dgm:pt>
    <dgm:pt modelId="{099AB9DC-35A8-4391-867F-13D62103B687}" type="sibTrans" cxnId="{79D0B369-E1CD-4C15-A9AC-E6D288D0BB27}">
      <dgm:prSet/>
      <dgm:spPr/>
      <dgm:t>
        <a:bodyPr/>
        <a:lstStyle/>
        <a:p>
          <a:endParaRPr lang="en-US"/>
        </a:p>
      </dgm:t>
    </dgm:pt>
    <dgm:pt modelId="{2F170D06-FEE3-458E-824A-049817F6F73B}">
      <dgm:prSet/>
      <dgm:spPr/>
      <dgm:t>
        <a:bodyPr/>
        <a:lstStyle/>
        <a:p>
          <a:r>
            <a:rPr lang="en-GB" dirty="0"/>
            <a:t>Elle </a:t>
          </a:r>
          <a:r>
            <a:rPr lang="en-GB" dirty="0" err="1"/>
            <a:t>Aliz</a:t>
          </a:r>
          <a:r>
            <a:rPr lang="en-GB" dirty="0"/>
            <a:t> </a:t>
          </a:r>
          <a:r>
            <a:rPr lang="en-GB" dirty="0" err="1"/>
            <a:t>binti</a:t>
          </a:r>
          <a:r>
            <a:rPr lang="en-GB" dirty="0"/>
            <a:t> </a:t>
          </a:r>
          <a:r>
            <a:rPr lang="en-GB" dirty="0" err="1"/>
            <a:t>Aminuddin</a:t>
          </a:r>
          <a:endParaRPr lang="en-US" dirty="0"/>
        </a:p>
      </dgm:t>
    </dgm:pt>
    <dgm:pt modelId="{B7CCFB32-C5C2-4AFF-A4E7-31F8DBECECFD}" type="parTrans" cxnId="{D59AF4C2-C099-4137-B2A8-51C7DC09AFF1}">
      <dgm:prSet/>
      <dgm:spPr/>
      <dgm:t>
        <a:bodyPr/>
        <a:lstStyle/>
        <a:p>
          <a:endParaRPr lang="en-US"/>
        </a:p>
      </dgm:t>
    </dgm:pt>
    <dgm:pt modelId="{33D6611E-D151-4B19-9DC7-78E4F59BCD29}" type="sibTrans" cxnId="{D59AF4C2-C099-4137-B2A8-51C7DC09AFF1}">
      <dgm:prSet/>
      <dgm:spPr/>
      <dgm:t>
        <a:bodyPr/>
        <a:lstStyle/>
        <a:p>
          <a:endParaRPr lang="en-US"/>
        </a:p>
      </dgm:t>
    </dgm:pt>
    <dgm:pt modelId="{AD6FE021-3526-49B0-BE84-4C36DA0C8D83}">
      <dgm:prSet/>
      <dgm:spPr/>
      <dgm:t>
        <a:bodyPr/>
        <a:lstStyle/>
        <a:p>
          <a:r>
            <a:rPr lang="en-GB" dirty="0"/>
            <a:t>Muhammad </a:t>
          </a:r>
          <a:r>
            <a:rPr lang="en-GB" dirty="0" err="1"/>
            <a:t>Harraz</a:t>
          </a:r>
          <a:r>
            <a:rPr lang="en-GB" dirty="0"/>
            <a:t> bin Harun</a:t>
          </a:r>
          <a:endParaRPr lang="en-US" dirty="0"/>
        </a:p>
      </dgm:t>
    </dgm:pt>
    <dgm:pt modelId="{1805DF8F-B39B-4462-ADC0-96EACBE96C93}" type="sibTrans" cxnId="{7862959A-D491-44E2-8F44-211ADF8D7DF4}">
      <dgm:prSet/>
      <dgm:spPr/>
      <dgm:t>
        <a:bodyPr/>
        <a:lstStyle/>
        <a:p>
          <a:endParaRPr lang="en-US"/>
        </a:p>
      </dgm:t>
    </dgm:pt>
    <dgm:pt modelId="{6BF7B245-681E-49B6-83E2-D865C285F1B1}" type="parTrans" cxnId="{7862959A-D491-44E2-8F44-211ADF8D7DF4}">
      <dgm:prSet/>
      <dgm:spPr/>
      <dgm:t>
        <a:bodyPr/>
        <a:lstStyle/>
        <a:p>
          <a:endParaRPr lang="en-US"/>
        </a:p>
      </dgm:t>
    </dgm:pt>
    <dgm:pt modelId="{37CD6EA4-5DC9-4E7E-8A03-625BD34B8693}" type="pres">
      <dgm:prSet presAssocID="{F12BA751-2B69-49A6-AB6C-3F194BECE0B7}" presName="linear" presStyleCnt="0">
        <dgm:presLayoutVars>
          <dgm:dir/>
          <dgm:animLvl val="lvl"/>
          <dgm:resizeHandles val="exact"/>
        </dgm:presLayoutVars>
      </dgm:prSet>
      <dgm:spPr/>
    </dgm:pt>
    <dgm:pt modelId="{D54CF5B1-6067-4054-B190-1A85906DEF98}" type="pres">
      <dgm:prSet presAssocID="{10BC2101-FA78-4877-99D6-CDF48680A3BD}" presName="parentLin" presStyleCnt="0"/>
      <dgm:spPr/>
    </dgm:pt>
    <dgm:pt modelId="{9F9BF3EE-49D5-4D5A-A870-34D6E2262E5A}" type="pres">
      <dgm:prSet presAssocID="{10BC2101-FA78-4877-99D6-CDF48680A3BD}" presName="parentLeftMargin" presStyleLbl="node1" presStyleIdx="0" presStyleCnt="3"/>
      <dgm:spPr/>
    </dgm:pt>
    <dgm:pt modelId="{D6D280F8-207F-482C-BD65-9D2C30BD131B}" type="pres">
      <dgm:prSet presAssocID="{10BC2101-FA78-4877-99D6-CDF48680A3BD}" presName="parentText" presStyleLbl="node1" presStyleIdx="0" presStyleCnt="3">
        <dgm:presLayoutVars>
          <dgm:chMax val="0"/>
          <dgm:bulletEnabled val="1"/>
        </dgm:presLayoutVars>
      </dgm:prSet>
      <dgm:spPr/>
    </dgm:pt>
    <dgm:pt modelId="{951DC4D6-F272-46F3-AE83-D725130DE2D9}" type="pres">
      <dgm:prSet presAssocID="{10BC2101-FA78-4877-99D6-CDF48680A3BD}" presName="negativeSpace" presStyleCnt="0"/>
      <dgm:spPr/>
    </dgm:pt>
    <dgm:pt modelId="{4B5BBF81-B38F-42E1-A7F5-11030B5B3540}" type="pres">
      <dgm:prSet presAssocID="{10BC2101-FA78-4877-99D6-CDF48680A3BD}" presName="childText" presStyleLbl="conFgAcc1" presStyleIdx="0" presStyleCnt="3">
        <dgm:presLayoutVars>
          <dgm:bulletEnabled val="1"/>
        </dgm:presLayoutVars>
      </dgm:prSet>
      <dgm:spPr/>
    </dgm:pt>
    <dgm:pt modelId="{D890B663-B761-46F4-B620-362DFF26B014}" type="pres">
      <dgm:prSet presAssocID="{099AB9DC-35A8-4391-867F-13D62103B687}" presName="spaceBetweenRectangles" presStyleCnt="0"/>
      <dgm:spPr/>
    </dgm:pt>
    <dgm:pt modelId="{D3A1F8FF-33BC-409A-986C-B498C4D31BAB}" type="pres">
      <dgm:prSet presAssocID="{2F170D06-FEE3-458E-824A-049817F6F73B}" presName="parentLin" presStyleCnt="0"/>
      <dgm:spPr/>
    </dgm:pt>
    <dgm:pt modelId="{FC6053C3-4910-4ADC-8B5D-460DBBDE50DB}" type="pres">
      <dgm:prSet presAssocID="{2F170D06-FEE3-458E-824A-049817F6F73B}" presName="parentLeftMargin" presStyleLbl="node1" presStyleIdx="0" presStyleCnt="3"/>
      <dgm:spPr/>
    </dgm:pt>
    <dgm:pt modelId="{EF02C390-6FED-4E2C-A834-B9DD99F4A75D}" type="pres">
      <dgm:prSet presAssocID="{2F170D06-FEE3-458E-824A-049817F6F73B}" presName="parentText" presStyleLbl="node1" presStyleIdx="1" presStyleCnt="3">
        <dgm:presLayoutVars>
          <dgm:chMax val="0"/>
          <dgm:bulletEnabled val="1"/>
        </dgm:presLayoutVars>
      </dgm:prSet>
      <dgm:spPr/>
    </dgm:pt>
    <dgm:pt modelId="{3D70606B-3236-438F-8929-E68E03B821B9}" type="pres">
      <dgm:prSet presAssocID="{2F170D06-FEE3-458E-824A-049817F6F73B}" presName="negativeSpace" presStyleCnt="0"/>
      <dgm:spPr/>
    </dgm:pt>
    <dgm:pt modelId="{B0D868AA-3AF0-43CF-9020-BFF0BF2B1751}" type="pres">
      <dgm:prSet presAssocID="{2F170D06-FEE3-458E-824A-049817F6F73B}" presName="childText" presStyleLbl="conFgAcc1" presStyleIdx="1" presStyleCnt="3">
        <dgm:presLayoutVars>
          <dgm:bulletEnabled val="1"/>
        </dgm:presLayoutVars>
      </dgm:prSet>
      <dgm:spPr/>
    </dgm:pt>
    <dgm:pt modelId="{469880D5-68EA-47FC-9ADC-FF43CACA399F}" type="pres">
      <dgm:prSet presAssocID="{33D6611E-D151-4B19-9DC7-78E4F59BCD29}" presName="spaceBetweenRectangles" presStyleCnt="0"/>
      <dgm:spPr/>
    </dgm:pt>
    <dgm:pt modelId="{0D760A9F-1DC9-4A61-83A4-3F3F350760C9}" type="pres">
      <dgm:prSet presAssocID="{AD6FE021-3526-49B0-BE84-4C36DA0C8D83}" presName="parentLin" presStyleCnt="0"/>
      <dgm:spPr/>
    </dgm:pt>
    <dgm:pt modelId="{26A5D39E-771E-425D-8D57-5B44810F29BA}" type="pres">
      <dgm:prSet presAssocID="{AD6FE021-3526-49B0-BE84-4C36DA0C8D83}" presName="parentLeftMargin" presStyleLbl="node1" presStyleIdx="1" presStyleCnt="3"/>
      <dgm:spPr/>
    </dgm:pt>
    <dgm:pt modelId="{3F4D9A50-3648-4488-975F-8EF2E4734C91}" type="pres">
      <dgm:prSet presAssocID="{AD6FE021-3526-49B0-BE84-4C36DA0C8D83}" presName="parentText" presStyleLbl="node1" presStyleIdx="2" presStyleCnt="3">
        <dgm:presLayoutVars>
          <dgm:chMax val="0"/>
          <dgm:bulletEnabled val="1"/>
        </dgm:presLayoutVars>
      </dgm:prSet>
      <dgm:spPr/>
    </dgm:pt>
    <dgm:pt modelId="{016BDDDD-9327-49CF-9024-6CECD3DE2304}" type="pres">
      <dgm:prSet presAssocID="{AD6FE021-3526-49B0-BE84-4C36DA0C8D83}" presName="negativeSpace" presStyleCnt="0"/>
      <dgm:spPr/>
    </dgm:pt>
    <dgm:pt modelId="{808329B9-A561-44E7-A604-B2C7D2597BF3}" type="pres">
      <dgm:prSet presAssocID="{AD6FE021-3526-49B0-BE84-4C36DA0C8D83}" presName="childText" presStyleLbl="conFgAcc1" presStyleIdx="2" presStyleCnt="3">
        <dgm:presLayoutVars>
          <dgm:bulletEnabled val="1"/>
        </dgm:presLayoutVars>
      </dgm:prSet>
      <dgm:spPr/>
    </dgm:pt>
  </dgm:ptLst>
  <dgm:cxnLst>
    <dgm:cxn modelId="{79D0B369-E1CD-4C15-A9AC-E6D288D0BB27}" srcId="{F12BA751-2B69-49A6-AB6C-3F194BECE0B7}" destId="{10BC2101-FA78-4877-99D6-CDF48680A3BD}" srcOrd="0" destOrd="0" parTransId="{6564D290-2461-460B-97A1-44BC5DA48FBA}" sibTransId="{099AB9DC-35A8-4391-867F-13D62103B687}"/>
    <dgm:cxn modelId="{E8AA3D80-B348-4453-94A0-4AAAF8D71039}" type="presOf" srcId="{2F170D06-FEE3-458E-824A-049817F6F73B}" destId="{FC6053C3-4910-4ADC-8B5D-460DBBDE50DB}" srcOrd="0" destOrd="0" presId="urn:microsoft.com/office/officeart/2005/8/layout/list1"/>
    <dgm:cxn modelId="{CF006A94-9C0D-4927-B09E-348D6E894A8E}" type="presOf" srcId="{AD6FE021-3526-49B0-BE84-4C36DA0C8D83}" destId="{3F4D9A50-3648-4488-975F-8EF2E4734C91}" srcOrd="1" destOrd="0" presId="urn:microsoft.com/office/officeart/2005/8/layout/list1"/>
    <dgm:cxn modelId="{4BFE3395-C3A7-4F2D-A884-1B5C55D3DC8D}" type="presOf" srcId="{F12BA751-2B69-49A6-AB6C-3F194BECE0B7}" destId="{37CD6EA4-5DC9-4E7E-8A03-625BD34B8693}" srcOrd="0" destOrd="0" presId="urn:microsoft.com/office/officeart/2005/8/layout/list1"/>
    <dgm:cxn modelId="{7862959A-D491-44E2-8F44-211ADF8D7DF4}" srcId="{F12BA751-2B69-49A6-AB6C-3F194BECE0B7}" destId="{AD6FE021-3526-49B0-BE84-4C36DA0C8D83}" srcOrd="2" destOrd="0" parTransId="{6BF7B245-681E-49B6-83E2-D865C285F1B1}" sibTransId="{1805DF8F-B39B-4462-ADC0-96EACBE96C93}"/>
    <dgm:cxn modelId="{74C1049B-9DB7-4EFE-9E6D-4B6D0113F55B}" type="presOf" srcId="{10BC2101-FA78-4877-99D6-CDF48680A3BD}" destId="{D6D280F8-207F-482C-BD65-9D2C30BD131B}" srcOrd="1" destOrd="0" presId="urn:microsoft.com/office/officeart/2005/8/layout/list1"/>
    <dgm:cxn modelId="{D59AF4C2-C099-4137-B2A8-51C7DC09AFF1}" srcId="{F12BA751-2B69-49A6-AB6C-3F194BECE0B7}" destId="{2F170D06-FEE3-458E-824A-049817F6F73B}" srcOrd="1" destOrd="0" parTransId="{B7CCFB32-C5C2-4AFF-A4E7-31F8DBECECFD}" sibTransId="{33D6611E-D151-4B19-9DC7-78E4F59BCD29}"/>
    <dgm:cxn modelId="{482557CC-6569-40E8-B7ED-00F3F59B9824}" type="presOf" srcId="{2F170D06-FEE3-458E-824A-049817F6F73B}" destId="{EF02C390-6FED-4E2C-A834-B9DD99F4A75D}" srcOrd="1" destOrd="0" presId="urn:microsoft.com/office/officeart/2005/8/layout/list1"/>
    <dgm:cxn modelId="{32742DE5-F6AF-4113-990D-C95096954705}" type="presOf" srcId="{10BC2101-FA78-4877-99D6-CDF48680A3BD}" destId="{9F9BF3EE-49D5-4D5A-A870-34D6E2262E5A}" srcOrd="0" destOrd="0" presId="urn:microsoft.com/office/officeart/2005/8/layout/list1"/>
    <dgm:cxn modelId="{4C9A90F1-BAC7-40FB-933F-AFF1B4A64098}" type="presOf" srcId="{AD6FE021-3526-49B0-BE84-4C36DA0C8D83}" destId="{26A5D39E-771E-425D-8D57-5B44810F29BA}" srcOrd="0" destOrd="0" presId="urn:microsoft.com/office/officeart/2005/8/layout/list1"/>
    <dgm:cxn modelId="{1EC47244-D5E0-488C-BCC6-E82405A43B3F}" type="presParOf" srcId="{37CD6EA4-5DC9-4E7E-8A03-625BD34B8693}" destId="{D54CF5B1-6067-4054-B190-1A85906DEF98}" srcOrd="0" destOrd="0" presId="urn:microsoft.com/office/officeart/2005/8/layout/list1"/>
    <dgm:cxn modelId="{5C33AB3B-3F5E-4A73-9C64-8274DF9B6845}" type="presParOf" srcId="{D54CF5B1-6067-4054-B190-1A85906DEF98}" destId="{9F9BF3EE-49D5-4D5A-A870-34D6E2262E5A}" srcOrd="0" destOrd="0" presId="urn:microsoft.com/office/officeart/2005/8/layout/list1"/>
    <dgm:cxn modelId="{C1772AD4-5248-490F-A7C1-28FD0198EF42}" type="presParOf" srcId="{D54CF5B1-6067-4054-B190-1A85906DEF98}" destId="{D6D280F8-207F-482C-BD65-9D2C30BD131B}" srcOrd="1" destOrd="0" presId="urn:microsoft.com/office/officeart/2005/8/layout/list1"/>
    <dgm:cxn modelId="{AED703C0-A417-4F4A-BF6A-DA32C561A760}" type="presParOf" srcId="{37CD6EA4-5DC9-4E7E-8A03-625BD34B8693}" destId="{951DC4D6-F272-46F3-AE83-D725130DE2D9}" srcOrd="1" destOrd="0" presId="urn:microsoft.com/office/officeart/2005/8/layout/list1"/>
    <dgm:cxn modelId="{DDA44374-15D9-4D81-B0E2-568884FEE62C}" type="presParOf" srcId="{37CD6EA4-5DC9-4E7E-8A03-625BD34B8693}" destId="{4B5BBF81-B38F-42E1-A7F5-11030B5B3540}" srcOrd="2" destOrd="0" presId="urn:microsoft.com/office/officeart/2005/8/layout/list1"/>
    <dgm:cxn modelId="{6EEF26F2-B9E8-4DBC-B620-D2F86BDCE264}" type="presParOf" srcId="{37CD6EA4-5DC9-4E7E-8A03-625BD34B8693}" destId="{D890B663-B761-46F4-B620-362DFF26B014}" srcOrd="3" destOrd="0" presId="urn:microsoft.com/office/officeart/2005/8/layout/list1"/>
    <dgm:cxn modelId="{2772EAE1-6401-48B2-A647-5D0F1469D6AE}" type="presParOf" srcId="{37CD6EA4-5DC9-4E7E-8A03-625BD34B8693}" destId="{D3A1F8FF-33BC-409A-986C-B498C4D31BAB}" srcOrd="4" destOrd="0" presId="urn:microsoft.com/office/officeart/2005/8/layout/list1"/>
    <dgm:cxn modelId="{6E9531F6-E5F2-4F5F-8F65-72480867624F}" type="presParOf" srcId="{D3A1F8FF-33BC-409A-986C-B498C4D31BAB}" destId="{FC6053C3-4910-4ADC-8B5D-460DBBDE50DB}" srcOrd="0" destOrd="0" presId="urn:microsoft.com/office/officeart/2005/8/layout/list1"/>
    <dgm:cxn modelId="{5871DFEC-C114-4A5E-9E25-D255DEF2909D}" type="presParOf" srcId="{D3A1F8FF-33BC-409A-986C-B498C4D31BAB}" destId="{EF02C390-6FED-4E2C-A834-B9DD99F4A75D}" srcOrd="1" destOrd="0" presId="urn:microsoft.com/office/officeart/2005/8/layout/list1"/>
    <dgm:cxn modelId="{532AB438-25AD-4EB6-8FE8-8B25F5AF10D9}" type="presParOf" srcId="{37CD6EA4-5DC9-4E7E-8A03-625BD34B8693}" destId="{3D70606B-3236-438F-8929-E68E03B821B9}" srcOrd="5" destOrd="0" presId="urn:microsoft.com/office/officeart/2005/8/layout/list1"/>
    <dgm:cxn modelId="{6F2BCE8E-9E5C-4FD1-8B4A-3B4DA6890E7D}" type="presParOf" srcId="{37CD6EA4-5DC9-4E7E-8A03-625BD34B8693}" destId="{B0D868AA-3AF0-43CF-9020-BFF0BF2B1751}" srcOrd="6" destOrd="0" presId="urn:microsoft.com/office/officeart/2005/8/layout/list1"/>
    <dgm:cxn modelId="{E7296622-7CEA-47FF-A3AB-249E5207DFE5}" type="presParOf" srcId="{37CD6EA4-5DC9-4E7E-8A03-625BD34B8693}" destId="{469880D5-68EA-47FC-9ADC-FF43CACA399F}" srcOrd="7" destOrd="0" presId="urn:microsoft.com/office/officeart/2005/8/layout/list1"/>
    <dgm:cxn modelId="{853DBC58-2501-4F39-A544-2D1C46AB621A}" type="presParOf" srcId="{37CD6EA4-5DC9-4E7E-8A03-625BD34B8693}" destId="{0D760A9F-1DC9-4A61-83A4-3F3F350760C9}" srcOrd="8" destOrd="0" presId="urn:microsoft.com/office/officeart/2005/8/layout/list1"/>
    <dgm:cxn modelId="{FFAF7530-7B0D-446F-AA10-193644F8F1EE}" type="presParOf" srcId="{0D760A9F-1DC9-4A61-83A4-3F3F350760C9}" destId="{26A5D39E-771E-425D-8D57-5B44810F29BA}" srcOrd="0" destOrd="0" presId="urn:microsoft.com/office/officeart/2005/8/layout/list1"/>
    <dgm:cxn modelId="{6E941745-21D6-458C-8AA6-76F6262009BB}" type="presParOf" srcId="{0D760A9F-1DC9-4A61-83A4-3F3F350760C9}" destId="{3F4D9A50-3648-4488-975F-8EF2E4734C91}" srcOrd="1" destOrd="0" presId="urn:microsoft.com/office/officeart/2005/8/layout/list1"/>
    <dgm:cxn modelId="{6AC8EE31-364E-4DB8-8BBF-53A10AFE1566}" type="presParOf" srcId="{37CD6EA4-5DC9-4E7E-8A03-625BD34B8693}" destId="{016BDDDD-9327-49CF-9024-6CECD3DE2304}" srcOrd="9" destOrd="0" presId="urn:microsoft.com/office/officeart/2005/8/layout/list1"/>
    <dgm:cxn modelId="{6B0990A8-31FC-431B-AA46-A48B5B6F55BE}" type="presParOf" srcId="{37CD6EA4-5DC9-4E7E-8A03-625BD34B8693}" destId="{808329B9-A561-44E7-A604-B2C7D2597BF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9AB7205-29CC-4BD4-9BD9-69524E67E9D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420B7B1-43C1-41A4-8356-31DA7D297122}">
      <dgm:prSet/>
      <dgm:spPr/>
      <dgm:t>
        <a:bodyPr/>
        <a:lstStyle/>
        <a:p>
          <a:pPr>
            <a:defRPr cap="all"/>
          </a:pPr>
          <a:r>
            <a:rPr lang="en-US"/>
            <a:t>fake new classifier model is good but not the best </a:t>
          </a:r>
        </a:p>
      </dgm:t>
    </dgm:pt>
    <dgm:pt modelId="{6F329C38-608F-4752-84D4-03AB6974F2EF}" type="parTrans" cxnId="{E1D369BB-A271-4D9B-ADC7-EEA886B2989B}">
      <dgm:prSet/>
      <dgm:spPr/>
      <dgm:t>
        <a:bodyPr/>
        <a:lstStyle/>
        <a:p>
          <a:endParaRPr lang="en-US"/>
        </a:p>
      </dgm:t>
    </dgm:pt>
    <dgm:pt modelId="{D2167F9A-5F32-4AD8-8018-0CD38FE58FD9}" type="sibTrans" cxnId="{E1D369BB-A271-4D9B-ADC7-EEA886B2989B}">
      <dgm:prSet/>
      <dgm:spPr/>
      <dgm:t>
        <a:bodyPr/>
        <a:lstStyle/>
        <a:p>
          <a:endParaRPr lang="en-US"/>
        </a:p>
      </dgm:t>
    </dgm:pt>
    <dgm:pt modelId="{D4648DCC-75F7-4074-A06F-1E2418EDCFBA}">
      <dgm:prSet/>
      <dgm:spPr/>
      <dgm:t>
        <a:bodyPr/>
        <a:lstStyle/>
        <a:p>
          <a:pPr>
            <a:defRPr cap="all"/>
          </a:pPr>
          <a:r>
            <a:rPr lang="en-US" dirty="0"/>
            <a:t>Naive Bayes algorithm is the best amongst all</a:t>
          </a:r>
        </a:p>
      </dgm:t>
    </dgm:pt>
    <dgm:pt modelId="{8A918609-F692-4B97-96F1-E05069B08ACC}" type="parTrans" cxnId="{14DFFB30-D1EF-4D1F-A64F-DE6C0A8286BB}">
      <dgm:prSet/>
      <dgm:spPr/>
      <dgm:t>
        <a:bodyPr/>
        <a:lstStyle/>
        <a:p>
          <a:endParaRPr lang="en-US"/>
        </a:p>
      </dgm:t>
    </dgm:pt>
    <dgm:pt modelId="{0A97F620-1024-42E7-81A1-CB228D07F354}" type="sibTrans" cxnId="{14DFFB30-D1EF-4D1F-A64F-DE6C0A8286BB}">
      <dgm:prSet/>
      <dgm:spPr/>
      <dgm:t>
        <a:bodyPr/>
        <a:lstStyle/>
        <a:p>
          <a:endParaRPr lang="en-US"/>
        </a:p>
      </dgm:t>
    </dgm:pt>
    <dgm:pt modelId="{B6BDAAB2-1C3B-4FE9-A2BB-1058C81663DA}">
      <dgm:prSet/>
      <dgm:spPr/>
      <dgm:t>
        <a:bodyPr/>
        <a:lstStyle/>
        <a:p>
          <a:pPr>
            <a:defRPr cap="all"/>
          </a:pPr>
          <a:r>
            <a:rPr lang="en-US" dirty="0"/>
            <a:t>All the algorithms get the accuracy more than 70%. </a:t>
          </a:r>
        </a:p>
      </dgm:t>
    </dgm:pt>
    <dgm:pt modelId="{7A88F039-B969-4C7C-BE96-E98FEE9EB3E0}" type="parTrans" cxnId="{CEC5BBC9-3D86-41D8-A06D-3A26161C703A}">
      <dgm:prSet/>
      <dgm:spPr/>
      <dgm:t>
        <a:bodyPr/>
        <a:lstStyle/>
        <a:p>
          <a:endParaRPr lang="en-US"/>
        </a:p>
      </dgm:t>
    </dgm:pt>
    <dgm:pt modelId="{7ADD57D6-3684-489D-A3C4-55CBEC3474AB}" type="sibTrans" cxnId="{CEC5BBC9-3D86-41D8-A06D-3A26161C703A}">
      <dgm:prSet/>
      <dgm:spPr/>
      <dgm:t>
        <a:bodyPr/>
        <a:lstStyle/>
        <a:p>
          <a:endParaRPr lang="en-US"/>
        </a:p>
      </dgm:t>
    </dgm:pt>
    <dgm:pt modelId="{4833FF7D-6734-4570-86B9-7EFCBE5C3789}" type="pres">
      <dgm:prSet presAssocID="{D9AB7205-29CC-4BD4-9BD9-69524E67E9DB}" presName="root" presStyleCnt="0">
        <dgm:presLayoutVars>
          <dgm:dir/>
          <dgm:resizeHandles val="exact"/>
        </dgm:presLayoutVars>
      </dgm:prSet>
      <dgm:spPr/>
    </dgm:pt>
    <dgm:pt modelId="{4EC4A67D-82D2-40D2-AD97-4FFA346FC757}" type="pres">
      <dgm:prSet presAssocID="{1420B7B1-43C1-41A4-8356-31DA7D297122}" presName="compNode" presStyleCnt="0"/>
      <dgm:spPr/>
    </dgm:pt>
    <dgm:pt modelId="{8E0D4480-99E1-4095-8A77-9FC201DDA59F}" type="pres">
      <dgm:prSet presAssocID="{1420B7B1-43C1-41A4-8356-31DA7D297122}" presName="iconBgRect" presStyleLbl="bgShp" presStyleIdx="0" presStyleCnt="3"/>
      <dgm:spPr>
        <a:prstGeom prst="round2DiagRect">
          <a:avLst>
            <a:gd name="adj1" fmla="val 29727"/>
            <a:gd name="adj2" fmla="val 0"/>
          </a:avLst>
        </a:prstGeom>
      </dgm:spPr>
    </dgm:pt>
    <dgm:pt modelId="{EC4269BF-FAC0-4094-9334-DD7A510BCFB9}" type="pres">
      <dgm:prSet presAssocID="{1420B7B1-43C1-41A4-8356-31DA7D29712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FB302D2F-65CE-4487-9786-49CDEA4F688A}" type="pres">
      <dgm:prSet presAssocID="{1420B7B1-43C1-41A4-8356-31DA7D297122}" presName="spaceRect" presStyleCnt="0"/>
      <dgm:spPr/>
    </dgm:pt>
    <dgm:pt modelId="{EF27546B-2E9A-4153-AEEE-D0CDD1B9EC73}" type="pres">
      <dgm:prSet presAssocID="{1420B7B1-43C1-41A4-8356-31DA7D297122}" presName="textRect" presStyleLbl="revTx" presStyleIdx="0" presStyleCnt="3">
        <dgm:presLayoutVars>
          <dgm:chMax val="1"/>
          <dgm:chPref val="1"/>
        </dgm:presLayoutVars>
      </dgm:prSet>
      <dgm:spPr/>
    </dgm:pt>
    <dgm:pt modelId="{D39F7164-7A47-4B0C-926F-3238A08DD078}" type="pres">
      <dgm:prSet presAssocID="{D2167F9A-5F32-4AD8-8018-0CD38FE58FD9}" presName="sibTrans" presStyleCnt="0"/>
      <dgm:spPr/>
    </dgm:pt>
    <dgm:pt modelId="{3856EA13-E179-4808-ABFB-313F6ACC4931}" type="pres">
      <dgm:prSet presAssocID="{D4648DCC-75F7-4074-A06F-1E2418EDCFBA}" presName="compNode" presStyleCnt="0"/>
      <dgm:spPr/>
    </dgm:pt>
    <dgm:pt modelId="{4809F583-CF62-4F18-A709-F765E8742461}" type="pres">
      <dgm:prSet presAssocID="{D4648DCC-75F7-4074-A06F-1E2418EDCFBA}" presName="iconBgRect" presStyleLbl="bgShp" presStyleIdx="1" presStyleCnt="3"/>
      <dgm:spPr>
        <a:prstGeom prst="round2DiagRect">
          <a:avLst>
            <a:gd name="adj1" fmla="val 29727"/>
            <a:gd name="adj2" fmla="val 0"/>
          </a:avLst>
        </a:prstGeom>
      </dgm:spPr>
    </dgm:pt>
    <dgm:pt modelId="{A94F2ABE-03FD-4C3A-87F3-C7A1D0C359F8}" type="pres">
      <dgm:prSet presAssocID="{D4648DCC-75F7-4074-A06F-1E2418EDCF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31332DF-6CB2-4CF7-857B-A0B96D87975E}" type="pres">
      <dgm:prSet presAssocID="{D4648DCC-75F7-4074-A06F-1E2418EDCFBA}" presName="spaceRect" presStyleCnt="0"/>
      <dgm:spPr/>
    </dgm:pt>
    <dgm:pt modelId="{3A030329-36BD-4511-B4D4-A17732DEDEBF}" type="pres">
      <dgm:prSet presAssocID="{D4648DCC-75F7-4074-A06F-1E2418EDCFBA}" presName="textRect" presStyleLbl="revTx" presStyleIdx="1" presStyleCnt="3">
        <dgm:presLayoutVars>
          <dgm:chMax val="1"/>
          <dgm:chPref val="1"/>
        </dgm:presLayoutVars>
      </dgm:prSet>
      <dgm:spPr/>
    </dgm:pt>
    <dgm:pt modelId="{BA75B6E3-C15F-4FFB-A587-0EF3A747F933}" type="pres">
      <dgm:prSet presAssocID="{0A97F620-1024-42E7-81A1-CB228D07F354}" presName="sibTrans" presStyleCnt="0"/>
      <dgm:spPr/>
    </dgm:pt>
    <dgm:pt modelId="{5AC1C449-E82D-42CA-8CC7-148A78488D1D}" type="pres">
      <dgm:prSet presAssocID="{B6BDAAB2-1C3B-4FE9-A2BB-1058C81663DA}" presName="compNode" presStyleCnt="0"/>
      <dgm:spPr/>
    </dgm:pt>
    <dgm:pt modelId="{389AE481-110F-49C1-8A0B-1E7121583E17}" type="pres">
      <dgm:prSet presAssocID="{B6BDAAB2-1C3B-4FE9-A2BB-1058C81663DA}" presName="iconBgRect" presStyleLbl="bgShp" presStyleIdx="2" presStyleCnt="3"/>
      <dgm:spPr>
        <a:prstGeom prst="round2DiagRect">
          <a:avLst>
            <a:gd name="adj1" fmla="val 29727"/>
            <a:gd name="adj2" fmla="val 0"/>
          </a:avLst>
        </a:prstGeom>
      </dgm:spPr>
    </dgm:pt>
    <dgm:pt modelId="{7837F759-2BC4-4F9A-BA2F-F5C02EA12774}" type="pres">
      <dgm:prSet presAssocID="{B6BDAAB2-1C3B-4FE9-A2BB-1058C81663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666DE166-32F0-41F1-883D-8079B74A4943}" type="pres">
      <dgm:prSet presAssocID="{B6BDAAB2-1C3B-4FE9-A2BB-1058C81663DA}" presName="spaceRect" presStyleCnt="0"/>
      <dgm:spPr/>
    </dgm:pt>
    <dgm:pt modelId="{1AB3D624-95D3-4557-9E9F-17ADE7E77788}" type="pres">
      <dgm:prSet presAssocID="{B6BDAAB2-1C3B-4FE9-A2BB-1058C81663DA}" presName="textRect" presStyleLbl="revTx" presStyleIdx="2" presStyleCnt="3">
        <dgm:presLayoutVars>
          <dgm:chMax val="1"/>
          <dgm:chPref val="1"/>
        </dgm:presLayoutVars>
      </dgm:prSet>
      <dgm:spPr/>
    </dgm:pt>
  </dgm:ptLst>
  <dgm:cxnLst>
    <dgm:cxn modelId="{14DFFB30-D1EF-4D1F-A64F-DE6C0A8286BB}" srcId="{D9AB7205-29CC-4BD4-9BD9-69524E67E9DB}" destId="{D4648DCC-75F7-4074-A06F-1E2418EDCFBA}" srcOrd="1" destOrd="0" parTransId="{8A918609-F692-4B97-96F1-E05069B08ACC}" sibTransId="{0A97F620-1024-42E7-81A1-CB228D07F354}"/>
    <dgm:cxn modelId="{8B7C4677-B9AC-47F8-93FB-DBC73B7B067D}" type="presOf" srcId="{B6BDAAB2-1C3B-4FE9-A2BB-1058C81663DA}" destId="{1AB3D624-95D3-4557-9E9F-17ADE7E77788}" srcOrd="0" destOrd="0" presId="urn:microsoft.com/office/officeart/2018/5/layout/IconLeafLabelList"/>
    <dgm:cxn modelId="{E1D369BB-A271-4D9B-ADC7-EEA886B2989B}" srcId="{D9AB7205-29CC-4BD4-9BD9-69524E67E9DB}" destId="{1420B7B1-43C1-41A4-8356-31DA7D297122}" srcOrd="0" destOrd="0" parTransId="{6F329C38-608F-4752-84D4-03AB6974F2EF}" sibTransId="{D2167F9A-5F32-4AD8-8018-0CD38FE58FD9}"/>
    <dgm:cxn modelId="{D1DD56C3-1EEC-453E-8889-B1C5FEBDE570}" type="presOf" srcId="{1420B7B1-43C1-41A4-8356-31DA7D297122}" destId="{EF27546B-2E9A-4153-AEEE-D0CDD1B9EC73}" srcOrd="0" destOrd="0" presId="urn:microsoft.com/office/officeart/2018/5/layout/IconLeafLabelList"/>
    <dgm:cxn modelId="{6C56C5C8-7EE0-4DDB-9E54-C5CB6DCF4C99}" type="presOf" srcId="{D9AB7205-29CC-4BD4-9BD9-69524E67E9DB}" destId="{4833FF7D-6734-4570-86B9-7EFCBE5C3789}" srcOrd="0" destOrd="0" presId="urn:microsoft.com/office/officeart/2018/5/layout/IconLeafLabelList"/>
    <dgm:cxn modelId="{CEC5BBC9-3D86-41D8-A06D-3A26161C703A}" srcId="{D9AB7205-29CC-4BD4-9BD9-69524E67E9DB}" destId="{B6BDAAB2-1C3B-4FE9-A2BB-1058C81663DA}" srcOrd="2" destOrd="0" parTransId="{7A88F039-B969-4C7C-BE96-E98FEE9EB3E0}" sibTransId="{7ADD57D6-3684-489D-A3C4-55CBEC3474AB}"/>
    <dgm:cxn modelId="{B9E475EE-A5B5-4BF3-AF09-B76AB23D2EC0}" type="presOf" srcId="{D4648DCC-75F7-4074-A06F-1E2418EDCFBA}" destId="{3A030329-36BD-4511-B4D4-A17732DEDEBF}" srcOrd="0" destOrd="0" presId="urn:microsoft.com/office/officeart/2018/5/layout/IconLeafLabelList"/>
    <dgm:cxn modelId="{353F1D6B-FB9D-445A-B330-37D35F292D1E}" type="presParOf" srcId="{4833FF7D-6734-4570-86B9-7EFCBE5C3789}" destId="{4EC4A67D-82D2-40D2-AD97-4FFA346FC757}" srcOrd="0" destOrd="0" presId="urn:microsoft.com/office/officeart/2018/5/layout/IconLeafLabelList"/>
    <dgm:cxn modelId="{C234C2A8-0201-40B1-8784-E2D8353050D2}" type="presParOf" srcId="{4EC4A67D-82D2-40D2-AD97-4FFA346FC757}" destId="{8E0D4480-99E1-4095-8A77-9FC201DDA59F}" srcOrd="0" destOrd="0" presId="urn:microsoft.com/office/officeart/2018/5/layout/IconLeafLabelList"/>
    <dgm:cxn modelId="{8C2F2986-E72C-432C-BEBB-844F5D2C6307}" type="presParOf" srcId="{4EC4A67D-82D2-40D2-AD97-4FFA346FC757}" destId="{EC4269BF-FAC0-4094-9334-DD7A510BCFB9}" srcOrd="1" destOrd="0" presId="urn:microsoft.com/office/officeart/2018/5/layout/IconLeafLabelList"/>
    <dgm:cxn modelId="{1114A667-5F18-4FC8-983C-85872DBB4F6D}" type="presParOf" srcId="{4EC4A67D-82D2-40D2-AD97-4FFA346FC757}" destId="{FB302D2F-65CE-4487-9786-49CDEA4F688A}" srcOrd="2" destOrd="0" presId="urn:microsoft.com/office/officeart/2018/5/layout/IconLeafLabelList"/>
    <dgm:cxn modelId="{9E5A1213-E7AC-45E3-BBAF-9138F4D5C758}" type="presParOf" srcId="{4EC4A67D-82D2-40D2-AD97-4FFA346FC757}" destId="{EF27546B-2E9A-4153-AEEE-D0CDD1B9EC73}" srcOrd="3" destOrd="0" presId="urn:microsoft.com/office/officeart/2018/5/layout/IconLeafLabelList"/>
    <dgm:cxn modelId="{707E2048-13DF-4667-B562-69763759E4FC}" type="presParOf" srcId="{4833FF7D-6734-4570-86B9-7EFCBE5C3789}" destId="{D39F7164-7A47-4B0C-926F-3238A08DD078}" srcOrd="1" destOrd="0" presId="urn:microsoft.com/office/officeart/2018/5/layout/IconLeafLabelList"/>
    <dgm:cxn modelId="{80164C04-22CF-465B-893A-84B24725630C}" type="presParOf" srcId="{4833FF7D-6734-4570-86B9-7EFCBE5C3789}" destId="{3856EA13-E179-4808-ABFB-313F6ACC4931}" srcOrd="2" destOrd="0" presId="urn:microsoft.com/office/officeart/2018/5/layout/IconLeafLabelList"/>
    <dgm:cxn modelId="{48749256-436A-4BD6-ADE1-CC4EF6DBAF45}" type="presParOf" srcId="{3856EA13-E179-4808-ABFB-313F6ACC4931}" destId="{4809F583-CF62-4F18-A709-F765E8742461}" srcOrd="0" destOrd="0" presId="urn:microsoft.com/office/officeart/2018/5/layout/IconLeafLabelList"/>
    <dgm:cxn modelId="{8A17F1C4-8A23-44D0-9BEA-6869D7EBD21D}" type="presParOf" srcId="{3856EA13-E179-4808-ABFB-313F6ACC4931}" destId="{A94F2ABE-03FD-4C3A-87F3-C7A1D0C359F8}" srcOrd="1" destOrd="0" presId="urn:microsoft.com/office/officeart/2018/5/layout/IconLeafLabelList"/>
    <dgm:cxn modelId="{31995D2A-AC66-41FC-ADFD-6BAC8C20C815}" type="presParOf" srcId="{3856EA13-E179-4808-ABFB-313F6ACC4931}" destId="{E31332DF-6CB2-4CF7-857B-A0B96D87975E}" srcOrd="2" destOrd="0" presId="urn:microsoft.com/office/officeart/2018/5/layout/IconLeafLabelList"/>
    <dgm:cxn modelId="{DC9ED8EF-0641-4B77-BE19-84BB685D549C}" type="presParOf" srcId="{3856EA13-E179-4808-ABFB-313F6ACC4931}" destId="{3A030329-36BD-4511-B4D4-A17732DEDEBF}" srcOrd="3" destOrd="0" presId="urn:microsoft.com/office/officeart/2018/5/layout/IconLeafLabelList"/>
    <dgm:cxn modelId="{85255863-58A6-4F1C-A1D6-E7C521DFEAE1}" type="presParOf" srcId="{4833FF7D-6734-4570-86B9-7EFCBE5C3789}" destId="{BA75B6E3-C15F-4FFB-A587-0EF3A747F933}" srcOrd="3" destOrd="0" presId="urn:microsoft.com/office/officeart/2018/5/layout/IconLeafLabelList"/>
    <dgm:cxn modelId="{963DD623-03A1-44C1-AAB0-615E71A5D913}" type="presParOf" srcId="{4833FF7D-6734-4570-86B9-7EFCBE5C3789}" destId="{5AC1C449-E82D-42CA-8CC7-148A78488D1D}" srcOrd="4" destOrd="0" presId="urn:microsoft.com/office/officeart/2018/5/layout/IconLeafLabelList"/>
    <dgm:cxn modelId="{284FF09F-6C2F-445A-A57F-B2F503CDA14A}" type="presParOf" srcId="{5AC1C449-E82D-42CA-8CC7-148A78488D1D}" destId="{389AE481-110F-49C1-8A0B-1E7121583E17}" srcOrd="0" destOrd="0" presId="urn:microsoft.com/office/officeart/2018/5/layout/IconLeafLabelList"/>
    <dgm:cxn modelId="{6CC8F0F9-6C57-40BB-B673-C25DD495A66E}" type="presParOf" srcId="{5AC1C449-E82D-42CA-8CC7-148A78488D1D}" destId="{7837F759-2BC4-4F9A-BA2F-F5C02EA12774}" srcOrd="1" destOrd="0" presId="urn:microsoft.com/office/officeart/2018/5/layout/IconLeafLabelList"/>
    <dgm:cxn modelId="{77C3854E-EF63-4434-AC35-F3EF436100AD}" type="presParOf" srcId="{5AC1C449-E82D-42CA-8CC7-148A78488D1D}" destId="{666DE166-32F0-41F1-883D-8079B74A4943}" srcOrd="2" destOrd="0" presId="urn:microsoft.com/office/officeart/2018/5/layout/IconLeafLabelList"/>
    <dgm:cxn modelId="{4C921FD0-ED99-42AC-85F5-58AF73C157C8}" type="presParOf" srcId="{5AC1C449-E82D-42CA-8CC7-148A78488D1D}" destId="{1AB3D624-95D3-4557-9E9F-17ADE7E7778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21D4F0-E8CF-423D-BF0B-A127687A273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SG"/>
        </a:p>
      </dgm:t>
    </dgm:pt>
    <dgm:pt modelId="{3A7734E9-F8AA-4C3D-BF23-10EF43479A93}">
      <dgm:prSet phldrT="[Text]"/>
      <dgm:spPr/>
      <dgm:t>
        <a:bodyPr/>
        <a:lstStyle/>
        <a:p>
          <a:pPr>
            <a:buFont typeface="Arial" panose="020B0604020202020204" pitchFamily="34" charset="0"/>
            <a:buChar char="•"/>
          </a:pPr>
          <a:r>
            <a:rPr lang="en-US" dirty="0">
              <a:effectLst/>
              <a:latin typeface="Calibri" panose="020F0502020204030204" pitchFamily="34" charset="0"/>
              <a:ea typeface="SimSun" panose="02010600030101010101" pitchFamily="2" charset="-122"/>
              <a:cs typeface="Times New Roman" panose="02020603050405020304" pitchFamily="18" charset="0"/>
            </a:rPr>
            <a:t>News that are blatantly false.</a:t>
          </a:r>
          <a:endParaRPr lang="en-SG" dirty="0"/>
        </a:p>
      </dgm:t>
    </dgm:pt>
    <dgm:pt modelId="{BAFC5B4B-4E1C-4526-820A-E8F22BF36390}" type="parTrans" cxnId="{94428212-8488-4E84-A294-5F0F7B4C8BEB}">
      <dgm:prSet/>
      <dgm:spPr/>
      <dgm:t>
        <a:bodyPr/>
        <a:lstStyle/>
        <a:p>
          <a:endParaRPr lang="en-SG"/>
        </a:p>
      </dgm:t>
    </dgm:pt>
    <dgm:pt modelId="{3987ABB0-EED2-4C05-A436-8BB0C5EE598B}" type="sibTrans" cxnId="{94428212-8488-4E84-A294-5F0F7B4C8BEB}">
      <dgm:prSet/>
      <dgm:spPr/>
      <dgm:t>
        <a:bodyPr/>
        <a:lstStyle/>
        <a:p>
          <a:endParaRPr lang="en-SG"/>
        </a:p>
      </dgm:t>
    </dgm:pt>
    <dgm:pt modelId="{B6A02DFE-80C1-4EE4-B23A-AC2438C9F91C}">
      <dgm:prSet phldrT="[Text]"/>
      <dgm:spPr/>
      <dgm:t>
        <a:bodyPr/>
        <a:lstStyle/>
        <a:p>
          <a:pPr>
            <a:buFont typeface="Arial" panose="020B0604020202020204" pitchFamily="34" charset="0"/>
            <a:buChar char="•"/>
          </a:pPr>
          <a:r>
            <a:rPr lang="en-US" dirty="0">
              <a:latin typeface="Calibri" panose="020F0502020204030204" pitchFamily="34" charset="0"/>
              <a:ea typeface="SimSun" panose="02010600030101010101" pitchFamily="2" charset="-122"/>
              <a:cs typeface="Times New Roman" panose="02020603050405020304" pitchFamily="18" charset="0"/>
            </a:rPr>
            <a:t>M</a:t>
          </a:r>
          <a:r>
            <a:rPr lang="en-US" dirty="0">
              <a:effectLst/>
              <a:latin typeface="Calibri" panose="020F0502020204030204" pitchFamily="34" charset="0"/>
              <a:ea typeface="SimSun" panose="02010600030101010101" pitchFamily="2" charset="-122"/>
              <a:cs typeface="Times New Roman" panose="02020603050405020304" pitchFamily="18" charset="0"/>
            </a:rPr>
            <a:t>ostly not fully fake but falsely interpreted from real news</a:t>
          </a:r>
          <a:endParaRPr lang="en-SG" dirty="0"/>
        </a:p>
      </dgm:t>
    </dgm:pt>
    <dgm:pt modelId="{8CC6F4DF-2B2D-4CF2-9EA9-4B5C6CFC7200}" type="parTrans" cxnId="{5700A27B-0144-4F09-B464-027B65B665E6}">
      <dgm:prSet/>
      <dgm:spPr/>
      <dgm:t>
        <a:bodyPr/>
        <a:lstStyle/>
        <a:p>
          <a:endParaRPr lang="en-SG"/>
        </a:p>
      </dgm:t>
    </dgm:pt>
    <dgm:pt modelId="{F9FFD320-38B7-4A50-B0C1-FBE8637BED69}" type="sibTrans" cxnId="{5700A27B-0144-4F09-B464-027B65B665E6}">
      <dgm:prSet/>
      <dgm:spPr/>
      <dgm:t>
        <a:bodyPr/>
        <a:lstStyle/>
        <a:p>
          <a:endParaRPr lang="en-SG"/>
        </a:p>
      </dgm:t>
    </dgm:pt>
    <dgm:pt modelId="{89A0527B-ABC7-4B5A-AFAE-376A225E1D70}">
      <dgm:prSet phldrT="[Text]"/>
      <dgm:spPr/>
      <dgm:t>
        <a:bodyPr/>
        <a:lstStyle/>
        <a:p>
          <a:pPr>
            <a:buFont typeface="Arial" panose="020B0604020202020204" pitchFamily="34" charset="0"/>
            <a:buChar char="•"/>
          </a:pPr>
          <a:r>
            <a:rPr lang="en-US" dirty="0">
              <a:latin typeface="Calibri" panose="020F0502020204030204" pitchFamily="34" charset="0"/>
              <a:ea typeface="SimSun" panose="02010600030101010101" pitchFamily="2" charset="-122"/>
              <a:cs typeface="Times New Roman" panose="02020603050405020304" pitchFamily="18" charset="0"/>
            </a:rPr>
            <a:t>F</a:t>
          </a:r>
          <a:r>
            <a:rPr lang="en-US" dirty="0">
              <a:effectLst/>
              <a:latin typeface="Calibri" panose="020F0502020204030204" pitchFamily="34" charset="0"/>
              <a:ea typeface="SimSun" panose="02010600030101010101" pitchFamily="2" charset="-122"/>
              <a:cs typeface="Times New Roman" panose="02020603050405020304" pitchFamily="18" charset="0"/>
            </a:rPr>
            <a:t>ake facts are added to make the news more interesting</a:t>
          </a:r>
          <a:endParaRPr lang="en-SG" dirty="0"/>
        </a:p>
      </dgm:t>
    </dgm:pt>
    <dgm:pt modelId="{01F30019-A3FC-4E11-B30A-CB2FCCED6183}" type="parTrans" cxnId="{853FF0A0-3E9E-4D41-A808-79EEDEA5506E}">
      <dgm:prSet/>
      <dgm:spPr/>
      <dgm:t>
        <a:bodyPr/>
        <a:lstStyle/>
        <a:p>
          <a:endParaRPr lang="en-SG"/>
        </a:p>
      </dgm:t>
    </dgm:pt>
    <dgm:pt modelId="{7F0BD156-1FAC-448C-BF98-359621E65BAD}" type="sibTrans" cxnId="{853FF0A0-3E9E-4D41-A808-79EEDEA5506E}">
      <dgm:prSet/>
      <dgm:spPr/>
      <dgm:t>
        <a:bodyPr/>
        <a:lstStyle/>
        <a:p>
          <a:endParaRPr lang="en-SG"/>
        </a:p>
      </dgm:t>
    </dgm:pt>
    <dgm:pt modelId="{89B950B8-30B1-4EA9-950B-E8674084FE30}">
      <dgm:prSet phldrT="[Text]"/>
      <dgm:spPr/>
      <dgm:t>
        <a:bodyPr/>
        <a:lstStyle/>
        <a:p>
          <a:pPr>
            <a:buFont typeface="Arial" panose="020B0604020202020204" pitchFamily="34" charset="0"/>
            <a:buChar char="•"/>
          </a:pPr>
          <a:r>
            <a:rPr lang="en-US" dirty="0">
              <a:effectLst/>
              <a:latin typeface="Calibri" panose="020F0502020204030204" pitchFamily="34" charset="0"/>
              <a:ea typeface="SimSun" panose="02010600030101010101" pitchFamily="2" charset="-122"/>
              <a:cs typeface="Times New Roman" panose="02020603050405020304" pitchFamily="18" charset="0"/>
            </a:rPr>
            <a:t>More likely to go viral compared to real news.</a:t>
          </a:r>
          <a:endParaRPr lang="en-SG" dirty="0"/>
        </a:p>
      </dgm:t>
    </dgm:pt>
    <dgm:pt modelId="{34294FE9-C576-4AC5-A2D0-C39A8B3141AD}" type="parTrans" cxnId="{21B1F666-36D8-4A15-A300-EB622AFEC6CA}">
      <dgm:prSet/>
      <dgm:spPr/>
      <dgm:t>
        <a:bodyPr/>
        <a:lstStyle/>
        <a:p>
          <a:endParaRPr lang="en-SG"/>
        </a:p>
      </dgm:t>
    </dgm:pt>
    <dgm:pt modelId="{0D526D83-BC18-40B4-A36B-F1AF62609856}" type="sibTrans" cxnId="{21B1F666-36D8-4A15-A300-EB622AFEC6CA}">
      <dgm:prSet/>
      <dgm:spPr/>
      <dgm:t>
        <a:bodyPr/>
        <a:lstStyle/>
        <a:p>
          <a:endParaRPr lang="en-SG"/>
        </a:p>
      </dgm:t>
    </dgm:pt>
    <dgm:pt modelId="{3D42A600-9DCA-4409-93B3-B02BF3C38418}">
      <dgm:prSet phldrT="[Text]"/>
      <dgm:spPr/>
      <dgm:t>
        <a:bodyPr/>
        <a:lstStyle/>
        <a:p>
          <a:pPr>
            <a:buFont typeface="Arial" panose="020B0604020202020204" pitchFamily="34" charset="0"/>
            <a:buChar char="•"/>
          </a:pPr>
          <a:r>
            <a:rPr lang="en-US" dirty="0">
              <a:effectLst/>
              <a:latin typeface="Calibri" panose="020F0502020204030204" pitchFamily="34" charset="0"/>
              <a:ea typeface="SimSun" panose="02010600030101010101" pitchFamily="2" charset="-122"/>
              <a:cs typeface="Times New Roman" panose="02020603050405020304" pitchFamily="18" charset="0"/>
            </a:rPr>
            <a:t>Can be found easily on social medias like Facebook, Twitter and WhatsApp.</a:t>
          </a:r>
          <a:endParaRPr lang="en-SG" dirty="0"/>
        </a:p>
      </dgm:t>
    </dgm:pt>
    <dgm:pt modelId="{28BCF0B4-6CE6-489B-8EAD-77E106BBDDA9}" type="parTrans" cxnId="{359E6BF2-C7F1-4033-914E-1B79B0EEF44B}">
      <dgm:prSet/>
      <dgm:spPr/>
      <dgm:t>
        <a:bodyPr/>
        <a:lstStyle/>
        <a:p>
          <a:endParaRPr lang="en-SG"/>
        </a:p>
      </dgm:t>
    </dgm:pt>
    <dgm:pt modelId="{2ED06095-0579-44A9-9B59-895375465C90}" type="sibTrans" cxnId="{359E6BF2-C7F1-4033-914E-1B79B0EEF44B}">
      <dgm:prSet/>
      <dgm:spPr/>
      <dgm:t>
        <a:bodyPr/>
        <a:lstStyle/>
        <a:p>
          <a:endParaRPr lang="en-SG"/>
        </a:p>
      </dgm:t>
    </dgm:pt>
    <dgm:pt modelId="{FDAF9B5C-34D7-4AA9-83A1-8A8F70143C42}" type="pres">
      <dgm:prSet presAssocID="{D721D4F0-E8CF-423D-BF0B-A127687A273E}" presName="diagram" presStyleCnt="0">
        <dgm:presLayoutVars>
          <dgm:dir/>
          <dgm:resizeHandles val="exact"/>
        </dgm:presLayoutVars>
      </dgm:prSet>
      <dgm:spPr/>
    </dgm:pt>
    <dgm:pt modelId="{A24B9BD0-4C90-46CD-AA3F-851BD6529181}" type="pres">
      <dgm:prSet presAssocID="{3A7734E9-F8AA-4C3D-BF23-10EF43479A93}" presName="node" presStyleLbl="node1" presStyleIdx="0" presStyleCnt="5">
        <dgm:presLayoutVars>
          <dgm:bulletEnabled val="1"/>
        </dgm:presLayoutVars>
      </dgm:prSet>
      <dgm:spPr/>
    </dgm:pt>
    <dgm:pt modelId="{F66E1C36-2D7A-49A9-9702-56FE3E1F2276}" type="pres">
      <dgm:prSet presAssocID="{3987ABB0-EED2-4C05-A436-8BB0C5EE598B}" presName="sibTrans" presStyleCnt="0"/>
      <dgm:spPr/>
    </dgm:pt>
    <dgm:pt modelId="{206568CD-5DC5-4D0C-8D21-BB8CE5620C7F}" type="pres">
      <dgm:prSet presAssocID="{B6A02DFE-80C1-4EE4-B23A-AC2438C9F91C}" presName="node" presStyleLbl="node1" presStyleIdx="1" presStyleCnt="5">
        <dgm:presLayoutVars>
          <dgm:bulletEnabled val="1"/>
        </dgm:presLayoutVars>
      </dgm:prSet>
      <dgm:spPr/>
    </dgm:pt>
    <dgm:pt modelId="{6E67E5BD-4EB2-4401-84F6-9D005DD0C538}" type="pres">
      <dgm:prSet presAssocID="{F9FFD320-38B7-4A50-B0C1-FBE8637BED69}" presName="sibTrans" presStyleCnt="0"/>
      <dgm:spPr/>
    </dgm:pt>
    <dgm:pt modelId="{3B613C5F-4870-49D8-B86D-03000C737705}" type="pres">
      <dgm:prSet presAssocID="{89A0527B-ABC7-4B5A-AFAE-376A225E1D70}" presName="node" presStyleLbl="node1" presStyleIdx="2" presStyleCnt="5">
        <dgm:presLayoutVars>
          <dgm:bulletEnabled val="1"/>
        </dgm:presLayoutVars>
      </dgm:prSet>
      <dgm:spPr/>
    </dgm:pt>
    <dgm:pt modelId="{965B4C62-51A2-4F6F-9C56-BA0763B88E75}" type="pres">
      <dgm:prSet presAssocID="{7F0BD156-1FAC-448C-BF98-359621E65BAD}" presName="sibTrans" presStyleCnt="0"/>
      <dgm:spPr/>
    </dgm:pt>
    <dgm:pt modelId="{1044004F-C28D-490C-9D06-7E89A55C6420}" type="pres">
      <dgm:prSet presAssocID="{89B950B8-30B1-4EA9-950B-E8674084FE30}" presName="node" presStyleLbl="node1" presStyleIdx="3" presStyleCnt="5">
        <dgm:presLayoutVars>
          <dgm:bulletEnabled val="1"/>
        </dgm:presLayoutVars>
      </dgm:prSet>
      <dgm:spPr/>
    </dgm:pt>
    <dgm:pt modelId="{EB85F4E6-8C80-4577-B37D-927088C26727}" type="pres">
      <dgm:prSet presAssocID="{0D526D83-BC18-40B4-A36B-F1AF62609856}" presName="sibTrans" presStyleCnt="0"/>
      <dgm:spPr/>
    </dgm:pt>
    <dgm:pt modelId="{8AAD90B6-8339-43DB-B053-45D76DCF3F45}" type="pres">
      <dgm:prSet presAssocID="{3D42A600-9DCA-4409-93B3-B02BF3C38418}" presName="node" presStyleLbl="node1" presStyleIdx="4" presStyleCnt="5">
        <dgm:presLayoutVars>
          <dgm:bulletEnabled val="1"/>
        </dgm:presLayoutVars>
      </dgm:prSet>
      <dgm:spPr/>
    </dgm:pt>
  </dgm:ptLst>
  <dgm:cxnLst>
    <dgm:cxn modelId="{F13BAB10-5696-4BBA-83A5-7E0E8FAFCA69}" type="presOf" srcId="{3D42A600-9DCA-4409-93B3-B02BF3C38418}" destId="{8AAD90B6-8339-43DB-B053-45D76DCF3F45}" srcOrd="0" destOrd="0" presId="urn:microsoft.com/office/officeart/2005/8/layout/default"/>
    <dgm:cxn modelId="{94428212-8488-4E84-A294-5F0F7B4C8BEB}" srcId="{D721D4F0-E8CF-423D-BF0B-A127687A273E}" destId="{3A7734E9-F8AA-4C3D-BF23-10EF43479A93}" srcOrd="0" destOrd="0" parTransId="{BAFC5B4B-4E1C-4526-820A-E8F22BF36390}" sibTransId="{3987ABB0-EED2-4C05-A436-8BB0C5EE598B}"/>
    <dgm:cxn modelId="{09016820-E8D6-41D3-9F46-97C96D21F80E}" type="presOf" srcId="{3A7734E9-F8AA-4C3D-BF23-10EF43479A93}" destId="{A24B9BD0-4C90-46CD-AA3F-851BD6529181}" srcOrd="0" destOrd="0" presId="urn:microsoft.com/office/officeart/2005/8/layout/default"/>
    <dgm:cxn modelId="{85472566-9AA0-4280-9988-CA6481488E15}" type="presOf" srcId="{B6A02DFE-80C1-4EE4-B23A-AC2438C9F91C}" destId="{206568CD-5DC5-4D0C-8D21-BB8CE5620C7F}" srcOrd="0" destOrd="0" presId="urn:microsoft.com/office/officeart/2005/8/layout/default"/>
    <dgm:cxn modelId="{21B1F666-36D8-4A15-A300-EB622AFEC6CA}" srcId="{D721D4F0-E8CF-423D-BF0B-A127687A273E}" destId="{89B950B8-30B1-4EA9-950B-E8674084FE30}" srcOrd="3" destOrd="0" parTransId="{34294FE9-C576-4AC5-A2D0-C39A8B3141AD}" sibTransId="{0D526D83-BC18-40B4-A36B-F1AF62609856}"/>
    <dgm:cxn modelId="{5700A27B-0144-4F09-B464-027B65B665E6}" srcId="{D721D4F0-E8CF-423D-BF0B-A127687A273E}" destId="{B6A02DFE-80C1-4EE4-B23A-AC2438C9F91C}" srcOrd="1" destOrd="0" parTransId="{8CC6F4DF-2B2D-4CF2-9EA9-4B5C6CFC7200}" sibTransId="{F9FFD320-38B7-4A50-B0C1-FBE8637BED69}"/>
    <dgm:cxn modelId="{853FF0A0-3E9E-4D41-A808-79EEDEA5506E}" srcId="{D721D4F0-E8CF-423D-BF0B-A127687A273E}" destId="{89A0527B-ABC7-4B5A-AFAE-376A225E1D70}" srcOrd="2" destOrd="0" parTransId="{01F30019-A3FC-4E11-B30A-CB2FCCED6183}" sibTransId="{7F0BD156-1FAC-448C-BF98-359621E65BAD}"/>
    <dgm:cxn modelId="{16D122AF-BA4F-43AF-B5E7-CA99A14F078E}" type="presOf" srcId="{D721D4F0-E8CF-423D-BF0B-A127687A273E}" destId="{FDAF9B5C-34D7-4AA9-83A1-8A8F70143C42}" srcOrd="0" destOrd="0" presId="urn:microsoft.com/office/officeart/2005/8/layout/default"/>
    <dgm:cxn modelId="{D364BCB7-A516-4DAB-9346-8C4F29B38570}" type="presOf" srcId="{89A0527B-ABC7-4B5A-AFAE-376A225E1D70}" destId="{3B613C5F-4870-49D8-B86D-03000C737705}" srcOrd="0" destOrd="0" presId="urn:microsoft.com/office/officeart/2005/8/layout/default"/>
    <dgm:cxn modelId="{8FD094CE-A5A7-43B9-BD8C-71D25688D4C5}" type="presOf" srcId="{89B950B8-30B1-4EA9-950B-E8674084FE30}" destId="{1044004F-C28D-490C-9D06-7E89A55C6420}" srcOrd="0" destOrd="0" presId="urn:microsoft.com/office/officeart/2005/8/layout/default"/>
    <dgm:cxn modelId="{359E6BF2-C7F1-4033-914E-1B79B0EEF44B}" srcId="{D721D4F0-E8CF-423D-BF0B-A127687A273E}" destId="{3D42A600-9DCA-4409-93B3-B02BF3C38418}" srcOrd="4" destOrd="0" parTransId="{28BCF0B4-6CE6-489B-8EAD-77E106BBDDA9}" sibTransId="{2ED06095-0579-44A9-9B59-895375465C90}"/>
    <dgm:cxn modelId="{66F1FE3E-DD78-47DC-A7C0-37600CE0FF5E}" type="presParOf" srcId="{FDAF9B5C-34D7-4AA9-83A1-8A8F70143C42}" destId="{A24B9BD0-4C90-46CD-AA3F-851BD6529181}" srcOrd="0" destOrd="0" presId="urn:microsoft.com/office/officeart/2005/8/layout/default"/>
    <dgm:cxn modelId="{825C75DF-F8D2-4127-853A-1B10799293B0}" type="presParOf" srcId="{FDAF9B5C-34D7-4AA9-83A1-8A8F70143C42}" destId="{F66E1C36-2D7A-49A9-9702-56FE3E1F2276}" srcOrd="1" destOrd="0" presId="urn:microsoft.com/office/officeart/2005/8/layout/default"/>
    <dgm:cxn modelId="{AA9BFC21-2676-4355-BD6D-A99D4B015227}" type="presParOf" srcId="{FDAF9B5C-34D7-4AA9-83A1-8A8F70143C42}" destId="{206568CD-5DC5-4D0C-8D21-BB8CE5620C7F}" srcOrd="2" destOrd="0" presId="urn:microsoft.com/office/officeart/2005/8/layout/default"/>
    <dgm:cxn modelId="{3EF1B907-04C7-4660-84A8-2AEF814F2900}" type="presParOf" srcId="{FDAF9B5C-34D7-4AA9-83A1-8A8F70143C42}" destId="{6E67E5BD-4EB2-4401-84F6-9D005DD0C538}" srcOrd="3" destOrd="0" presId="urn:microsoft.com/office/officeart/2005/8/layout/default"/>
    <dgm:cxn modelId="{D1C9E783-971A-4D65-86F6-71766EA46031}" type="presParOf" srcId="{FDAF9B5C-34D7-4AA9-83A1-8A8F70143C42}" destId="{3B613C5F-4870-49D8-B86D-03000C737705}" srcOrd="4" destOrd="0" presId="urn:microsoft.com/office/officeart/2005/8/layout/default"/>
    <dgm:cxn modelId="{1BF9FEC5-67CB-405D-9A13-2C440F2D82FF}" type="presParOf" srcId="{FDAF9B5C-34D7-4AA9-83A1-8A8F70143C42}" destId="{965B4C62-51A2-4F6F-9C56-BA0763B88E75}" srcOrd="5" destOrd="0" presId="urn:microsoft.com/office/officeart/2005/8/layout/default"/>
    <dgm:cxn modelId="{2E830DD5-CB48-4F45-AA64-2D92C9AA0E72}" type="presParOf" srcId="{FDAF9B5C-34D7-4AA9-83A1-8A8F70143C42}" destId="{1044004F-C28D-490C-9D06-7E89A55C6420}" srcOrd="6" destOrd="0" presId="urn:microsoft.com/office/officeart/2005/8/layout/default"/>
    <dgm:cxn modelId="{281B3BB3-E34E-4FE7-A9E0-641DC47237E0}" type="presParOf" srcId="{FDAF9B5C-34D7-4AA9-83A1-8A8F70143C42}" destId="{EB85F4E6-8C80-4577-B37D-927088C26727}" srcOrd="7" destOrd="0" presId="urn:microsoft.com/office/officeart/2005/8/layout/default"/>
    <dgm:cxn modelId="{4B5B5CCD-4ED9-4BD8-8A78-7AE01D4047A2}" type="presParOf" srcId="{FDAF9B5C-34D7-4AA9-83A1-8A8F70143C42}" destId="{8AAD90B6-8339-43DB-B053-45D76DCF3F4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BBCFF0-8EB8-4FB4-8994-32944BE5606F}" type="doc">
      <dgm:prSet loTypeId="urn:microsoft.com/office/officeart/2008/layout/AlternatingHexagons" loCatId="list" qsTypeId="urn:microsoft.com/office/officeart/2005/8/quickstyle/simple1" qsCatId="simple" csTypeId="urn:microsoft.com/office/officeart/2005/8/colors/colorful3" csCatId="colorful" phldr="1"/>
      <dgm:spPr/>
      <dgm:t>
        <a:bodyPr/>
        <a:lstStyle/>
        <a:p>
          <a:endParaRPr lang="en-SG"/>
        </a:p>
      </dgm:t>
    </dgm:pt>
    <dgm:pt modelId="{FC1C21B5-B7BF-42F9-AB40-0A137076E6F9}">
      <dgm:prSet phldrT="[Text]"/>
      <dgm:spPr/>
      <dgm:t>
        <a:bodyPr/>
        <a:lstStyle/>
        <a:p>
          <a:pPr>
            <a:buNone/>
          </a:pPr>
          <a:r>
            <a:rPr lang="en-US" dirty="0">
              <a:effectLst/>
              <a:latin typeface="Calibri" panose="020F0502020204030204" pitchFamily="34" charset="0"/>
              <a:ea typeface="SimSun" panose="02010600030101010101" pitchFamily="2" charset="-122"/>
              <a:cs typeface="Times New Roman" panose="02020603050405020304" pitchFamily="18" charset="0"/>
            </a:rPr>
            <a:t>Training data from internet about 6000 data</a:t>
          </a:r>
          <a:endParaRPr lang="en-SG" dirty="0"/>
        </a:p>
      </dgm:t>
    </dgm:pt>
    <dgm:pt modelId="{DDAB210C-8A68-4BB5-9B41-B7F036CCA2BE}" type="parTrans" cxnId="{14B60059-E653-421F-92AE-DCF3A08DBCB2}">
      <dgm:prSet/>
      <dgm:spPr/>
      <dgm:t>
        <a:bodyPr/>
        <a:lstStyle/>
        <a:p>
          <a:endParaRPr lang="en-SG"/>
        </a:p>
      </dgm:t>
    </dgm:pt>
    <dgm:pt modelId="{384B0E3D-0E25-46A9-A5D7-CC42756BA5CC}" type="sibTrans" cxnId="{14B60059-E653-421F-92AE-DCF3A08DBCB2}">
      <dgm:prSet/>
      <dgm:spPr/>
      <dgm:t>
        <a:bodyPr/>
        <a:lstStyle/>
        <a:p>
          <a:endParaRPr lang="en-SG"/>
        </a:p>
      </dgm:t>
    </dgm:pt>
    <dgm:pt modelId="{21A25E9B-0A45-487F-BC03-C8F984862161}">
      <dgm:prSet phldrT="[Text]"/>
      <dgm:spPr/>
      <dgm:t>
        <a:bodyPr/>
        <a:lstStyle/>
        <a:p>
          <a:pPr>
            <a:buNone/>
          </a:pPr>
          <a:r>
            <a:rPr lang="en-US" dirty="0">
              <a:latin typeface="Calibri" panose="020F0502020204030204" pitchFamily="34" charset="0"/>
              <a:ea typeface="SimSun" panose="02010600030101010101" pitchFamily="2" charset="-122"/>
              <a:cs typeface="Times New Roman" panose="02020603050405020304" pitchFamily="18" charset="0"/>
            </a:rPr>
            <a:t>T</a:t>
          </a:r>
          <a:r>
            <a:rPr lang="en-US" dirty="0">
              <a:effectLst/>
              <a:latin typeface="Calibri" panose="020F0502020204030204" pitchFamily="34" charset="0"/>
              <a:ea typeface="SimSun" panose="02010600030101010101" pitchFamily="2" charset="-122"/>
              <a:cs typeface="Times New Roman" panose="02020603050405020304" pitchFamily="18" charset="0"/>
            </a:rPr>
            <a:t>esting data from web scrapping (Twitter, Facebook, News </a:t>
          </a:r>
          <a:r>
            <a:rPr lang="en-US" dirty="0" err="1">
              <a:effectLst/>
              <a:latin typeface="Calibri" panose="020F0502020204030204" pitchFamily="34" charset="0"/>
              <a:ea typeface="SimSun" panose="02010600030101010101" pitchFamily="2" charset="-122"/>
              <a:cs typeface="Times New Roman" panose="02020603050405020304" pitchFamily="18" charset="0"/>
            </a:rPr>
            <a:t>etc</a:t>
          </a:r>
          <a:r>
            <a:rPr lang="en-US" dirty="0">
              <a:effectLst/>
              <a:latin typeface="Calibri" panose="020F0502020204030204" pitchFamily="34" charset="0"/>
              <a:ea typeface="SimSun" panose="02010600030101010101" pitchFamily="2" charset="-122"/>
              <a:cs typeface="Times New Roman" panose="02020603050405020304" pitchFamily="18" charset="0"/>
            </a:rPr>
            <a:t>) about 300 data</a:t>
          </a:r>
          <a:endParaRPr lang="en-SG" dirty="0"/>
        </a:p>
      </dgm:t>
    </dgm:pt>
    <dgm:pt modelId="{1A190692-68A9-45B1-B920-4677A11C76D8}" type="parTrans" cxnId="{B2BED9D5-8014-44D3-BBFB-C71BADBA53CE}">
      <dgm:prSet/>
      <dgm:spPr/>
      <dgm:t>
        <a:bodyPr/>
        <a:lstStyle/>
        <a:p>
          <a:endParaRPr lang="en-SG"/>
        </a:p>
      </dgm:t>
    </dgm:pt>
    <dgm:pt modelId="{EF83B65B-84A3-465C-84AB-A33BF00905A3}" type="sibTrans" cxnId="{B2BED9D5-8014-44D3-BBFB-C71BADBA53CE}">
      <dgm:prSet/>
      <dgm:spPr/>
      <dgm:t>
        <a:bodyPr/>
        <a:lstStyle/>
        <a:p>
          <a:endParaRPr lang="en-SG"/>
        </a:p>
      </dgm:t>
    </dgm:pt>
    <dgm:pt modelId="{4AE1BCE5-A134-486C-A877-E193283B5F8E}">
      <dgm:prSet phldrT="[Text]"/>
      <dgm:spPr/>
      <dgm:t>
        <a:bodyPr/>
        <a:lstStyle/>
        <a:p>
          <a:pPr>
            <a:buNone/>
          </a:pPr>
          <a:r>
            <a:rPr lang="en-US" dirty="0">
              <a:effectLst/>
              <a:latin typeface="Calibri" panose="020F0502020204030204" pitchFamily="34" charset="0"/>
              <a:ea typeface="SimSun" panose="02010600030101010101" pitchFamily="2" charset="-122"/>
              <a:cs typeface="Times New Roman" panose="02020603050405020304" pitchFamily="18" charset="0"/>
            </a:rPr>
            <a:t>No sensitive data</a:t>
          </a:r>
          <a:endParaRPr lang="en-SG" dirty="0"/>
        </a:p>
      </dgm:t>
    </dgm:pt>
    <dgm:pt modelId="{B87A998A-CD4A-49AA-996F-2188875C7FD1}" type="parTrans" cxnId="{60596E5E-A11B-4E97-AF7A-1411BA3B78E0}">
      <dgm:prSet/>
      <dgm:spPr/>
      <dgm:t>
        <a:bodyPr/>
        <a:lstStyle/>
        <a:p>
          <a:endParaRPr lang="en-SG"/>
        </a:p>
      </dgm:t>
    </dgm:pt>
    <dgm:pt modelId="{CB4136C8-1196-48B4-BD00-9DA073124022}" type="sibTrans" cxnId="{60596E5E-A11B-4E97-AF7A-1411BA3B78E0}">
      <dgm:prSet/>
      <dgm:spPr/>
      <dgm:t>
        <a:bodyPr/>
        <a:lstStyle/>
        <a:p>
          <a:endParaRPr lang="en-SG"/>
        </a:p>
      </dgm:t>
    </dgm:pt>
    <dgm:pt modelId="{17BC7FBC-12C7-4628-86DD-2AA95E16A786}" type="pres">
      <dgm:prSet presAssocID="{0CBBCFF0-8EB8-4FB4-8994-32944BE5606F}" presName="Name0" presStyleCnt="0">
        <dgm:presLayoutVars>
          <dgm:chMax/>
          <dgm:chPref/>
          <dgm:dir/>
          <dgm:animLvl val="lvl"/>
        </dgm:presLayoutVars>
      </dgm:prSet>
      <dgm:spPr/>
    </dgm:pt>
    <dgm:pt modelId="{799E3E5C-E328-48B6-B449-BEFA63414F57}" type="pres">
      <dgm:prSet presAssocID="{FC1C21B5-B7BF-42F9-AB40-0A137076E6F9}" presName="composite" presStyleCnt="0"/>
      <dgm:spPr/>
    </dgm:pt>
    <dgm:pt modelId="{C8452B22-9FAD-4994-9F60-9AF5B64583A3}" type="pres">
      <dgm:prSet presAssocID="{FC1C21B5-B7BF-42F9-AB40-0A137076E6F9}" presName="Parent1" presStyleLbl="node1" presStyleIdx="0" presStyleCnt="6">
        <dgm:presLayoutVars>
          <dgm:chMax val="1"/>
          <dgm:chPref val="1"/>
          <dgm:bulletEnabled val="1"/>
        </dgm:presLayoutVars>
      </dgm:prSet>
      <dgm:spPr/>
    </dgm:pt>
    <dgm:pt modelId="{712330AD-2AD0-4EA5-A9CA-5EC945F54AEE}" type="pres">
      <dgm:prSet presAssocID="{FC1C21B5-B7BF-42F9-AB40-0A137076E6F9}" presName="Childtext1" presStyleLbl="revTx" presStyleIdx="0" presStyleCnt="3">
        <dgm:presLayoutVars>
          <dgm:chMax val="0"/>
          <dgm:chPref val="0"/>
          <dgm:bulletEnabled val="1"/>
        </dgm:presLayoutVars>
      </dgm:prSet>
      <dgm:spPr/>
    </dgm:pt>
    <dgm:pt modelId="{997C25B0-6BF7-49EB-818A-407DEF8CB247}" type="pres">
      <dgm:prSet presAssocID="{FC1C21B5-B7BF-42F9-AB40-0A137076E6F9}" presName="BalanceSpacing" presStyleCnt="0"/>
      <dgm:spPr/>
    </dgm:pt>
    <dgm:pt modelId="{A56800E2-D929-4C51-A105-466ACB3E28D0}" type="pres">
      <dgm:prSet presAssocID="{FC1C21B5-B7BF-42F9-AB40-0A137076E6F9}" presName="BalanceSpacing1" presStyleCnt="0"/>
      <dgm:spPr/>
    </dgm:pt>
    <dgm:pt modelId="{57A8DFCF-75D0-4783-95BC-93AAB6F46AA7}" type="pres">
      <dgm:prSet presAssocID="{384B0E3D-0E25-46A9-A5D7-CC42756BA5CC}" presName="Accent1Text" presStyleLbl="node1" presStyleIdx="1" presStyleCnt="6"/>
      <dgm:spPr/>
    </dgm:pt>
    <dgm:pt modelId="{58EED83A-D06E-4E37-AF0A-D173639BF08D}" type="pres">
      <dgm:prSet presAssocID="{384B0E3D-0E25-46A9-A5D7-CC42756BA5CC}" presName="spaceBetweenRectangles" presStyleCnt="0"/>
      <dgm:spPr/>
    </dgm:pt>
    <dgm:pt modelId="{CF092FC9-7790-4FDE-8C1E-5EE4CC11E2BD}" type="pres">
      <dgm:prSet presAssocID="{21A25E9B-0A45-487F-BC03-C8F984862161}" presName="composite" presStyleCnt="0"/>
      <dgm:spPr/>
    </dgm:pt>
    <dgm:pt modelId="{3E53A1F0-5C7F-47EF-B474-F515CFC1086B}" type="pres">
      <dgm:prSet presAssocID="{21A25E9B-0A45-487F-BC03-C8F984862161}" presName="Parent1" presStyleLbl="node1" presStyleIdx="2" presStyleCnt="6">
        <dgm:presLayoutVars>
          <dgm:chMax val="1"/>
          <dgm:chPref val="1"/>
          <dgm:bulletEnabled val="1"/>
        </dgm:presLayoutVars>
      </dgm:prSet>
      <dgm:spPr/>
    </dgm:pt>
    <dgm:pt modelId="{57BAA33F-2631-4AB7-8295-B2E837152745}" type="pres">
      <dgm:prSet presAssocID="{21A25E9B-0A45-487F-BC03-C8F984862161}" presName="Childtext1" presStyleLbl="revTx" presStyleIdx="1" presStyleCnt="3">
        <dgm:presLayoutVars>
          <dgm:chMax val="0"/>
          <dgm:chPref val="0"/>
          <dgm:bulletEnabled val="1"/>
        </dgm:presLayoutVars>
      </dgm:prSet>
      <dgm:spPr/>
    </dgm:pt>
    <dgm:pt modelId="{36B0C046-79A1-40B2-9D72-2C65578FD537}" type="pres">
      <dgm:prSet presAssocID="{21A25E9B-0A45-487F-BC03-C8F984862161}" presName="BalanceSpacing" presStyleCnt="0"/>
      <dgm:spPr/>
    </dgm:pt>
    <dgm:pt modelId="{96D93054-FD9F-4142-AC42-E91E083C3B2A}" type="pres">
      <dgm:prSet presAssocID="{21A25E9B-0A45-487F-BC03-C8F984862161}" presName="BalanceSpacing1" presStyleCnt="0"/>
      <dgm:spPr/>
    </dgm:pt>
    <dgm:pt modelId="{FE90BC0D-F7A3-45B7-90A9-64957EE73D8B}" type="pres">
      <dgm:prSet presAssocID="{EF83B65B-84A3-465C-84AB-A33BF00905A3}" presName="Accent1Text" presStyleLbl="node1" presStyleIdx="3" presStyleCnt="6"/>
      <dgm:spPr/>
    </dgm:pt>
    <dgm:pt modelId="{F533736A-930F-483D-B377-C872329A03FA}" type="pres">
      <dgm:prSet presAssocID="{EF83B65B-84A3-465C-84AB-A33BF00905A3}" presName="spaceBetweenRectangles" presStyleCnt="0"/>
      <dgm:spPr/>
    </dgm:pt>
    <dgm:pt modelId="{405CB134-9F1D-4743-ACE5-3A316419E3EA}" type="pres">
      <dgm:prSet presAssocID="{4AE1BCE5-A134-486C-A877-E193283B5F8E}" presName="composite" presStyleCnt="0"/>
      <dgm:spPr/>
    </dgm:pt>
    <dgm:pt modelId="{43DA2982-680B-408E-9C04-B9A1AA7BFBD7}" type="pres">
      <dgm:prSet presAssocID="{4AE1BCE5-A134-486C-A877-E193283B5F8E}" presName="Parent1" presStyleLbl="node1" presStyleIdx="4" presStyleCnt="6">
        <dgm:presLayoutVars>
          <dgm:chMax val="1"/>
          <dgm:chPref val="1"/>
          <dgm:bulletEnabled val="1"/>
        </dgm:presLayoutVars>
      </dgm:prSet>
      <dgm:spPr/>
    </dgm:pt>
    <dgm:pt modelId="{101986D6-6CF2-4AFC-94B5-3C2A43C651D2}" type="pres">
      <dgm:prSet presAssocID="{4AE1BCE5-A134-486C-A877-E193283B5F8E}" presName="Childtext1" presStyleLbl="revTx" presStyleIdx="2" presStyleCnt="3">
        <dgm:presLayoutVars>
          <dgm:chMax val="0"/>
          <dgm:chPref val="0"/>
          <dgm:bulletEnabled val="1"/>
        </dgm:presLayoutVars>
      </dgm:prSet>
      <dgm:spPr/>
    </dgm:pt>
    <dgm:pt modelId="{0EBE89D6-3C7A-44AF-892B-423A53B5BC5D}" type="pres">
      <dgm:prSet presAssocID="{4AE1BCE5-A134-486C-A877-E193283B5F8E}" presName="BalanceSpacing" presStyleCnt="0"/>
      <dgm:spPr/>
    </dgm:pt>
    <dgm:pt modelId="{CF9D54F6-8C3D-4DCD-B461-AF08AB6A3310}" type="pres">
      <dgm:prSet presAssocID="{4AE1BCE5-A134-486C-A877-E193283B5F8E}" presName="BalanceSpacing1" presStyleCnt="0"/>
      <dgm:spPr/>
    </dgm:pt>
    <dgm:pt modelId="{A5CE80E3-D557-465F-A65B-946CD89B4405}" type="pres">
      <dgm:prSet presAssocID="{CB4136C8-1196-48B4-BD00-9DA073124022}" presName="Accent1Text" presStyleLbl="node1" presStyleIdx="5" presStyleCnt="6"/>
      <dgm:spPr/>
    </dgm:pt>
  </dgm:ptLst>
  <dgm:cxnLst>
    <dgm:cxn modelId="{CB162006-0008-4C3E-A221-8CCD4FC7D2A8}" type="presOf" srcId="{384B0E3D-0E25-46A9-A5D7-CC42756BA5CC}" destId="{57A8DFCF-75D0-4783-95BC-93AAB6F46AA7}" srcOrd="0" destOrd="0" presId="urn:microsoft.com/office/officeart/2008/layout/AlternatingHexagons"/>
    <dgm:cxn modelId="{60596E5E-A11B-4E97-AF7A-1411BA3B78E0}" srcId="{0CBBCFF0-8EB8-4FB4-8994-32944BE5606F}" destId="{4AE1BCE5-A134-486C-A877-E193283B5F8E}" srcOrd="2" destOrd="0" parTransId="{B87A998A-CD4A-49AA-996F-2188875C7FD1}" sibTransId="{CB4136C8-1196-48B4-BD00-9DA073124022}"/>
    <dgm:cxn modelId="{B7D39C64-F688-49D3-81E0-17B3A95D885D}" type="presOf" srcId="{CB4136C8-1196-48B4-BD00-9DA073124022}" destId="{A5CE80E3-D557-465F-A65B-946CD89B4405}" srcOrd="0" destOrd="0" presId="urn:microsoft.com/office/officeart/2008/layout/AlternatingHexagons"/>
    <dgm:cxn modelId="{4E88ED48-65EE-41C0-A01A-FA307818B4DD}" type="presOf" srcId="{4AE1BCE5-A134-486C-A877-E193283B5F8E}" destId="{43DA2982-680B-408E-9C04-B9A1AA7BFBD7}" srcOrd="0" destOrd="0" presId="urn:microsoft.com/office/officeart/2008/layout/AlternatingHexagons"/>
    <dgm:cxn modelId="{14B60059-E653-421F-92AE-DCF3A08DBCB2}" srcId="{0CBBCFF0-8EB8-4FB4-8994-32944BE5606F}" destId="{FC1C21B5-B7BF-42F9-AB40-0A137076E6F9}" srcOrd="0" destOrd="0" parTransId="{DDAB210C-8A68-4BB5-9B41-B7F036CCA2BE}" sibTransId="{384B0E3D-0E25-46A9-A5D7-CC42756BA5CC}"/>
    <dgm:cxn modelId="{7D8AE39B-175D-46AF-AEB8-712C953A964F}" type="presOf" srcId="{0CBBCFF0-8EB8-4FB4-8994-32944BE5606F}" destId="{17BC7FBC-12C7-4628-86DD-2AA95E16A786}" srcOrd="0" destOrd="0" presId="urn:microsoft.com/office/officeart/2008/layout/AlternatingHexagons"/>
    <dgm:cxn modelId="{664D3AB0-5E3B-4954-988E-0ECC89CCB85D}" type="presOf" srcId="{FC1C21B5-B7BF-42F9-AB40-0A137076E6F9}" destId="{C8452B22-9FAD-4994-9F60-9AF5B64583A3}" srcOrd="0" destOrd="0" presId="urn:microsoft.com/office/officeart/2008/layout/AlternatingHexagons"/>
    <dgm:cxn modelId="{E9B556C3-3450-4924-AFD1-84EEC37CCC11}" type="presOf" srcId="{21A25E9B-0A45-487F-BC03-C8F984862161}" destId="{3E53A1F0-5C7F-47EF-B474-F515CFC1086B}" srcOrd="0" destOrd="0" presId="urn:microsoft.com/office/officeart/2008/layout/AlternatingHexagons"/>
    <dgm:cxn modelId="{B2BED9D5-8014-44D3-BBFB-C71BADBA53CE}" srcId="{0CBBCFF0-8EB8-4FB4-8994-32944BE5606F}" destId="{21A25E9B-0A45-487F-BC03-C8F984862161}" srcOrd="1" destOrd="0" parTransId="{1A190692-68A9-45B1-B920-4677A11C76D8}" sibTransId="{EF83B65B-84A3-465C-84AB-A33BF00905A3}"/>
    <dgm:cxn modelId="{33F01AD8-5990-4E92-B569-301282D02837}" type="presOf" srcId="{EF83B65B-84A3-465C-84AB-A33BF00905A3}" destId="{FE90BC0D-F7A3-45B7-90A9-64957EE73D8B}" srcOrd="0" destOrd="0" presId="urn:microsoft.com/office/officeart/2008/layout/AlternatingHexagons"/>
    <dgm:cxn modelId="{7C992D8D-286F-41AE-88E7-C933D9A7606D}" type="presParOf" srcId="{17BC7FBC-12C7-4628-86DD-2AA95E16A786}" destId="{799E3E5C-E328-48B6-B449-BEFA63414F57}" srcOrd="0" destOrd="0" presId="urn:microsoft.com/office/officeart/2008/layout/AlternatingHexagons"/>
    <dgm:cxn modelId="{0665F8EA-14E8-4764-8990-F05ABFD80E09}" type="presParOf" srcId="{799E3E5C-E328-48B6-B449-BEFA63414F57}" destId="{C8452B22-9FAD-4994-9F60-9AF5B64583A3}" srcOrd="0" destOrd="0" presId="urn:microsoft.com/office/officeart/2008/layout/AlternatingHexagons"/>
    <dgm:cxn modelId="{9735AF0E-D6B8-4DEE-A11B-D227D31CEC98}" type="presParOf" srcId="{799E3E5C-E328-48B6-B449-BEFA63414F57}" destId="{712330AD-2AD0-4EA5-A9CA-5EC945F54AEE}" srcOrd="1" destOrd="0" presId="urn:microsoft.com/office/officeart/2008/layout/AlternatingHexagons"/>
    <dgm:cxn modelId="{F30039EF-B118-4110-9188-31C8232F311C}" type="presParOf" srcId="{799E3E5C-E328-48B6-B449-BEFA63414F57}" destId="{997C25B0-6BF7-49EB-818A-407DEF8CB247}" srcOrd="2" destOrd="0" presId="urn:microsoft.com/office/officeart/2008/layout/AlternatingHexagons"/>
    <dgm:cxn modelId="{6D4514F1-3BC7-4A63-A511-BBDE4E96D84A}" type="presParOf" srcId="{799E3E5C-E328-48B6-B449-BEFA63414F57}" destId="{A56800E2-D929-4C51-A105-466ACB3E28D0}" srcOrd="3" destOrd="0" presId="urn:microsoft.com/office/officeart/2008/layout/AlternatingHexagons"/>
    <dgm:cxn modelId="{63451B72-8590-466F-8A60-BF2ECA3969BA}" type="presParOf" srcId="{799E3E5C-E328-48B6-B449-BEFA63414F57}" destId="{57A8DFCF-75D0-4783-95BC-93AAB6F46AA7}" srcOrd="4" destOrd="0" presId="urn:microsoft.com/office/officeart/2008/layout/AlternatingHexagons"/>
    <dgm:cxn modelId="{CB59ACA5-516A-49DF-AB1A-6AB78849E039}" type="presParOf" srcId="{17BC7FBC-12C7-4628-86DD-2AA95E16A786}" destId="{58EED83A-D06E-4E37-AF0A-D173639BF08D}" srcOrd="1" destOrd="0" presId="urn:microsoft.com/office/officeart/2008/layout/AlternatingHexagons"/>
    <dgm:cxn modelId="{0B3147F8-4AC7-4753-8D9C-CA4BBCB59E10}" type="presParOf" srcId="{17BC7FBC-12C7-4628-86DD-2AA95E16A786}" destId="{CF092FC9-7790-4FDE-8C1E-5EE4CC11E2BD}" srcOrd="2" destOrd="0" presId="urn:microsoft.com/office/officeart/2008/layout/AlternatingHexagons"/>
    <dgm:cxn modelId="{3A3908F8-76EB-494B-963D-0ED5CB68E540}" type="presParOf" srcId="{CF092FC9-7790-4FDE-8C1E-5EE4CC11E2BD}" destId="{3E53A1F0-5C7F-47EF-B474-F515CFC1086B}" srcOrd="0" destOrd="0" presId="urn:microsoft.com/office/officeart/2008/layout/AlternatingHexagons"/>
    <dgm:cxn modelId="{8CC7B4F8-ECC2-48A0-8D3C-1C19BBB91853}" type="presParOf" srcId="{CF092FC9-7790-4FDE-8C1E-5EE4CC11E2BD}" destId="{57BAA33F-2631-4AB7-8295-B2E837152745}" srcOrd="1" destOrd="0" presId="urn:microsoft.com/office/officeart/2008/layout/AlternatingHexagons"/>
    <dgm:cxn modelId="{7FF4DBB2-EB23-4FF3-9F77-2C89DFA4824E}" type="presParOf" srcId="{CF092FC9-7790-4FDE-8C1E-5EE4CC11E2BD}" destId="{36B0C046-79A1-40B2-9D72-2C65578FD537}" srcOrd="2" destOrd="0" presId="urn:microsoft.com/office/officeart/2008/layout/AlternatingHexagons"/>
    <dgm:cxn modelId="{DA0DBC3E-D3FB-4891-BC95-EC8C9F216E47}" type="presParOf" srcId="{CF092FC9-7790-4FDE-8C1E-5EE4CC11E2BD}" destId="{96D93054-FD9F-4142-AC42-E91E083C3B2A}" srcOrd="3" destOrd="0" presId="urn:microsoft.com/office/officeart/2008/layout/AlternatingHexagons"/>
    <dgm:cxn modelId="{2F94182E-B3C0-49EF-8B3F-4380FB000472}" type="presParOf" srcId="{CF092FC9-7790-4FDE-8C1E-5EE4CC11E2BD}" destId="{FE90BC0D-F7A3-45B7-90A9-64957EE73D8B}" srcOrd="4" destOrd="0" presId="urn:microsoft.com/office/officeart/2008/layout/AlternatingHexagons"/>
    <dgm:cxn modelId="{CEDE4EBE-7AF4-4172-9447-BF60C80F2586}" type="presParOf" srcId="{17BC7FBC-12C7-4628-86DD-2AA95E16A786}" destId="{F533736A-930F-483D-B377-C872329A03FA}" srcOrd="3" destOrd="0" presId="urn:microsoft.com/office/officeart/2008/layout/AlternatingHexagons"/>
    <dgm:cxn modelId="{353871F7-EE40-4561-95C9-0999F7A47B5B}" type="presParOf" srcId="{17BC7FBC-12C7-4628-86DD-2AA95E16A786}" destId="{405CB134-9F1D-4743-ACE5-3A316419E3EA}" srcOrd="4" destOrd="0" presId="urn:microsoft.com/office/officeart/2008/layout/AlternatingHexagons"/>
    <dgm:cxn modelId="{E7FC45E6-9895-4C75-8623-62AF155AF2F5}" type="presParOf" srcId="{405CB134-9F1D-4743-ACE5-3A316419E3EA}" destId="{43DA2982-680B-408E-9C04-B9A1AA7BFBD7}" srcOrd="0" destOrd="0" presId="urn:microsoft.com/office/officeart/2008/layout/AlternatingHexagons"/>
    <dgm:cxn modelId="{B96329C5-30A3-49EB-A486-54F79C3EA461}" type="presParOf" srcId="{405CB134-9F1D-4743-ACE5-3A316419E3EA}" destId="{101986D6-6CF2-4AFC-94B5-3C2A43C651D2}" srcOrd="1" destOrd="0" presId="urn:microsoft.com/office/officeart/2008/layout/AlternatingHexagons"/>
    <dgm:cxn modelId="{3CBE57EE-B6A6-4FE6-B16A-6864FD7BDDD6}" type="presParOf" srcId="{405CB134-9F1D-4743-ACE5-3A316419E3EA}" destId="{0EBE89D6-3C7A-44AF-892B-423A53B5BC5D}" srcOrd="2" destOrd="0" presId="urn:microsoft.com/office/officeart/2008/layout/AlternatingHexagons"/>
    <dgm:cxn modelId="{AEC253BE-B143-4042-B5D1-9A55691E6D26}" type="presParOf" srcId="{405CB134-9F1D-4743-ACE5-3A316419E3EA}" destId="{CF9D54F6-8C3D-4DCD-B461-AF08AB6A3310}" srcOrd="3" destOrd="0" presId="urn:microsoft.com/office/officeart/2008/layout/AlternatingHexagons"/>
    <dgm:cxn modelId="{746379B2-350A-481E-A649-4EBB7BCEC96A}" type="presParOf" srcId="{405CB134-9F1D-4743-ACE5-3A316419E3EA}" destId="{A5CE80E3-D557-465F-A65B-946CD89B4405}"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2C1518-5909-4AF7-BEC9-1E17724E663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SG"/>
        </a:p>
      </dgm:t>
    </dgm:pt>
    <dgm:pt modelId="{89FF180E-A5A5-45C8-A139-098D9D1D3B17}">
      <dgm:prSet phldrT="[Text]"/>
      <dgm:spPr/>
      <dgm:t>
        <a:bodyPr/>
        <a:lstStyle/>
        <a:p>
          <a:pPr>
            <a:lnSpc>
              <a:spcPct val="100000"/>
            </a:lnSpc>
          </a:pPr>
          <a:r>
            <a:rPr lang="en-GB"/>
            <a:t>Training</a:t>
          </a:r>
          <a:endParaRPr lang="en-SG" dirty="0"/>
        </a:p>
      </dgm:t>
    </dgm:pt>
    <dgm:pt modelId="{5C34F3DA-B471-4368-8854-2365D696E806}" type="parTrans" cxnId="{EFB2F94E-5CF1-40C5-A357-EEE3B083AE80}">
      <dgm:prSet/>
      <dgm:spPr/>
      <dgm:t>
        <a:bodyPr/>
        <a:lstStyle/>
        <a:p>
          <a:endParaRPr lang="en-SG"/>
        </a:p>
      </dgm:t>
    </dgm:pt>
    <dgm:pt modelId="{9500DCB2-C3B2-4F8C-A14E-CE0E448E4668}" type="sibTrans" cxnId="{EFB2F94E-5CF1-40C5-A357-EEE3B083AE80}">
      <dgm:prSet/>
      <dgm:spPr/>
      <dgm:t>
        <a:bodyPr/>
        <a:lstStyle/>
        <a:p>
          <a:endParaRPr lang="en-SG"/>
        </a:p>
      </dgm:t>
    </dgm:pt>
    <dgm:pt modelId="{2672477A-5E7D-436C-B8F7-D4885803249B}">
      <dgm:prSet phldrT="[Text]"/>
      <dgm:spPr/>
      <dgm:t>
        <a:bodyPr/>
        <a:lstStyle/>
        <a:p>
          <a:pPr>
            <a:lnSpc>
              <a:spcPct val="100000"/>
            </a:lnSpc>
          </a:pPr>
          <a:r>
            <a:rPr lang="en-GB" dirty="0"/>
            <a:t>3 variables</a:t>
          </a:r>
          <a:endParaRPr lang="en-SG" dirty="0"/>
        </a:p>
      </dgm:t>
    </dgm:pt>
    <dgm:pt modelId="{101DBCC1-FF6E-43DC-A1F1-6FC3A822A7BE}" type="parTrans" cxnId="{12AD8018-945A-4AA2-ADE4-E49731F498D3}">
      <dgm:prSet/>
      <dgm:spPr/>
      <dgm:t>
        <a:bodyPr/>
        <a:lstStyle/>
        <a:p>
          <a:endParaRPr lang="en-SG"/>
        </a:p>
      </dgm:t>
    </dgm:pt>
    <dgm:pt modelId="{E8172D71-4098-442C-B82C-453A2AC58011}" type="sibTrans" cxnId="{12AD8018-945A-4AA2-ADE4-E49731F498D3}">
      <dgm:prSet/>
      <dgm:spPr/>
      <dgm:t>
        <a:bodyPr/>
        <a:lstStyle/>
        <a:p>
          <a:endParaRPr lang="en-SG"/>
        </a:p>
      </dgm:t>
    </dgm:pt>
    <dgm:pt modelId="{46446E9A-3C43-4B22-B085-3A2E538668F8}">
      <dgm:prSet phldrT="[Text]"/>
      <dgm:spPr/>
      <dgm:t>
        <a:bodyPr/>
        <a:lstStyle/>
        <a:p>
          <a:pPr>
            <a:lnSpc>
              <a:spcPct val="100000"/>
            </a:lnSpc>
          </a:pPr>
          <a:r>
            <a:rPr lang="en-GB" dirty="0"/>
            <a:t>title, text &amp; label</a:t>
          </a:r>
          <a:endParaRPr lang="en-SG" dirty="0"/>
        </a:p>
      </dgm:t>
    </dgm:pt>
    <dgm:pt modelId="{1D2260D4-1F8E-4F52-9159-97EE41112162}" type="parTrans" cxnId="{A7540558-1D09-4EEF-B208-F38AE6306E6F}">
      <dgm:prSet/>
      <dgm:spPr/>
      <dgm:t>
        <a:bodyPr/>
        <a:lstStyle/>
        <a:p>
          <a:endParaRPr lang="en-SG"/>
        </a:p>
      </dgm:t>
    </dgm:pt>
    <dgm:pt modelId="{77219814-2C33-4E34-9346-EB290384823B}" type="sibTrans" cxnId="{A7540558-1D09-4EEF-B208-F38AE6306E6F}">
      <dgm:prSet/>
      <dgm:spPr/>
      <dgm:t>
        <a:bodyPr/>
        <a:lstStyle/>
        <a:p>
          <a:endParaRPr lang="en-SG"/>
        </a:p>
      </dgm:t>
    </dgm:pt>
    <dgm:pt modelId="{6C68F966-63D8-4DC6-A554-C3E2D146B351}">
      <dgm:prSet phldrT="[Text]"/>
      <dgm:spPr/>
      <dgm:t>
        <a:bodyPr/>
        <a:lstStyle/>
        <a:p>
          <a:pPr>
            <a:lnSpc>
              <a:spcPct val="100000"/>
            </a:lnSpc>
          </a:pPr>
          <a:r>
            <a:rPr lang="en-GB"/>
            <a:t>Testing</a:t>
          </a:r>
          <a:endParaRPr lang="en-SG" dirty="0"/>
        </a:p>
      </dgm:t>
    </dgm:pt>
    <dgm:pt modelId="{E2B3FB24-D51D-459E-99C1-7164686FE4CF}" type="parTrans" cxnId="{98ED409D-801C-40C4-8415-AFB0591EE2D8}">
      <dgm:prSet/>
      <dgm:spPr/>
      <dgm:t>
        <a:bodyPr/>
        <a:lstStyle/>
        <a:p>
          <a:endParaRPr lang="en-SG"/>
        </a:p>
      </dgm:t>
    </dgm:pt>
    <dgm:pt modelId="{29B58066-734B-4C63-9F86-72D0ABAD8768}" type="sibTrans" cxnId="{98ED409D-801C-40C4-8415-AFB0591EE2D8}">
      <dgm:prSet/>
      <dgm:spPr/>
      <dgm:t>
        <a:bodyPr/>
        <a:lstStyle/>
        <a:p>
          <a:endParaRPr lang="en-SG"/>
        </a:p>
      </dgm:t>
    </dgm:pt>
    <dgm:pt modelId="{BA17057C-ED7A-4F70-8DE0-71090A1A51F4}">
      <dgm:prSet phldrT="[Text]"/>
      <dgm:spPr/>
      <dgm:t>
        <a:bodyPr/>
        <a:lstStyle/>
        <a:p>
          <a:pPr>
            <a:lnSpc>
              <a:spcPct val="100000"/>
            </a:lnSpc>
          </a:pPr>
          <a:r>
            <a:rPr lang="en-GB" dirty="0"/>
            <a:t>5 variables</a:t>
          </a:r>
          <a:endParaRPr lang="en-SG" dirty="0"/>
        </a:p>
      </dgm:t>
    </dgm:pt>
    <dgm:pt modelId="{E5BA2BA9-C130-42DB-99E2-B6F05FC794D0}" type="parTrans" cxnId="{715DEC95-4620-4BB0-9040-C948F0DE9206}">
      <dgm:prSet/>
      <dgm:spPr/>
      <dgm:t>
        <a:bodyPr/>
        <a:lstStyle/>
        <a:p>
          <a:endParaRPr lang="en-SG"/>
        </a:p>
      </dgm:t>
    </dgm:pt>
    <dgm:pt modelId="{B3534EDA-81CF-48B3-BFC0-F5E21E853D1A}" type="sibTrans" cxnId="{715DEC95-4620-4BB0-9040-C948F0DE9206}">
      <dgm:prSet/>
      <dgm:spPr/>
      <dgm:t>
        <a:bodyPr/>
        <a:lstStyle/>
        <a:p>
          <a:endParaRPr lang="en-SG"/>
        </a:p>
      </dgm:t>
    </dgm:pt>
    <dgm:pt modelId="{7C7011DE-86D3-49CA-A727-8B56FBDE4B21}">
      <dgm:prSet phldrT="[Text]"/>
      <dgm:spPr/>
      <dgm:t>
        <a:bodyPr/>
        <a:lstStyle/>
        <a:p>
          <a:pPr>
            <a:lnSpc>
              <a:spcPct val="100000"/>
            </a:lnSpc>
          </a:pPr>
          <a:r>
            <a:rPr lang="en-US" dirty="0"/>
            <a:t>title, text, subject, date and label</a:t>
          </a:r>
          <a:endParaRPr lang="en-SG" dirty="0"/>
        </a:p>
      </dgm:t>
    </dgm:pt>
    <dgm:pt modelId="{5EB1A99F-A370-444F-93C0-6C0292254349}" type="parTrans" cxnId="{8A6F84DA-9720-4040-9F1F-071B59109249}">
      <dgm:prSet/>
      <dgm:spPr/>
      <dgm:t>
        <a:bodyPr/>
        <a:lstStyle/>
        <a:p>
          <a:endParaRPr lang="en-SG"/>
        </a:p>
      </dgm:t>
    </dgm:pt>
    <dgm:pt modelId="{C13075C7-5277-4AF2-84D5-4584D82025FA}" type="sibTrans" cxnId="{8A6F84DA-9720-4040-9F1F-071B59109249}">
      <dgm:prSet/>
      <dgm:spPr/>
      <dgm:t>
        <a:bodyPr/>
        <a:lstStyle/>
        <a:p>
          <a:endParaRPr lang="en-SG"/>
        </a:p>
      </dgm:t>
    </dgm:pt>
    <dgm:pt modelId="{BF0AC9CB-666B-45DA-B832-1FC02E3E39C3}">
      <dgm:prSet/>
      <dgm:spPr/>
      <dgm:t>
        <a:bodyPr/>
        <a:lstStyle/>
        <a:p>
          <a:pPr>
            <a:lnSpc>
              <a:spcPct val="100000"/>
            </a:lnSpc>
          </a:pPr>
          <a:r>
            <a:rPr lang="en-GB" dirty="0"/>
            <a:t>for analysis</a:t>
          </a:r>
          <a:endParaRPr lang="en-SG" dirty="0"/>
        </a:p>
      </dgm:t>
    </dgm:pt>
    <dgm:pt modelId="{705527B3-E71E-4EBA-BD6D-3F1059A873BD}" type="parTrans" cxnId="{3EA3484D-4D20-4148-A57A-25D4DADDDB8B}">
      <dgm:prSet/>
      <dgm:spPr/>
      <dgm:t>
        <a:bodyPr/>
        <a:lstStyle/>
        <a:p>
          <a:endParaRPr lang="en-SG"/>
        </a:p>
      </dgm:t>
    </dgm:pt>
    <dgm:pt modelId="{C5D4229D-8324-4785-86B8-896070100268}" type="sibTrans" cxnId="{3EA3484D-4D20-4148-A57A-25D4DADDDB8B}">
      <dgm:prSet/>
      <dgm:spPr/>
      <dgm:t>
        <a:bodyPr/>
        <a:lstStyle/>
        <a:p>
          <a:endParaRPr lang="en-SG"/>
        </a:p>
      </dgm:t>
    </dgm:pt>
    <dgm:pt modelId="{48E4E483-C24C-4354-A00E-D89BDD1A7E52}" type="pres">
      <dgm:prSet presAssocID="{5B2C1518-5909-4AF7-BEC9-1E17724E6636}" presName="root" presStyleCnt="0">
        <dgm:presLayoutVars>
          <dgm:dir/>
          <dgm:resizeHandles val="exact"/>
        </dgm:presLayoutVars>
      </dgm:prSet>
      <dgm:spPr/>
    </dgm:pt>
    <dgm:pt modelId="{50543A81-1A43-4ABE-863C-33F2A2C57593}" type="pres">
      <dgm:prSet presAssocID="{89FF180E-A5A5-45C8-A139-098D9D1D3B17}" presName="compNode" presStyleCnt="0"/>
      <dgm:spPr/>
    </dgm:pt>
    <dgm:pt modelId="{275442F3-7E37-421C-9D36-BC3B42F6B5F5}" type="pres">
      <dgm:prSet presAssocID="{89FF180E-A5A5-45C8-A139-098D9D1D3B17}" presName="bgRect" presStyleLbl="bgShp" presStyleIdx="0" presStyleCnt="2"/>
      <dgm:spPr/>
    </dgm:pt>
    <dgm:pt modelId="{E9E9B29E-2477-4741-8E5D-E78F80C61832}" type="pres">
      <dgm:prSet presAssocID="{89FF180E-A5A5-45C8-A139-098D9D1D3B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76A5CB4-835C-4B7B-B45A-F161DA22B0B3}" type="pres">
      <dgm:prSet presAssocID="{89FF180E-A5A5-45C8-A139-098D9D1D3B17}" presName="spaceRect" presStyleCnt="0"/>
      <dgm:spPr/>
    </dgm:pt>
    <dgm:pt modelId="{9068923F-FF9A-4DB5-80B6-1726851AC3A4}" type="pres">
      <dgm:prSet presAssocID="{89FF180E-A5A5-45C8-A139-098D9D1D3B17}" presName="parTx" presStyleLbl="revTx" presStyleIdx="0" presStyleCnt="4">
        <dgm:presLayoutVars>
          <dgm:chMax val="0"/>
          <dgm:chPref val="0"/>
        </dgm:presLayoutVars>
      </dgm:prSet>
      <dgm:spPr/>
    </dgm:pt>
    <dgm:pt modelId="{CD53EA8A-7A23-463F-8B2B-E57E60AA03EE}" type="pres">
      <dgm:prSet presAssocID="{89FF180E-A5A5-45C8-A139-098D9D1D3B17}" presName="desTx" presStyleLbl="revTx" presStyleIdx="1" presStyleCnt="4">
        <dgm:presLayoutVars/>
      </dgm:prSet>
      <dgm:spPr/>
    </dgm:pt>
    <dgm:pt modelId="{3BA7F2F1-D3A8-45C3-92F3-F4AC0C43BD7F}" type="pres">
      <dgm:prSet presAssocID="{9500DCB2-C3B2-4F8C-A14E-CE0E448E4668}" presName="sibTrans" presStyleCnt="0"/>
      <dgm:spPr/>
    </dgm:pt>
    <dgm:pt modelId="{407316F0-BF42-42D6-9923-86EF4D0D4BE9}" type="pres">
      <dgm:prSet presAssocID="{6C68F966-63D8-4DC6-A554-C3E2D146B351}" presName="compNode" presStyleCnt="0"/>
      <dgm:spPr/>
    </dgm:pt>
    <dgm:pt modelId="{43851DEC-ECEC-4AEF-8576-904D4EBC44BD}" type="pres">
      <dgm:prSet presAssocID="{6C68F966-63D8-4DC6-A554-C3E2D146B351}" presName="bgRect" presStyleLbl="bgShp" presStyleIdx="1" presStyleCnt="2"/>
      <dgm:spPr/>
    </dgm:pt>
    <dgm:pt modelId="{BCECF3A5-A340-4780-B01E-A2FFCD5D841F}" type="pres">
      <dgm:prSet presAssocID="{6C68F966-63D8-4DC6-A554-C3E2D146B35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74F47E97-7E88-4700-90AD-9432EE53C58A}" type="pres">
      <dgm:prSet presAssocID="{6C68F966-63D8-4DC6-A554-C3E2D146B351}" presName="spaceRect" presStyleCnt="0"/>
      <dgm:spPr/>
    </dgm:pt>
    <dgm:pt modelId="{E61B4DE5-8CDF-4746-A369-1BE6651CD94C}" type="pres">
      <dgm:prSet presAssocID="{6C68F966-63D8-4DC6-A554-C3E2D146B351}" presName="parTx" presStyleLbl="revTx" presStyleIdx="2" presStyleCnt="4">
        <dgm:presLayoutVars>
          <dgm:chMax val="0"/>
          <dgm:chPref val="0"/>
        </dgm:presLayoutVars>
      </dgm:prSet>
      <dgm:spPr/>
    </dgm:pt>
    <dgm:pt modelId="{7FA8CD01-A7A0-488E-8BB7-402F43D2A625}" type="pres">
      <dgm:prSet presAssocID="{6C68F966-63D8-4DC6-A554-C3E2D146B351}" presName="desTx" presStyleLbl="revTx" presStyleIdx="3" presStyleCnt="4">
        <dgm:presLayoutVars/>
      </dgm:prSet>
      <dgm:spPr/>
    </dgm:pt>
  </dgm:ptLst>
  <dgm:cxnLst>
    <dgm:cxn modelId="{12AD8018-945A-4AA2-ADE4-E49731F498D3}" srcId="{89FF180E-A5A5-45C8-A139-098D9D1D3B17}" destId="{2672477A-5E7D-436C-B8F7-D4885803249B}" srcOrd="0" destOrd="0" parTransId="{101DBCC1-FF6E-43DC-A1F1-6FC3A822A7BE}" sibTransId="{E8172D71-4098-442C-B82C-453A2AC58011}"/>
    <dgm:cxn modelId="{96FCDD2D-5FD8-41FD-BF71-1D2A4E16FF36}" type="presOf" srcId="{89FF180E-A5A5-45C8-A139-098D9D1D3B17}" destId="{9068923F-FF9A-4DB5-80B6-1726851AC3A4}" srcOrd="0" destOrd="0" presId="urn:microsoft.com/office/officeart/2018/2/layout/IconVerticalSolidList"/>
    <dgm:cxn modelId="{3EA3484D-4D20-4148-A57A-25D4DADDDB8B}" srcId="{6C68F966-63D8-4DC6-A554-C3E2D146B351}" destId="{BF0AC9CB-666B-45DA-B832-1FC02E3E39C3}" srcOrd="2" destOrd="0" parTransId="{705527B3-E71E-4EBA-BD6D-3F1059A873BD}" sibTransId="{C5D4229D-8324-4785-86B8-896070100268}"/>
    <dgm:cxn modelId="{EFB2F94E-5CF1-40C5-A357-EEE3B083AE80}" srcId="{5B2C1518-5909-4AF7-BEC9-1E17724E6636}" destId="{89FF180E-A5A5-45C8-A139-098D9D1D3B17}" srcOrd="0" destOrd="0" parTransId="{5C34F3DA-B471-4368-8854-2365D696E806}" sibTransId="{9500DCB2-C3B2-4F8C-A14E-CE0E448E4668}"/>
    <dgm:cxn modelId="{A7540558-1D09-4EEF-B208-F38AE6306E6F}" srcId="{89FF180E-A5A5-45C8-A139-098D9D1D3B17}" destId="{46446E9A-3C43-4B22-B085-3A2E538668F8}" srcOrd="1" destOrd="0" parTransId="{1D2260D4-1F8E-4F52-9159-97EE41112162}" sibTransId="{77219814-2C33-4E34-9346-EB290384823B}"/>
    <dgm:cxn modelId="{F55F6F78-36B0-425D-8073-822C36FD373A}" type="presOf" srcId="{5B2C1518-5909-4AF7-BEC9-1E17724E6636}" destId="{48E4E483-C24C-4354-A00E-D89BDD1A7E52}" srcOrd="0" destOrd="0" presId="urn:microsoft.com/office/officeart/2018/2/layout/IconVerticalSolidList"/>
    <dgm:cxn modelId="{4554E583-D8E8-4D17-A267-4C88074A6359}" type="presOf" srcId="{7C7011DE-86D3-49CA-A727-8B56FBDE4B21}" destId="{7FA8CD01-A7A0-488E-8BB7-402F43D2A625}" srcOrd="0" destOrd="1" presId="urn:microsoft.com/office/officeart/2018/2/layout/IconVerticalSolidList"/>
    <dgm:cxn modelId="{D5A1A98C-9549-402B-A2F1-D17F5FCAFC30}" type="presOf" srcId="{BA17057C-ED7A-4F70-8DE0-71090A1A51F4}" destId="{7FA8CD01-A7A0-488E-8BB7-402F43D2A625}" srcOrd="0" destOrd="0" presId="urn:microsoft.com/office/officeart/2018/2/layout/IconVerticalSolidList"/>
    <dgm:cxn modelId="{715DEC95-4620-4BB0-9040-C948F0DE9206}" srcId="{6C68F966-63D8-4DC6-A554-C3E2D146B351}" destId="{BA17057C-ED7A-4F70-8DE0-71090A1A51F4}" srcOrd="0" destOrd="0" parTransId="{E5BA2BA9-C130-42DB-99E2-B6F05FC794D0}" sibTransId="{B3534EDA-81CF-48B3-BFC0-F5E21E853D1A}"/>
    <dgm:cxn modelId="{98ED409D-801C-40C4-8415-AFB0591EE2D8}" srcId="{5B2C1518-5909-4AF7-BEC9-1E17724E6636}" destId="{6C68F966-63D8-4DC6-A554-C3E2D146B351}" srcOrd="1" destOrd="0" parTransId="{E2B3FB24-D51D-459E-99C1-7164686FE4CF}" sibTransId="{29B58066-734B-4C63-9F86-72D0ABAD8768}"/>
    <dgm:cxn modelId="{54E300A0-1436-41A5-AC3F-B7A681EC059F}" type="presOf" srcId="{6C68F966-63D8-4DC6-A554-C3E2D146B351}" destId="{E61B4DE5-8CDF-4746-A369-1BE6651CD94C}" srcOrd="0" destOrd="0" presId="urn:microsoft.com/office/officeart/2018/2/layout/IconVerticalSolidList"/>
    <dgm:cxn modelId="{79A160A2-F3EA-40A7-BDF1-E7C2DC71B149}" type="presOf" srcId="{BF0AC9CB-666B-45DA-B832-1FC02E3E39C3}" destId="{7FA8CD01-A7A0-488E-8BB7-402F43D2A625}" srcOrd="0" destOrd="2" presId="urn:microsoft.com/office/officeart/2018/2/layout/IconVerticalSolidList"/>
    <dgm:cxn modelId="{8A6F84DA-9720-4040-9F1F-071B59109249}" srcId="{6C68F966-63D8-4DC6-A554-C3E2D146B351}" destId="{7C7011DE-86D3-49CA-A727-8B56FBDE4B21}" srcOrd="1" destOrd="0" parTransId="{5EB1A99F-A370-444F-93C0-6C0292254349}" sibTransId="{C13075C7-5277-4AF2-84D5-4584D82025FA}"/>
    <dgm:cxn modelId="{7A1BB1FC-EDB4-4939-B009-F54C2654300E}" type="presOf" srcId="{2672477A-5E7D-436C-B8F7-D4885803249B}" destId="{CD53EA8A-7A23-463F-8B2B-E57E60AA03EE}" srcOrd="0" destOrd="0" presId="urn:microsoft.com/office/officeart/2018/2/layout/IconVerticalSolidList"/>
    <dgm:cxn modelId="{77974EFD-335B-412C-9423-7CCF4CD00DE3}" type="presOf" srcId="{46446E9A-3C43-4B22-B085-3A2E538668F8}" destId="{CD53EA8A-7A23-463F-8B2B-E57E60AA03EE}" srcOrd="0" destOrd="1" presId="urn:microsoft.com/office/officeart/2018/2/layout/IconVerticalSolidList"/>
    <dgm:cxn modelId="{C4DEEFD3-DD22-4DB8-9092-4BA1407EDC9E}" type="presParOf" srcId="{48E4E483-C24C-4354-A00E-D89BDD1A7E52}" destId="{50543A81-1A43-4ABE-863C-33F2A2C57593}" srcOrd="0" destOrd="0" presId="urn:microsoft.com/office/officeart/2018/2/layout/IconVerticalSolidList"/>
    <dgm:cxn modelId="{C89108F6-A18C-4AF2-89E8-9EE8759C0A92}" type="presParOf" srcId="{50543A81-1A43-4ABE-863C-33F2A2C57593}" destId="{275442F3-7E37-421C-9D36-BC3B42F6B5F5}" srcOrd="0" destOrd="0" presId="urn:microsoft.com/office/officeart/2018/2/layout/IconVerticalSolidList"/>
    <dgm:cxn modelId="{CBE1C190-3EEF-4E78-A3D8-75D9C23863F9}" type="presParOf" srcId="{50543A81-1A43-4ABE-863C-33F2A2C57593}" destId="{E9E9B29E-2477-4741-8E5D-E78F80C61832}" srcOrd="1" destOrd="0" presId="urn:microsoft.com/office/officeart/2018/2/layout/IconVerticalSolidList"/>
    <dgm:cxn modelId="{E8FBC8FD-05CB-4B78-AA2E-6A5191C3B70B}" type="presParOf" srcId="{50543A81-1A43-4ABE-863C-33F2A2C57593}" destId="{776A5CB4-835C-4B7B-B45A-F161DA22B0B3}" srcOrd="2" destOrd="0" presId="urn:microsoft.com/office/officeart/2018/2/layout/IconVerticalSolidList"/>
    <dgm:cxn modelId="{CAEA02C5-1D84-4B06-8F76-F6A4C937A9BE}" type="presParOf" srcId="{50543A81-1A43-4ABE-863C-33F2A2C57593}" destId="{9068923F-FF9A-4DB5-80B6-1726851AC3A4}" srcOrd="3" destOrd="0" presId="urn:microsoft.com/office/officeart/2018/2/layout/IconVerticalSolidList"/>
    <dgm:cxn modelId="{D8CBE502-CA56-4024-B145-309CE8EB38BA}" type="presParOf" srcId="{50543A81-1A43-4ABE-863C-33F2A2C57593}" destId="{CD53EA8A-7A23-463F-8B2B-E57E60AA03EE}" srcOrd="4" destOrd="0" presId="urn:microsoft.com/office/officeart/2018/2/layout/IconVerticalSolidList"/>
    <dgm:cxn modelId="{F667CFB6-812C-48B6-8AC8-25C45970EB34}" type="presParOf" srcId="{48E4E483-C24C-4354-A00E-D89BDD1A7E52}" destId="{3BA7F2F1-D3A8-45C3-92F3-F4AC0C43BD7F}" srcOrd="1" destOrd="0" presId="urn:microsoft.com/office/officeart/2018/2/layout/IconVerticalSolidList"/>
    <dgm:cxn modelId="{B1DC56B8-E08D-42D9-A5F4-B50FC156D575}" type="presParOf" srcId="{48E4E483-C24C-4354-A00E-D89BDD1A7E52}" destId="{407316F0-BF42-42D6-9923-86EF4D0D4BE9}" srcOrd="2" destOrd="0" presId="urn:microsoft.com/office/officeart/2018/2/layout/IconVerticalSolidList"/>
    <dgm:cxn modelId="{388B231F-DF89-4A7A-9D1C-A2E0FCB46B90}" type="presParOf" srcId="{407316F0-BF42-42D6-9923-86EF4D0D4BE9}" destId="{43851DEC-ECEC-4AEF-8576-904D4EBC44BD}" srcOrd="0" destOrd="0" presId="urn:microsoft.com/office/officeart/2018/2/layout/IconVerticalSolidList"/>
    <dgm:cxn modelId="{EEA70200-A5A7-47B4-A4E0-E37C4A674778}" type="presParOf" srcId="{407316F0-BF42-42D6-9923-86EF4D0D4BE9}" destId="{BCECF3A5-A340-4780-B01E-A2FFCD5D841F}" srcOrd="1" destOrd="0" presId="urn:microsoft.com/office/officeart/2018/2/layout/IconVerticalSolidList"/>
    <dgm:cxn modelId="{9C370A8B-0AD9-4EDA-B758-ED21BE01F8BD}" type="presParOf" srcId="{407316F0-BF42-42D6-9923-86EF4D0D4BE9}" destId="{74F47E97-7E88-4700-90AD-9432EE53C58A}" srcOrd="2" destOrd="0" presId="urn:microsoft.com/office/officeart/2018/2/layout/IconVerticalSolidList"/>
    <dgm:cxn modelId="{81151AF5-ECCE-4034-B14C-0EBD345CE732}" type="presParOf" srcId="{407316F0-BF42-42D6-9923-86EF4D0D4BE9}" destId="{E61B4DE5-8CDF-4746-A369-1BE6651CD94C}" srcOrd="3" destOrd="0" presId="urn:microsoft.com/office/officeart/2018/2/layout/IconVerticalSolidList"/>
    <dgm:cxn modelId="{A5CF9D60-7713-4637-8696-38F3A89AB160}" type="presParOf" srcId="{407316F0-BF42-42D6-9923-86EF4D0D4BE9}" destId="{7FA8CD01-A7A0-488E-8BB7-402F43D2A62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C62A54-BB4A-4E36-86CA-C987804DFBF8}" type="doc">
      <dgm:prSet loTypeId="urn:microsoft.com/office/officeart/2011/layout/CircleProcess" loCatId="process" qsTypeId="urn:microsoft.com/office/officeart/2005/8/quickstyle/simple1" qsCatId="simple" csTypeId="urn:microsoft.com/office/officeart/2005/8/colors/accent3_2" csCatId="accent3" phldr="1"/>
      <dgm:spPr/>
      <dgm:t>
        <a:bodyPr/>
        <a:lstStyle/>
        <a:p>
          <a:endParaRPr lang="en-SG"/>
        </a:p>
      </dgm:t>
    </dgm:pt>
    <dgm:pt modelId="{321D9EA3-E304-4A82-992B-922571247F17}">
      <dgm:prSet phldrT="[Text]"/>
      <dgm:spPr/>
      <dgm:t>
        <a:bodyPr/>
        <a:lstStyle/>
        <a:p>
          <a:pPr>
            <a:lnSpc>
              <a:spcPct val="100000"/>
            </a:lnSpc>
          </a:pPr>
          <a:r>
            <a:rPr lang="en-GB" dirty="0"/>
            <a:t>Web Scrapping</a:t>
          </a:r>
          <a:endParaRPr lang="en-SG" dirty="0"/>
        </a:p>
      </dgm:t>
    </dgm:pt>
    <dgm:pt modelId="{3604DF7B-FA6B-4222-987C-BA35FBBF2C70}" type="parTrans" cxnId="{7C71B9A2-E8DC-4AB0-A0C8-BCB03FE7CE15}">
      <dgm:prSet/>
      <dgm:spPr/>
      <dgm:t>
        <a:bodyPr/>
        <a:lstStyle/>
        <a:p>
          <a:endParaRPr lang="en-SG"/>
        </a:p>
      </dgm:t>
    </dgm:pt>
    <dgm:pt modelId="{AD4F6CBA-711C-44F4-BA37-E9529562C600}" type="sibTrans" cxnId="{7C71B9A2-E8DC-4AB0-A0C8-BCB03FE7CE15}">
      <dgm:prSet/>
      <dgm:spPr/>
      <dgm:t>
        <a:bodyPr/>
        <a:lstStyle/>
        <a:p>
          <a:endParaRPr lang="en-SG"/>
        </a:p>
      </dgm:t>
    </dgm:pt>
    <dgm:pt modelId="{8F4CB481-8961-4A9A-8B61-87393050CA31}">
      <dgm:prSet phldrT="[Text]"/>
      <dgm:spPr/>
      <dgm:t>
        <a:bodyPr/>
        <a:lstStyle/>
        <a:p>
          <a:pPr>
            <a:lnSpc>
              <a:spcPct val="100000"/>
            </a:lnSpc>
          </a:pPr>
          <a:r>
            <a:rPr lang="en-US" dirty="0"/>
            <a:t>Conversion of data from txt file to excel</a:t>
          </a:r>
          <a:endParaRPr lang="en-SG" dirty="0"/>
        </a:p>
      </dgm:t>
    </dgm:pt>
    <dgm:pt modelId="{88841388-9706-4555-99FF-5DB3094084B3}" type="parTrans" cxnId="{62A8ACDB-7468-4DFB-835A-EEC0BD1FC538}">
      <dgm:prSet/>
      <dgm:spPr/>
      <dgm:t>
        <a:bodyPr/>
        <a:lstStyle/>
        <a:p>
          <a:endParaRPr lang="en-SG"/>
        </a:p>
      </dgm:t>
    </dgm:pt>
    <dgm:pt modelId="{88174359-1A34-4C8D-BC41-9291E666BC99}" type="sibTrans" cxnId="{62A8ACDB-7468-4DFB-835A-EEC0BD1FC538}">
      <dgm:prSet/>
      <dgm:spPr/>
      <dgm:t>
        <a:bodyPr/>
        <a:lstStyle/>
        <a:p>
          <a:endParaRPr lang="en-SG"/>
        </a:p>
      </dgm:t>
    </dgm:pt>
    <dgm:pt modelId="{C7AF0857-C03E-4D8D-A66D-60CD9491780C}">
      <dgm:prSet phldrT="[Text]"/>
      <dgm:spPr/>
      <dgm:t>
        <a:bodyPr/>
        <a:lstStyle/>
        <a:p>
          <a:pPr>
            <a:lnSpc>
              <a:spcPct val="100000"/>
            </a:lnSpc>
          </a:pPr>
          <a:r>
            <a:rPr lang="en-GB" dirty="0"/>
            <a:t>Data Wrangling</a:t>
          </a:r>
          <a:endParaRPr lang="en-SG" dirty="0"/>
        </a:p>
      </dgm:t>
    </dgm:pt>
    <dgm:pt modelId="{70D6535C-027F-48C5-8940-497FAFE45296}" type="parTrans" cxnId="{CD5490E0-C35E-4E68-ACE4-C3DFB9952808}">
      <dgm:prSet/>
      <dgm:spPr/>
      <dgm:t>
        <a:bodyPr/>
        <a:lstStyle/>
        <a:p>
          <a:endParaRPr lang="en-SG"/>
        </a:p>
      </dgm:t>
    </dgm:pt>
    <dgm:pt modelId="{F08A4075-18EB-4A5B-B536-EF3E30F0A738}" type="sibTrans" cxnId="{CD5490E0-C35E-4E68-ACE4-C3DFB9952808}">
      <dgm:prSet/>
      <dgm:spPr/>
      <dgm:t>
        <a:bodyPr/>
        <a:lstStyle/>
        <a:p>
          <a:endParaRPr lang="en-SG"/>
        </a:p>
      </dgm:t>
    </dgm:pt>
    <dgm:pt modelId="{6888C4E4-75DE-4C94-8F84-67522C7AB936}">
      <dgm:prSet phldrT="[Text]"/>
      <dgm:spPr/>
      <dgm:t>
        <a:bodyPr/>
        <a:lstStyle/>
        <a:p>
          <a:pPr>
            <a:lnSpc>
              <a:spcPct val="100000"/>
            </a:lnSpc>
          </a:pPr>
          <a:r>
            <a:rPr lang="en-US" dirty="0"/>
            <a:t>Data storing for short- and long-term memory </a:t>
          </a:r>
          <a:endParaRPr lang="en-SG" dirty="0"/>
        </a:p>
      </dgm:t>
    </dgm:pt>
    <dgm:pt modelId="{36675763-F210-4CFD-8E5A-9FEF4E462B09}" type="parTrans" cxnId="{EC4D5070-D9C2-4DE6-A4CB-A71A86CFB050}">
      <dgm:prSet/>
      <dgm:spPr/>
      <dgm:t>
        <a:bodyPr/>
        <a:lstStyle/>
        <a:p>
          <a:endParaRPr lang="en-SG"/>
        </a:p>
      </dgm:t>
    </dgm:pt>
    <dgm:pt modelId="{52E45B57-7AC0-403F-AE29-4954AEEEF72C}" type="sibTrans" cxnId="{EC4D5070-D9C2-4DE6-A4CB-A71A86CFB050}">
      <dgm:prSet/>
      <dgm:spPr/>
      <dgm:t>
        <a:bodyPr/>
        <a:lstStyle/>
        <a:p>
          <a:endParaRPr lang="en-SG"/>
        </a:p>
      </dgm:t>
    </dgm:pt>
    <dgm:pt modelId="{BBA36412-8648-4B63-891F-F92B27945B6F}" type="pres">
      <dgm:prSet presAssocID="{C2C62A54-BB4A-4E36-86CA-C987804DFBF8}" presName="Name0" presStyleCnt="0">
        <dgm:presLayoutVars>
          <dgm:chMax val="11"/>
          <dgm:chPref val="11"/>
          <dgm:dir/>
          <dgm:resizeHandles/>
        </dgm:presLayoutVars>
      </dgm:prSet>
      <dgm:spPr/>
    </dgm:pt>
    <dgm:pt modelId="{04C6551E-E021-45F0-B142-CDB5250E53A8}" type="pres">
      <dgm:prSet presAssocID="{6888C4E4-75DE-4C94-8F84-67522C7AB936}" presName="Accent4" presStyleCnt="0"/>
      <dgm:spPr/>
    </dgm:pt>
    <dgm:pt modelId="{51BD9021-F91D-469F-8B6D-755C718BD7BC}" type="pres">
      <dgm:prSet presAssocID="{6888C4E4-75DE-4C94-8F84-67522C7AB936}" presName="Accent" presStyleLbl="node1" presStyleIdx="0" presStyleCnt="4"/>
      <dgm:spPr/>
    </dgm:pt>
    <dgm:pt modelId="{B04E1AEF-987E-4635-9567-0DD139917E95}" type="pres">
      <dgm:prSet presAssocID="{6888C4E4-75DE-4C94-8F84-67522C7AB936}" presName="ParentBackground4" presStyleCnt="0"/>
      <dgm:spPr/>
    </dgm:pt>
    <dgm:pt modelId="{DC4D1FF1-62BE-4A49-A199-BD11C12C6812}" type="pres">
      <dgm:prSet presAssocID="{6888C4E4-75DE-4C94-8F84-67522C7AB936}" presName="ParentBackground" presStyleLbl="fgAcc1" presStyleIdx="0" presStyleCnt="4"/>
      <dgm:spPr/>
    </dgm:pt>
    <dgm:pt modelId="{3281F901-F301-4272-B4AE-BB468C139EB5}" type="pres">
      <dgm:prSet presAssocID="{6888C4E4-75DE-4C94-8F84-67522C7AB936}" presName="Parent4" presStyleLbl="revTx" presStyleIdx="0" presStyleCnt="0">
        <dgm:presLayoutVars>
          <dgm:chMax val="1"/>
          <dgm:chPref val="1"/>
          <dgm:bulletEnabled val="1"/>
        </dgm:presLayoutVars>
      </dgm:prSet>
      <dgm:spPr/>
    </dgm:pt>
    <dgm:pt modelId="{42589A0D-20CD-4A1A-B045-35C8C8D05D27}" type="pres">
      <dgm:prSet presAssocID="{C7AF0857-C03E-4D8D-A66D-60CD9491780C}" presName="Accent3" presStyleCnt="0"/>
      <dgm:spPr/>
    </dgm:pt>
    <dgm:pt modelId="{28CE5D2F-F627-4C13-B111-5A6E8A5A172A}" type="pres">
      <dgm:prSet presAssocID="{C7AF0857-C03E-4D8D-A66D-60CD9491780C}" presName="Accent" presStyleLbl="node1" presStyleIdx="1" presStyleCnt="4"/>
      <dgm:spPr/>
    </dgm:pt>
    <dgm:pt modelId="{B9D3EFCA-E69A-4C1E-8BD5-FC02ACE6759E}" type="pres">
      <dgm:prSet presAssocID="{C7AF0857-C03E-4D8D-A66D-60CD9491780C}" presName="ParentBackground3" presStyleCnt="0"/>
      <dgm:spPr/>
    </dgm:pt>
    <dgm:pt modelId="{1DCDBAFD-DF9B-413A-9B64-2D224EB4240B}" type="pres">
      <dgm:prSet presAssocID="{C7AF0857-C03E-4D8D-A66D-60CD9491780C}" presName="ParentBackground" presStyleLbl="fgAcc1" presStyleIdx="1" presStyleCnt="4"/>
      <dgm:spPr/>
    </dgm:pt>
    <dgm:pt modelId="{EF91ABF6-F890-4EDD-A00F-676E379ED176}" type="pres">
      <dgm:prSet presAssocID="{C7AF0857-C03E-4D8D-A66D-60CD9491780C}" presName="Parent3" presStyleLbl="revTx" presStyleIdx="0" presStyleCnt="0">
        <dgm:presLayoutVars>
          <dgm:chMax val="1"/>
          <dgm:chPref val="1"/>
          <dgm:bulletEnabled val="1"/>
        </dgm:presLayoutVars>
      </dgm:prSet>
      <dgm:spPr/>
    </dgm:pt>
    <dgm:pt modelId="{16EECF79-2D2B-455C-93B2-A44755B4AE71}" type="pres">
      <dgm:prSet presAssocID="{8F4CB481-8961-4A9A-8B61-87393050CA31}" presName="Accent2" presStyleCnt="0"/>
      <dgm:spPr/>
    </dgm:pt>
    <dgm:pt modelId="{49FFF8C2-D17F-4AE3-8B8B-75078345780A}" type="pres">
      <dgm:prSet presAssocID="{8F4CB481-8961-4A9A-8B61-87393050CA31}" presName="Accent" presStyleLbl="node1" presStyleIdx="2" presStyleCnt="4"/>
      <dgm:spPr/>
    </dgm:pt>
    <dgm:pt modelId="{EDFBDA01-7334-4052-B551-4606B9E83B70}" type="pres">
      <dgm:prSet presAssocID="{8F4CB481-8961-4A9A-8B61-87393050CA31}" presName="ParentBackground2" presStyleCnt="0"/>
      <dgm:spPr/>
    </dgm:pt>
    <dgm:pt modelId="{640F5494-52FA-4852-ACC2-51C56911034D}" type="pres">
      <dgm:prSet presAssocID="{8F4CB481-8961-4A9A-8B61-87393050CA31}" presName="ParentBackground" presStyleLbl="fgAcc1" presStyleIdx="2" presStyleCnt="4"/>
      <dgm:spPr/>
    </dgm:pt>
    <dgm:pt modelId="{16A1C527-35A9-4602-8AE9-A4203125D928}" type="pres">
      <dgm:prSet presAssocID="{8F4CB481-8961-4A9A-8B61-87393050CA31}" presName="Parent2" presStyleLbl="revTx" presStyleIdx="0" presStyleCnt="0">
        <dgm:presLayoutVars>
          <dgm:chMax val="1"/>
          <dgm:chPref val="1"/>
          <dgm:bulletEnabled val="1"/>
        </dgm:presLayoutVars>
      </dgm:prSet>
      <dgm:spPr/>
    </dgm:pt>
    <dgm:pt modelId="{6D11CCC5-9586-4F7A-B38B-2DD6E6212311}" type="pres">
      <dgm:prSet presAssocID="{321D9EA3-E304-4A82-992B-922571247F17}" presName="Accent1" presStyleCnt="0"/>
      <dgm:spPr/>
    </dgm:pt>
    <dgm:pt modelId="{EB58CCDC-087C-49B0-9E56-D924925227B9}" type="pres">
      <dgm:prSet presAssocID="{321D9EA3-E304-4A82-992B-922571247F17}" presName="Accent" presStyleLbl="node1" presStyleIdx="3" presStyleCnt="4"/>
      <dgm:spPr/>
    </dgm:pt>
    <dgm:pt modelId="{A3776B67-AC20-4049-A9EA-77B2CB41FA43}" type="pres">
      <dgm:prSet presAssocID="{321D9EA3-E304-4A82-992B-922571247F17}" presName="ParentBackground1" presStyleCnt="0"/>
      <dgm:spPr/>
    </dgm:pt>
    <dgm:pt modelId="{33D92073-496F-4ADF-8CF1-2735BACB05C4}" type="pres">
      <dgm:prSet presAssocID="{321D9EA3-E304-4A82-992B-922571247F17}" presName="ParentBackground" presStyleLbl="fgAcc1" presStyleIdx="3" presStyleCnt="4"/>
      <dgm:spPr/>
    </dgm:pt>
    <dgm:pt modelId="{685D700A-7253-4C4D-A259-8539CC5B6C17}" type="pres">
      <dgm:prSet presAssocID="{321D9EA3-E304-4A82-992B-922571247F17}" presName="Parent1" presStyleLbl="revTx" presStyleIdx="0" presStyleCnt="0">
        <dgm:presLayoutVars>
          <dgm:chMax val="1"/>
          <dgm:chPref val="1"/>
          <dgm:bulletEnabled val="1"/>
        </dgm:presLayoutVars>
      </dgm:prSet>
      <dgm:spPr/>
    </dgm:pt>
  </dgm:ptLst>
  <dgm:cxnLst>
    <dgm:cxn modelId="{CB073100-2607-4706-8072-F5903DF017AF}" type="presOf" srcId="{321D9EA3-E304-4A82-992B-922571247F17}" destId="{33D92073-496F-4ADF-8CF1-2735BACB05C4}" srcOrd="0" destOrd="0" presId="urn:microsoft.com/office/officeart/2011/layout/CircleProcess"/>
    <dgm:cxn modelId="{84340C03-7FAE-4299-BD08-A963AAE80BB4}" type="presOf" srcId="{C7AF0857-C03E-4D8D-A66D-60CD9491780C}" destId="{1DCDBAFD-DF9B-413A-9B64-2D224EB4240B}" srcOrd="0" destOrd="0" presId="urn:microsoft.com/office/officeart/2011/layout/CircleProcess"/>
    <dgm:cxn modelId="{6A1C4366-501F-4CC3-B2BF-F5848B2C0DE1}" type="presOf" srcId="{8F4CB481-8961-4A9A-8B61-87393050CA31}" destId="{16A1C527-35A9-4602-8AE9-A4203125D928}" srcOrd="1" destOrd="0" presId="urn:microsoft.com/office/officeart/2011/layout/CircleProcess"/>
    <dgm:cxn modelId="{EC4D5070-D9C2-4DE6-A4CB-A71A86CFB050}" srcId="{C2C62A54-BB4A-4E36-86CA-C987804DFBF8}" destId="{6888C4E4-75DE-4C94-8F84-67522C7AB936}" srcOrd="3" destOrd="0" parTransId="{36675763-F210-4CFD-8E5A-9FEF4E462B09}" sibTransId="{52E45B57-7AC0-403F-AE29-4954AEEEF72C}"/>
    <dgm:cxn modelId="{BA78E973-4B98-4F92-8860-93AD76441470}" type="presOf" srcId="{8F4CB481-8961-4A9A-8B61-87393050CA31}" destId="{640F5494-52FA-4852-ACC2-51C56911034D}" srcOrd="0" destOrd="0" presId="urn:microsoft.com/office/officeart/2011/layout/CircleProcess"/>
    <dgm:cxn modelId="{CC88E88C-8670-404C-8891-6DD9600FC5CC}" type="presOf" srcId="{6888C4E4-75DE-4C94-8F84-67522C7AB936}" destId="{DC4D1FF1-62BE-4A49-A199-BD11C12C6812}" srcOrd="0" destOrd="0" presId="urn:microsoft.com/office/officeart/2011/layout/CircleProcess"/>
    <dgm:cxn modelId="{5F445A97-E0B5-4E92-BC35-6EB6C2F744EB}" type="presOf" srcId="{321D9EA3-E304-4A82-992B-922571247F17}" destId="{685D700A-7253-4C4D-A259-8539CC5B6C17}" srcOrd="1" destOrd="0" presId="urn:microsoft.com/office/officeart/2011/layout/CircleProcess"/>
    <dgm:cxn modelId="{7C71B9A2-E8DC-4AB0-A0C8-BCB03FE7CE15}" srcId="{C2C62A54-BB4A-4E36-86CA-C987804DFBF8}" destId="{321D9EA3-E304-4A82-992B-922571247F17}" srcOrd="0" destOrd="0" parTransId="{3604DF7B-FA6B-4222-987C-BA35FBBF2C70}" sibTransId="{AD4F6CBA-711C-44F4-BA37-E9529562C600}"/>
    <dgm:cxn modelId="{C2C0C6B5-0F76-4363-B846-E07DC7C2AC15}" type="presOf" srcId="{6888C4E4-75DE-4C94-8F84-67522C7AB936}" destId="{3281F901-F301-4272-B4AE-BB468C139EB5}" srcOrd="1" destOrd="0" presId="urn:microsoft.com/office/officeart/2011/layout/CircleProcess"/>
    <dgm:cxn modelId="{6BC0F5C9-7275-4EA4-BEBA-08A6E5052A38}" type="presOf" srcId="{C7AF0857-C03E-4D8D-A66D-60CD9491780C}" destId="{EF91ABF6-F890-4EDD-A00F-676E379ED176}" srcOrd="1" destOrd="0" presId="urn:microsoft.com/office/officeart/2011/layout/CircleProcess"/>
    <dgm:cxn modelId="{62A8ACDB-7468-4DFB-835A-EEC0BD1FC538}" srcId="{C2C62A54-BB4A-4E36-86CA-C987804DFBF8}" destId="{8F4CB481-8961-4A9A-8B61-87393050CA31}" srcOrd="1" destOrd="0" parTransId="{88841388-9706-4555-99FF-5DB3094084B3}" sibTransId="{88174359-1A34-4C8D-BC41-9291E666BC99}"/>
    <dgm:cxn modelId="{CD5490E0-C35E-4E68-ACE4-C3DFB9952808}" srcId="{C2C62A54-BB4A-4E36-86CA-C987804DFBF8}" destId="{C7AF0857-C03E-4D8D-A66D-60CD9491780C}" srcOrd="2" destOrd="0" parTransId="{70D6535C-027F-48C5-8940-497FAFE45296}" sibTransId="{F08A4075-18EB-4A5B-B536-EF3E30F0A738}"/>
    <dgm:cxn modelId="{D14197FD-A1F6-471F-AE4A-A90D98006510}" type="presOf" srcId="{C2C62A54-BB4A-4E36-86CA-C987804DFBF8}" destId="{BBA36412-8648-4B63-891F-F92B27945B6F}" srcOrd="0" destOrd="0" presId="urn:microsoft.com/office/officeart/2011/layout/CircleProcess"/>
    <dgm:cxn modelId="{6ACB3891-B47D-44FD-BB4B-E1DB4F7C323F}" type="presParOf" srcId="{BBA36412-8648-4B63-891F-F92B27945B6F}" destId="{04C6551E-E021-45F0-B142-CDB5250E53A8}" srcOrd="0" destOrd="0" presId="urn:microsoft.com/office/officeart/2011/layout/CircleProcess"/>
    <dgm:cxn modelId="{62CD8F47-D6C3-49AC-B32E-87ED16255BD7}" type="presParOf" srcId="{04C6551E-E021-45F0-B142-CDB5250E53A8}" destId="{51BD9021-F91D-469F-8B6D-755C718BD7BC}" srcOrd="0" destOrd="0" presId="urn:microsoft.com/office/officeart/2011/layout/CircleProcess"/>
    <dgm:cxn modelId="{35566872-3779-4F73-9EF0-CD987BEC31EE}" type="presParOf" srcId="{BBA36412-8648-4B63-891F-F92B27945B6F}" destId="{B04E1AEF-987E-4635-9567-0DD139917E95}" srcOrd="1" destOrd="0" presId="urn:microsoft.com/office/officeart/2011/layout/CircleProcess"/>
    <dgm:cxn modelId="{97825232-B969-47E2-9B2C-A7F5C8D9D7B0}" type="presParOf" srcId="{B04E1AEF-987E-4635-9567-0DD139917E95}" destId="{DC4D1FF1-62BE-4A49-A199-BD11C12C6812}" srcOrd="0" destOrd="0" presId="urn:microsoft.com/office/officeart/2011/layout/CircleProcess"/>
    <dgm:cxn modelId="{7C9E5B8A-747D-434B-86F0-386A137DC0FC}" type="presParOf" srcId="{BBA36412-8648-4B63-891F-F92B27945B6F}" destId="{3281F901-F301-4272-B4AE-BB468C139EB5}" srcOrd="2" destOrd="0" presId="urn:microsoft.com/office/officeart/2011/layout/CircleProcess"/>
    <dgm:cxn modelId="{3EC7D782-253D-4457-B5D4-684FD07A973D}" type="presParOf" srcId="{BBA36412-8648-4B63-891F-F92B27945B6F}" destId="{42589A0D-20CD-4A1A-B045-35C8C8D05D27}" srcOrd="3" destOrd="0" presId="urn:microsoft.com/office/officeart/2011/layout/CircleProcess"/>
    <dgm:cxn modelId="{B916CF73-B474-4B50-930C-A77921EC043D}" type="presParOf" srcId="{42589A0D-20CD-4A1A-B045-35C8C8D05D27}" destId="{28CE5D2F-F627-4C13-B111-5A6E8A5A172A}" srcOrd="0" destOrd="0" presId="urn:microsoft.com/office/officeart/2011/layout/CircleProcess"/>
    <dgm:cxn modelId="{DCC025EA-188F-422A-ADE8-89579C8E46E6}" type="presParOf" srcId="{BBA36412-8648-4B63-891F-F92B27945B6F}" destId="{B9D3EFCA-E69A-4C1E-8BD5-FC02ACE6759E}" srcOrd="4" destOrd="0" presId="urn:microsoft.com/office/officeart/2011/layout/CircleProcess"/>
    <dgm:cxn modelId="{6B7376E9-A3F6-4404-9717-CD0EDE852BA5}" type="presParOf" srcId="{B9D3EFCA-E69A-4C1E-8BD5-FC02ACE6759E}" destId="{1DCDBAFD-DF9B-413A-9B64-2D224EB4240B}" srcOrd="0" destOrd="0" presId="urn:microsoft.com/office/officeart/2011/layout/CircleProcess"/>
    <dgm:cxn modelId="{3BFC9420-DD4A-4315-B7BA-8169D6017038}" type="presParOf" srcId="{BBA36412-8648-4B63-891F-F92B27945B6F}" destId="{EF91ABF6-F890-4EDD-A00F-676E379ED176}" srcOrd="5" destOrd="0" presId="urn:microsoft.com/office/officeart/2011/layout/CircleProcess"/>
    <dgm:cxn modelId="{C939D385-AB82-44FE-93AD-CB9EA88D3FBA}" type="presParOf" srcId="{BBA36412-8648-4B63-891F-F92B27945B6F}" destId="{16EECF79-2D2B-455C-93B2-A44755B4AE71}" srcOrd="6" destOrd="0" presId="urn:microsoft.com/office/officeart/2011/layout/CircleProcess"/>
    <dgm:cxn modelId="{39F7E9F6-2D4E-4EAB-BE87-3AB164382021}" type="presParOf" srcId="{16EECF79-2D2B-455C-93B2-A44755B4AE71}" destId="{49FFF8C2-D17F-4AE3-8B8B-75078345780A}" srcOrd="0" destOrd="0" presId="urn:microsoft.com/office/officeart/2011/layout/CircleProcess"/>
    <dgm:cxn modelId="{13738F22-E091-4F73-B293-71BAFA12791A}" type="presParOf" srcId="{BBA36412-8648-4B63-891F-F92B27945B6F}" destId="{EDFBDA01-7334-4052-B551-4606B9E83B70}" srcOrd="7" destOrd="0" presId="urn:microsoft.com/office/officeart/2011/layout/CircleProcess"/>
    <dgm:cxn modelId="{0A986320-E048-4A5A-8F2B-1CF488155738}" type="presParOf" srcId="{EDFBDA01-7334-4052-B551-4606B9E83B70}" destId="{640F5494-52FA-4852-ACC2-51C56911034D}" srcOrd="0" destOrd="0" presId="urn:microsoft.com/office/officeart/2011/layout/CircleProcess"/>
    <dgm:cxn modelId="{E955113D-E9AD-4AA0-A35B-03E373AB72DA}" type="presParOf" srcId="{BBA36412-8648-4B63-891F-F92B27945B6F}" destId="{16A1C527-35A9-4602-8AE9-A4203125D928}" srcOrd="8" destOrd="0" presId="urn:microsoft.com/office/officeart/2011/layout/CircleProcess"/>
    <dgm:cxn modelId="{964D4016-105E-4FC7-9C46-18C47019A06D}" type="presParOf" srcId="{BBA36412-8648-4B63-891F-F92B27945B6F}" destId="{6D11CCC5-9586-4F7A-B38B-2DD6E6212311}" srcOrd="9" destOrd="0" presId="urn:microsoft.com/office/officeart/2011/layout/CircleProcess"/>
    <dgm:cxn modelId="{E53FEA65-4599-4622-93A8-9E69CA189268}" type="presParOf" srcId="{6D11CCC5-9586-4F7A-B38B-2DD6E6212311}" destId="{EB58CCDC-087C-49B0-9E56-D924925227B9}" srcOrd="0" destOrd="0" presId="urn:microsoft.com/office/officeart/2011/layout/CircleProcess"/>
    <dgm:cxn modelId="{7AED65ED-0A36-4BBC-BDD9-25BEDD6F3A79}" type="presParOf" srcId="{BBA36412-8648-4B63-891F-F92B27945B6F}" destId="{A3776B67-AC20-4049-A9EA-77B2CB41FA43}" srcOrd="10" destOrd="0" presId="urn:microsoft.com/office/officeart/2011/layout/CircleProcess"/>
    <dgm:cxn modelId="{4A86E31E-DC9E-4044-A4FD-1E33E7048207}" type="presParOf" srcId="{A3776B67-AC20-4049-A9EA-77B2CB41FA43}" destId="{33D92073-496F-4ADF-8CF1-2735BACB05C4}" srcOrd="0" destOrd="0" presId="urn:microsoft.com/office/officeart/2011/layout/CircleProcess"/>
    <dgm:cxn modelId="{3FBE6427-D53D-4055-AC13-98847F7C077D}" type="presParOf" srcId="{BBA36412-8648-4B63-891F-F92B27945B6F}" destId="{685D700A-7253-4C4D-A259-8539CC5B6C17}"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86492A-0F02-4D4F-8209-87B9DED4FEE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372D6B4-3725-437B-8DBC-FFA9CB8189D3}">
      <dgm:prSet/>
      <dgm:spPr/>
      <dgm:t>
        <a:bodyPr/>
        <a:lstStyle/>
        <a:p>
          <a:r>
            <a:rPr lang="en-SG"/>
            <a:t>help us on which step should do first and what should we do. </a:t>
          </a:r>
          <a:endParaRPr lang="en-US"/>
        </a:p>
      </dgm:t>
    </dgm:pt>
    <dgm:pt modelId="{1342A5C6-1F10-40CF-BAD8-DC4AF1405EE5}" type="parTrans" cxnId="{FFAD0DB9-C4BF-42EF-98C2-B9B4B45365F9}">
      <dgm:prSet/>
      <dgm:spPr/>
      <dgm:t>
        <a:bodyPr/>
        <a:lstStyle/>
        <a:p>
          <a:endParaRPr lang="en-US"/>
        </a:p>
      </dgm:t>
    </dgm:pt>
    <dgm:pt modelId="{54826F6F-18D3-4F1D-8DE6-836F9300D1EC}" type="sibTrans" cxnId="{FFAD0DB9-C4BF-42EF-98C2-B9B4B45365F9}">
      <dgm:prSet/>
      <dgm:spPr/>
      <dgm:t>
        <a:bodyPr/>
        <a:lstStyle/>
        <a:p>
          <a:endParaRPr lang="en-US"/>
        </a:p>
      </dgm:t>
    </dgm:pt>
    <dgm:pt modelId="{6C5C7140-1F51-47E8-BAC4-8D7E946FC430}">
      <dgm:prSet/>
      <dgm:spPr/>
      <dgm:t>
        <a:bodyPr/>
        <a:lstStyle/>
        <a:p>
          <a:r>
            <a:rPr lang="en-SG"/>
            <a:t>get a quality data under a short period of time</a:t>
          </a:r>
          <a:endParaRPr lang="en-US"/>
        </a:p>
      </dgm:t>
    </dgm:pt>
    <dgm:pt modelId="{0D104EE5-6826-4407-BA3F-C374D2155260}" type="parTrans" cxnId="{39F5771D-4E70-442A-8404-A000C85344C8}">
      <dgm:prSet/>
      <dgm:spPr/>
      <dgm:t>
        <a:bodyPr/>
        <a:lstStyle/>
        <a:p>
          <a:endParaRPr lang="en-US"/>
        </a:p>
      </dgm:t>
    </dgm:pt>
    <dgm:pt modelId="{5567B5C2-DABF-466F-980F-2411C0A6534A}" type="sibTrans" cxnId="{39F5771D-4E70-442A-8404-A000C85344C8}">
      <dgm:prSet/>
      <dgm:spPr/>
      <dgm:t>
        <a:bodyPr/>
        <a:lstStyle/>
        <a:p>
          <a:endParaRPr lang="en-US"/>
        </a:p>
      </dgm:t>
    </dgm:pt>
    <dgm:pt modelId="{FBDD1B42-8B59-422A-9685-D9DCDA5CE694}">
      <dgm:prSet/>
      <dgm:spPr/>
      <dgm:t>
        <a:bodyPr/>
        <a:lstStyle/>
        <a:p>
          <a:r>
            <a:rPr lang="en-SG"/>
            <a:t>we just reduce the bias and handle with the missing values in our data for the analysis part</a:t>
          </a:r>
          <a:endParaRPr lang="en-US"/>
        </a:p>
      </dgm:t>
    </dgm:pt>
    <dgm:pt modelId="{2A8C4CB1-96DA-4D4D-9A59-4975346C450F}" type="parTrans" cxnId="{732F207D-0FC8-490C-A05C-64EDE29B14CE}">
      <dgm:prSet/>
      <dgm:spPr/>
      <dgm:t>
        <a:bodyPr/>
        <a:lstStyle/>
        <a:p>
          <a:endParaRPr lang="en-US"/>
        </a:p>
      </dgm:t>
    </dgm:pt>
    <dgm:pt modelId="{A76333AA-2663-498C-B2A9-B5A7EB454B68}" type="sibTrans" cxnId="{732F207D-0FC8-490C-A05C-64EDE29B14CE}">
      <dgm:prSet/>
      <dgm:spPr/>
      <dgm:t>
        <a:bodyPr/>
        <a:lstStyle/>
        <a:p>
          <a:endParaRPr lang="en-US"/>
        </a:p>
      </dgm:t>
    </dgm:pt>
    <dgm:pt modelId="{58EFDDFE-7920-4326-B1A7-4C075548767F}">
      <dgm:prSet/>
      <dgm:spPr/>
      <dgm:t>
        <a:bodyPr/>
        <a:lstStyle/>
        <a:p>
          <a:r>
            <a:rPr lang="en-SG"/>
            <a:t>thus, the process of exploratory data analysis will easier since the data is already cleaned</a:t>
          </a:r>
          <a:endParaRPr lang="en-US"/>
        </a:p>
      </dgm:t>
    </dgm:pt>
    <dgm:pt modelId="{1A3754AF-09D6-4705-91C4-7C19E24FFB34}" type="parTrans" cxnId="{2EC0FE1B-2D19-40DA-90DC-5CE8854C3357}">
      <dgm:prSet/>
      <dgm:spPr/>
      <dgm:t>
        <a:bodyPr/>
        <a:lstStyle/>
        <a:p>
          <a:endParaRPr lang="en-US"/>
        </a:p>
      </dgm:t>
    </dgm:pt>
    <dgm:pt modelId="{A22C573E-3963-4226-A259-1F1E9A636FA9}" type="sibTrans" cxnId="{2EC0FE1B-2D19-40DA-90DC-5CE8854C3357}">
      <dgm:prSet/>
      <dgm:spPr/>
      <dgm:t>
        <a:bodyPr/>
        <a:lstStyle/>
        <a:p>
          <a:endParaRPr lang="en-US"/>
        </a:p>
      </dgm:t>
    </dgm:pt>
    <dgm:pt modelId="{C4D245B3-F876-4D69-9283-2BC8E086B273}" type="pres">
      <dgm:prSet presAssocID="{9286492A-0F02-4D4F-8209-87B9DED4FEE3}" presName="root" presStyleCnt="0">
        <dgm:presLayoutVars>
          <dgm:dir/>
          <dgm:resizeHandles val="exact"/>
        </dgm:presLayoutVars>
      </dgm:prSet>
      <dgm:spPr/>
    </dgm:pt>
    <dgm:pt modelId="{9771CC01-7E85-41FD-A622-3D74DCA17F3D}" type="pres">
      <dgm:prSet presAssocID="{6372D6B4-3725-437B-8DBC-FFA9CB8189D3}" presName="compNode" presStyleCnt="0"/>
      <dgm:spPr/>
    </dgm:pt>
    <dgm:pt modelId="{1951491D-191B-4DF8-8093-353C2F720341}" type="pres">
      <dgm:prSet presAssocID="{6372D6B4-3725-437B-8DBC-FFA9CB8189D3}" presName="bgRect" presStyleLbl="bgShp" presStyleIdx="0" presStyleCnt="4"/>
      <dgm:spPr/>
    </dgm:pt>
    <dgm:pt modelId="{1F145F5F-B9A3-449B-B959-C487014E1B30}" type="pres">
      <dgm:prSet presAssocID="{6372D6B4-3725-437B-8DBC-FFA9CB8189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77F2B91F-4E72-4AF1-88C8-910E4844C774}" type="pres">
      <dgm:prSet presAssocID="{6372D6B4-3725-437B-8DBC-FFA9CB8189D3}" presName="spaceRect" presStyleCnt="0"/>
      <dgm:spPr/>
    </dgm:pt>
    <dgm:pt modelId="{915E2859-B560-4297-BDD8-6669E1BF18C7}" type="pres">
      <dgm:prSet presAssocID="{6372D6B4-3725-437B-8DBC-FFA9CB8189D3}" presName="parTx" presStyleLbl="revTx" presStyleIdx="0" presStyleCnt="4">
        <dgm:presLayoutVars>
          <dgm:chMax val="0"/>
          <dgm:chPref val="0"/>
        </dgm:presLayoutVars>
      </dgm:prSet>
      <dgm:spPr/>
    </dgm:pt>
    <dgm:pt modelId="{C3FA9E28-BA79-4EFC-836B-D1F7699466F4}" type="pres">
      <dgm:prSet presAssocID="{54826F6F-18D3-4F1D-8DE6-836F9300D1EC}" presName="sibTrans" presStyleCnt="0"/>
      <dgm:spPr/>
    </dgm:pt>
    <dgm:pt modelId="{8C1488B7-123E-459F-903E-788F4310E733}" type="pres">
      <dgm:prSet presAssocID="{6C5C7140-1F51-47E8-BAC4-8D7E946FC430}" presName="compNode" presStyleCnt="0"/>
      <dgm:spPr/>
    </dgm:pt>
    <dgm:pt modelId="{91E86B5B-7781-4B75-AFAE-5EA13830156E}" type="pres">
      <dgm:prSet presAssocID="{6C5C7140-1F51-47E8-BAC4-8D7E946FC430}" presName="bgRect" presStyleLbl="bgShp" presStyleIdx="1" presStyleCnt="4"/>
      <dgm:spPr/>
    </dgm:pt>
    <dgm:pt modelId="{6AF863BD-E25C-4848-B8A3-F9EC91FA16E6}" type="pres">
      <dgm:prSet presAssocID="{6C5C7140-1F51-47E8-BAC4-8D7E946FC43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2D9A62AA-CB82-42D6-B26B-11BEE9DD0A75}" type="pres">
      <dgm:prSet presAssocID="{6C5C7140-1F51-47E8-BAC4-8D7E946FC430}" presName="spaceRect" presStyleCnt="0"/>
      <dgm:spPr/>
    </dgm:pt>
    <dgm:pt modelId="{01B535C8-C349-457B-BF76-48CD171B62A4}" type="pres">
      <dgm:prSet presAssocID="{6C5C7140-1F51-47E8-BAC4-8D7E946FC430}" presName="parTx" presStyleLbl="revTx" presStyleIdx="1" presStyleCnt="4">
        <dgm:presLayoutVars>
          <dgm:chMax val="0"/>
          <dgm:chPref val="0"/>
        </dgm:presLayoutVars>
      </dgm:prSet>
      <dgm:spPr/>
    </dgm:pt>
    <dgm:pt modelId="{63A1F260-BA4C-4C29-8CF7-4EA9B28DEE0E}" type="pres">
      <dgm:prSet presAssocID="{5567B5C2-DABF-466F-980F-2411C0A6534A}" presName="sibTrans" presStyleCnt="0"/>
      <dgm:spPr/>
    </dgm:pt>
    <dgm:pt modelId="{4D47D508-2AD5-4F3E-B2E4-993C1CF89105}" type="pres">
      <dgm:prSet presAssocID="{FBDD1B42-8B59-422A-9685-D9DCDA5CE694}" presName="compNode" presStyleCnt="0"/>
      <dgm:spPr/>
    </dgm:pt>
    <dgm:pt modelId="{FD8C4C1F-287E-4792-9C31-B0E4C93D6ADE}" type="pres">
      <dgm:prSet presAssocID="{FBDD1B42-8B59-422A-9685-D9DCDA5CE694}" presName="bgRect" presStyleLbl="bgShp" presStyleIdx="2" presStyleCnt="4"/>
      <dgm:spPr/>
    </dgm:pt>
    <dgm:pt modelId="{29E12F0F-819C-4871-B0A5-4B07C7513184}" type="pres">
      <dgm:prSet presAssocID="{FBDD1B42-8B59-422A-9685-D9DCDA5CE69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681BA72-2074-45D2-9915-9641C1967305}" type="pres">
      <dgm:prSet presAssocID="{FBDD1B42-8B59-422A-9685-D9DCDA5CE694}" presName="spaceRect" presStyleCnt="0"/>
      <dgm:spPr/>
    </dgm:pt>
    <dgm:pt modelId="{5AC837F7-DECB-47FE-99BA-760D86A84BB8}" type="pres">
      <dgm:prSet presAssocID="{FBDD1B42-8B59-422A-9685-D9DCDA5CE694}" presName="parTx" presStyleLbl="revTx" presStyleIdx="2" presStyleCnt="4">
        <dgm:presLayoutVars>
          <dgm:chMax val="0"/>
          <dgm:chPref val="0"/>
        </dgm:presLayoutVars>
      </dgm:prSet>
      <dgm:spPr/>
    </dgm:pt>
    <dgm:pt modelId="{C7DA4809-1E67-4353-916C-B8469E957062}" type="pres">
      <dgm:prSet presAssocID="{A76333AA-2663-498C-B2A9-B5A7EB454B68}" presName="sibTrans" presStyleCnt="0"/>
      <dgm:spPr/>
    </dgm:pt>
    <dgm:pt modelId="{D8A06560-FF53-4C92-9F40-5CD09A2D9584}" type="pres">
      <dgm:prSet presAssocID="{58EFDDFE-7920-4326-B1A7-4C075548767F}" presName="compNode" presStyleCnt="0"/>
      <dgm:spPr/>
    </dgm:pt>
    <dgm:pt modelId="{0230C155-985A-49D7-A6FF-7730ABD1CEA8}" type="pres">
      <dgm:prSet presAssocID="{58EFDDFE-7920-4326-B1A7-4C075548767F}" presName="bgRect" presStyleLbl="bgShp" presStyleIdx="3" presStyleCnt="4"/>
      <dgm:spPr/>
    </dgm:pt>
    <dgm:pt modelId="{CC4D1C05-02DE-4B8B-9EBB-CE2A443B84D4}" type="pres">
      <dgm:prSet presAssocID="{58EFDDFE-7920-4326-B1A7-4C075548767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0C6A378A-43DF-45DE-A61B-BA924A368F01}" type="pres">
      <dgm:prSet presAssocID="{58EFDDFE-7920-4326-B1A7-4C075548767F}" presName="spaceRect" presStyleCnt="0"/>
      <dgm:spPr/>
    </dgm:pt>
    <dgm:pt modelId="{55EBD168-68BE-41C7-9829-A83DA33E23FC}" type="pres">
      <dgm:prSet presAssocID="{58EFDDFE-7920-4326-B1A7-4C075548767F}" presName="parTx" presStyleLbl="revTx" presStyleIdx="3" presStyleCnt="4">
        <dgm:presLayoutVars>
          <dgm:chMax val="0"/>
          <dgm:chPref val="0"/>
        </dgm:presLayoutVars>
      </dgm:prSet>
      <dgm:spPr/>
    </dgm:pt>
  </dgm:ptLst>
  <dgm:cxnLst>
    <dgm:cxn modelId="{C2F37D0B-DD7A-4D35-8098-3ACBF0699E08}" type="presOf" srcId="{6372D6B4-3725-437B-8DBC-FFA9CB8189D3}" destId="{915E2859-B560-4297-BDD8-6669E1BF18C7}" srcOrd="0" destOrd="0" presId="urn:microsoft.com/office/officeart/2018/2/layout/IconVerticalSolidList"/>
    <dgm:cxn modelId="{2EC0FE1B-2D19-40DA-90DC-5CE8854C3357}" srcId="{9286492A-0F02-4D4F-8209-87B9DED4FEE3}" destId="{58EFDDFE-7920-4326-B1A7-4C075548767F}" srcOrd="3" destOrd="0" parTransId="{1A3754AF-09D6-4705-91C4-7C19E24FFB34}" sibTransId="{A22C573E-3963-4226-A259-1F1E9A636FA9}"/>
    <dgm:cxn modelId="{39F5771D-4E70-442A-8404-A000C85344C8}" srcId="{9286492A-0F02-4D4F-8209-87B9DED4FEE3}" destId="{6C5C7140-1F51-47E8-BAC4-8D7E946FC430}" srcOrd="1" destOrd="0" parTransId="{0D104EE5-6826-4407-BA3F-C374D2155260}" sibTransId="{5567B5C2-DABF-466F-980F-2411C0A6534A}"/>
    <dgm:cxn modelId="{A29DE95D-1E3F-4BDE-8002-DAF3B2683FD7}" type="presOf" srcId="{58EFDDFE-7920-4326-B1A7-4C075548767F}" destId="{55EBD168-68BE-41C7-9829-A83DA33E23FC}" srcOrd="0" destOrd="0" presId="urn:microsoft.com/office/officeart/2018/2/layout/IconVerticalSolidList"/>
    <dgm:cxn modelId="{3351B879-629A-4762-B86F-A6A77030BCA1}" type="presOf" srcId="{6C5C7140-1F51-47E8-BAC4-8D7E946FC430}" destId="{01B535C8-C349-457B-BF76-48CD171B62A4}" srcOrd="0" destOrd="0" presId="urn:microsoft.com/office/officeart/2018/2/layout/IconVerticalSolidList"/>
    <dgm:cxn modelId="{732F207D-0FC8-490C-A05C-64EDE29B14CE}" srcId="{9286492A-0F02-4D4F-8209-87B9DED4FEE3}" destId="{FBDD1B42-8B59-422A-9685-D9DCDA5CE694}" srcOrd="2" destOrd="0" parTransId="{2A8C4CB1-96DA-4D4D-9A59-4975346C450F}" sibTransId="{A76333AA-2663-498C-B2A9-B5A7EB454B68}"/>
    <dgm:cxn modelId="{2FBB8285-B06C-4320-A18C-C7C80C2D4580}" type="presOf" srcId="{FBDD1B42-8B59-422A-9685-D9DCDA5CE694}" destId="{5AC837F7-DECB-47FE-99BA-760D86A84BB8}" srcOrd="0" destOrd="0" presId="urn:microsoft.com/office/officeart/2018/2/layout/IconVerticalSolidList"/>
    <dgm:cxn modelId="{FFAD0DB9-C4BF-42EF-98C2-B9B4B45365F9}" srcId="{9286492A-0F02-4D4F-8209-87B9DED4FEE3}" destId="{6372D6B4-3725-437B-8DBC-FFA9CB8189D3}" srcOrd="0" destOrd="0" parTransId="{1342A5C6-1F10-40CF-BAD8-DC4AF1405EE5}" sibTransId="{54826F6F-18D3-4F1D-8DE6-836F9300D1EC}"/>
    <dgm:cxn modelId="{5F846BDE-D4C0-4408-8F01-74B371927B3C}" type="presOf" srcId="{9286492A-0F02-4D4F-8209-87B9DED4FEE3}" destId="{C4D245B3-F876-4D69-9283-2BC8E086B273}" srcOrd="0" destOrd="0" presId="urn:microsoft.com/office/officeart/2018/2/layout/IconVerticalSolidList"/>
    <dgm:cxn modelId="{214B578C-5E99-4DB6-8265-417E26DA134C}" type="presParOf" srcId="{C4D245B3-F876-4D69-9283-2BC8E086B273}" destId="{9771CC01-7E85-41FD-A622-3D74DCA17F3D}" srcOrd="0" destOrd="0" presId="urn:microsoft.com/office/officeart/2018/2/layout/IconVerticalSolidList"/>
    <dgm:cxn modelId="{887CF681-9FB3-4BF9-A2EE-ABDEF6FB7869}" type="presParOf" srcId="{9771CC01-7E85-41FD-A622-3D74DCA17F3D}" destId="{1951491D-191B-4DF8-8093-353C2F720341}" srcOrd="0" destOrd="0" presId="urn:microsoft.com/office/officeart/2018/2/layout/IconVerticalSolidList"/>
    <dgm:cxn modelId="{392E8990-F54A-4475-AA3C-3FB8FED67D60}" type="presParOf" srcId="{9771CC01-7E85-41FD-A622-3D74DCA17F3D}" destId="{1F145F5F-B9A3-449B-B959-C487014E1B30}" srcOrd="1" destOrd="0" presId="urn:microsoft.com/office/officeart/2018/2/layout/IconVerticalSolidList"/>
    <dgm:cxn modelId="{CC0C067B-9A63-4264-90A1-4E0D53E1BEBB}" type="presParOf" srcId="{9771CC01-7E85-41FD-A622-3D74DCA17F3D}" destId="{77F2B91F-4E72-4AF1-88C8-910E4844C774}" srcOrd="2" destOrd="0" presId="urn:microsoft.com/office/officeart/2018/2/layout/IconVerticalSolidList"/>
    <dgm:cxn modelId="{71171712-C90C-4FD8-9526-41A123F8D259}" type="presParOf" srcId="{9771CC01-7E85-41FD-A622-3D74DCA17F3D}" destId="{915E2859-B560-4297-BDD8-6669E1BF18C7}" srcOrd="3" destOrd="0" presId="urn:microsoft.com/office/officeart/2018/2/layout/IconVerticalSolidList"/>
    <dgm:cxn modelId="{41610951-AF75-479F-ABFA-963497959E92}" type="presParOf" srcId="{C4D245B3-F876-4D69-9283-2BC8E086B273}" destId="{C3FA9E28-BA79-4EFC-836B-D1F7699466F4}" srcOrd="1" destOrd="0" presId="urn:microsoft.com/office/officeart/2018/2/layout/IconVerticalSolidList"/>
    <dgm:cxn modelId="{97096CB9-C3E1-4CD2-AA0A-FD4294937F56}" type="presParOf" srcId="{C4D245B3-F876-4D69-9283-2BC8E086B273}" destId="{8C1488B7-123E-459F-903E-788F4310E733}" srcOrd="2" destOrd="0" presId="urn:microsoft.com/office/officeart/2018/2/layout/IconVerticalSolidList"/>
    <dgm:cxn modelId="{7F63B300-61F9-43AF-906B-67CA5DD8818B}" type="presParOf" srcId="{8C1488B7-123E-459F-903E-788F4310E733}" destId="{91E86B5B-7781-4B75-AFAE-5EA13830156E}" srcOrd="0" destOrd="0" presId="urn:microsoft.com/office/officeart/2018/2/layout/IconVerticalSolidList"/>
    <dgm:cxn modelId="{04A8F452-C79D-4258-9E07-C2648AC5DCC4}" type="presParOf" srcId="{8C1488B7-123E-459F-903E-788F4310E733}" destId="{6AF863BD-E25C-4848-B8A3-F9EC91FA16E6}" srcOrd="1" destOrd="0" presId="urn:microsoft.com/office/officeart/2018/2/layout/IconVerticalSolidList"/>
    <dgm:cxn modelId="{656B18B3-C14E-4388-9EAA-96C431A4F0B9}" type="presParOf" srcId="{8C1488B7-123E-459F-903E-788F4310E733}" destId="{2D9A62AA-CB82-42D6-B26B-11BEE9DD0A75}" srcOrd="2" destOrd="0" presId="urn:microsoft.com/office/officeart/2018/2/layout/IconVerticalSolidList"/>
    <dgm:cxn modelId="{CEC5C7A6-F6E3-4F2A-AEA3-65BA21751390}" type="presParOf" srcId="{8C1488B7-123E-459F-903E-788F4310E733}" destId="{01B535C8-C349-457B-BF76-48CD171B62A4}" srcOrd="3" destOrd="0" presId="urn:microsoft.com/office/officeart/2018/2/layout/IconVerticalSolidList"/>
    <dgm:cxn modelId="{C72AEE70-D2F7-48A7-A2E4-28C8A524F7C4}" type="presParOf" srcId="{C4D245B3-F876-4D69-9283-2BC8E086B273}" destId="{63A1F260-BA4C-4C29-8CF7-4EA9B28DEE0E}" srcOrd="3" destOrd="0" presId="urn:microsoft.com/office/officeart/2018/2/layout/IconVerticalSolidList"/>
    <dgm:cxn modelId="{AE853D51-9136-4B9E-B7FF-71DB74CF7990}" type="presParOf" srcId="{C4D245B3-F876-4D69-9283-2BC8E086B273}" destId="{4D47D508-2AD5-4F3E-B2E4-993C1CF89105}" srcOrd="4" destOrd="0" presId="urn:microsoft.com/office/officeart/2018/2/layout/IconVerticalSolidList"/>
    <dgm:cxn modelId="{99FFAAA0-FB4C-4507-9781-F1D9B173E8F5}" type="presParOf" srcId="{4D47D508-2AD5-4F3E-B2E4-993C1CF89105}" destId="{FD8C4C1F-287E-4792-9C31-B0E4C93D6ADE}" srcOrd="0" destOrd="0" presId="urn:microsoft.com/office/officeart/2018/2/layout/IconVerticalSolidList"/>
    <dgm:cxn modelId="{A64A8F77-32AD-4602-A30C-EEC6FA3D4ED7}" type="presParOf" srcId="{4D47D508-2AD5-4F3E-B2E4-993C1CF89105}" destId="{29E12F0F-819C-4871-B0A5-4B07C7513184}" srcOrd="1" destOrd="0" presId="urn:microsoft.com/office/officeart/2018/2/layout/IconVerticalSolidList"/>
    <dgm:cxn modelId="{5DA6DFEE-BE48-44DC-B7B6-C0AF500D825A}" type="presParOf" srcId="{4D47D508-2AD5-4F3E-B2E4-993C1CF89105}" destId="{4681BA72-2074-45D2-9915-9641C1967305}" srcOrd="2" destOrd="0" presId="urn:microsoft.com/office/officeart/2018/2/layout/IconVerticalSolidList"/>
    <dgm:cxn modelId="{465E1C47-9674-415C-AA35-15F56CB0E37A}" type="presParOf" srcId="{4D47D508-2AD5-4F3E-B2E4-993C1CF89105}" destId="{5AC837F7-DECB-47FE-99BA-760D86A84BB8}" srcOrd="3" destOrd="0" presId="urn:microsoft.com/office/officeart/2018/2/layout/IconVerticalSolidList"/>
    <dgm:cxn modelId="{196065BE-960C-4488-90E2-F9EC6DE2EDC0}" type="presParOf" srcId="{C4D245B3-F876-4D69-9283-2BC8E086B273}" destId="{C7DA4809-1E67-4353-916C-B8469E957062}" srcOrd="5" destOrd="0" presId="urn:microsoft.com/office/officeart/2018/2/layout/IconVerticalSolidList"/>
    <dgm:cxn modelId="{566E8E4D-3203-49BD-B592-26B9EAE544C0}" type="presParOf" srcId="{C4D245B3-F876-4D69-9283-2BC8E086B273}" destId="{D8A06560-FF53-4C92-9F40-5CD09A2D9584}" srcOrd="6" destOrd="0" presId="urn:microsoft.com/office/officeart/2018/2/layout/IconVerticalSolidList"/>
    <dgm:cxn modelId="{D672FFA3-29F0-4890-8B52-2531C3884180}" type="presParOf" srcId="{D8A06560-FF53-4C92-9F40-5CD09A2D9584}" destId="{0230C155-985A-49D7-A6FF-7730ABD1CEA8}" srcOrd="0" destOrd="0" presId="urn:microsoft.com/office/officeart/2018/2/layout/IconVerticalSolidList"/>
    <dgm:cxn modelId="{9861E1C0-B548-4C44-B34A-94371EAD41B7}" type="presParOf" srcId="{D8A06560-FF53-4C92-9F40-5CD09A2D9584}" destId="{CC4D1C05-02DE-4B8B-9EBB-CE2A443B84D4}" srcOrd="1" destOrd="0" presId="urn:microsoft.com/office/officeart/2018/2/layout/IconVerticalSolidList"/>
    <dgm:cxn modelId="{FF4BF4C9-1D94-4AA6-9267-5654D974AB54}" type="presParOf" srcId="{D8A06560-FF53-4C92-9F40-5CD09A2D9584}" destId="{0C6A378A-43DF-45DE-A61B-BA924A368F01}" srcOrd="2" destOrd="0" presId="urn:microsoft.com/office/officeart/2018/2/layout/IconVerticalSolidList"/>
    <dgm:cxn modelId="{76A92A7C-281B-4B81-945C-37588FF09A75}" type="presParOf" srcId="{D8A06560-FF53-4C92-9F40-5CD09A2D9584}" destId="{55EBD168-68BE-41C7-9829-A83DA33E23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B75FDF-E614-4374-8879-F6A249F6BBC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SG"/>
        </a:p>
      </dgm:t>
    </dgm:pt>
    <dgm:pt modelId="{CBC9C00D-0860-4247-82DC-F0AD7F7B9256}">
      <dgm:prSet phldrT="[Text]"/>
      <dgm:spPr/>
      <dgm:t>
        <a:bodyPr/>
        <a:lstStyle/>
        <a:p>
          <a:pPr>
            <a:lnSpc>
              <a:spcPct val="100000"/>
            </a:lnSpc>
          </a:pPr>
          <a:r>
            <a:rPr lang="en-GB" dirty="0"/>
            <a:t>Discovery</a:t>
          </a:r>
          <a:endParaRPr lang="en-SG" dirty="0"/>
        </a:p>
      </dgm:t>
    </dgm:pt>
    <dgm:pt modelId="{FC06C24A-FAF0-4A40-A802-BCCD8C663D66}" type="parTrans" cxnId="{7EB5E969-52FC-4FC4-BC62-A12A15840321}">
      <dgm:prSet/>
      <dgm:spPr/>
      <dgm:t>
        <a:bodyPr/>
        <a:lstStyle/>
        <a:p>
          <a:endParaRPr lang="en-SG"/>
        </a:p>
      </dgm:t>
    </dgm:pt>
    <dgm:pt modelId="{229BDE5B-CAF2-471D-827D-EDBC26283D61}" type="sibTrans" cxnId="{7EB5E969-52FC-4FC4-BC62-A12A15840321}">
      <dgm:prSet/>
      <dgm:spPr/>
      <dgm:t>
        <a:bodyPr/>
        <a:lstStyle/>
        <a:p>
          <a:endParaRPr lang="en-SG"/>
        </a:p>
      </dgm:t>
    </dgm:pt>
    <dgm:pt modelId="{4D8F7F87-AC68-40F7-9232-EC3A9EF37153}">
      <dgm:prSet phldrT="[Text]"/>
      <dgm:spPr/>
      <dgm:t>
        <a:bodyPr/>
        <a:lstStyle/>
        <a:p>
          <a:pPr>
            <a:lnSpc>
              <a:spcPct val="100000"/>
            </a:lnSpc>
          </a:pPr>
          <a:r>
            <a:rPr lang="en-GB" dirty="0"/>
            <a:t>Structuring</a:t>
          </a:r>
          <a:endParaRPr lang="en-SG" dirty="0"/>
        </a:p>
      </dgm:t>
    </dgm:pt>
    <dgm:pt modelId="{51EA43C3-0566-40BB-AE81-D944F49F626B}" type="parTrans" cxnId="{94691812-2B23-4FB0-A314-6ACC13416AE6}">
      <dgm:prSet/>
      <dgm:spPr/>
      <dgm:t>
        <a:bodyPr/>
        <a:lstStyle/>
        <a:p>
          <a:endParaRPr lang="en-SG"/>
        </a:p>
      </dgm:t>
    </dgm:pt>
    <dgm:pt modelId="{B6115F0F-AF32-4B02-A93D-D3A72AD69FFB}" type="sibTrans" cxnId="{94691812-2B23-4FB0-A314-6ACC13416AE6}">
      <dgm:prSet/>
      <dgm:spPr/>
      <dgm:t>
        <a:bodyPr/>
        <a:lstStyle/>
        <a:p>
          <a:endParaRPr lang="en-SG"/>
        </a:p>
      </dgm:t>
    </dgm:pt>
    <dgm:pt modelId="{D1C95C5C-5F01-43D8-914A-78EDDC9CEB3D}">
      <dgm:prSet phldrT="[Text]"/>
      <dgm:spPr/>
      <dgm:t>
        <a:bodyPr/>
        <a:lstStyle/>
        <a:p>
          <a:pPr>
            <a:lnSpc>
              <a:spcPct val="100000"/>
            </a:lnSpc>
          </a:pPr>
          <a:r>
            <a:rPr lang="en-GB" dirty="0"/>
            <a:t>Cleaning</a:t>
          </a:r>
          <a:endParaRPr lang="en-SG" dirty="0"/>
        </a:p>
      </dgm:t>
    </dgm:pt>
    <dgm:pt modelId="{B718DF04-2B26-45AB-9D0C-1E171E59E9CB}" type="parTrans" cxnId="{B605C14E-8708-4FE9-AAD4-9B01CAB7A787}">
      <dgm:prSet/>
      <dgm:spPr/>
      <dgm:t>
        <a:bodyPr/>
        <a:lstStyle/>
        <a:p>
          <a:endParaRPr lang="en-SG"/>
        </a:p>
      </dgm:t>
    </dgm:pt>
    <dgm:pt modelId="{1A690501-B652-4105-8F76-CE38545A3CA9}" type="sibTrans" cxnId="{B605C14E-8708-4FE9-AAD4-9B01CAB7A787}">
      <dgm:prSet/>
      <dgm:spPr/>
      <dgm:t>
        <a:bodyPr/>
        <a:lstStyle/>
        <a:p>
          <a:endParaRPr lang="en-SG"/>
        </a:p>
      </dgm:t>
    </dgm:pt>
    <dgm:pt modelId="{EB96F305-B8CB-4BB6-988C-DA2C087DE256}">
      <dgm:prSet phldrT="[Text]"/>
      <dgm:spPr/>
      <dgm:t>
        <a:bodyPr/>
        <a:lstStyle/>
        <a:p>
          <a:pPr>
            <a:lnSpc>
              <a:spcPct val="100000"/>
            </a:lnSpc>
          </a:pPr>
          <a:r>
            <a:rPr lang="en-GB" dirty="0"/>
            <a:t>Publishing</a:t>
          </a:r>
          <a:endParaRPr lang="en-SG" dirty="0"/>
        </a:p>
      </dgm:t>
    </dgm:pt>
    <dgm:pt modelId="{D3E075AE-4774-4200-97C8-69AE68063D88}" type="parTrans" cxnId="{739B7668-6AEF-4B82-BDB0-FA86AF38B992}">
      <dgm:prSet/>
      <dgm:spPr/>
      <dgm:t>
        <a:bodyPr/>
        <a:lstStyle/>
        <a:p>
          <a:endParaRPr lang="en-SG"/>
        </a:p>
      </dgm:t>
    </dgm:pt>
    <dgm:pt modelId="{1897649B-A9CD-4FA6-8ACB-1EEAF7B17621}" type="sibTrans" cxnId="{739B7668-6AEF-4B82-BDB0-FA86AF38B992}">
      <dgm:prSet/>
      <dgm:spPr/>
      <dgm:t>
        <a:bodyPr/>
        <a:lstStyle/>
        <a:p>
          <a:endParaRPr lang="en-SG"/>
        </a:p>
      </dgm:t>
    </dgm:pt>
    <dgm:pt modelId="{F44EA617-6959-4DA1-ACA1-F58914A0649B}">
      <dgm:prSet phldrT="[Text]"/>
      <dgm:spPr/>
      <dgm:t>
        <a:bodyPr/>
        <a:lstStyle/>
        <a:p>
          <a:pPr>
            <a:lnSpc>
              <a:spcPct val="100000"/>
            </a:lnSpc>
          </a:pPr>
          <a:r>
            <a:rPr lang="en-GB" dirty="0"/>
            <a:t>Enriching</a:t>
          </a:r>
          <a:endParaRPr lang="en-SG" dirty="0"/>
        </a:p>
      </dgm:t>
    </dgm:pt>
    <dgm:pt modelId="{A103005A-28B5-4700-9653-712A4D3A3DFF}" type="parTrans" cxnId="{4A95F74B-43C9-44B1-B695-AF7A1880B88B}">
      <dgm:prSet/>
      <dgm:spPr/>
      <dgm:t>
        <a:bodyPr/>
        <a:lstStyle/>
        <a:p>
          <a:endParaRPr lang="en-SG"/>
        </a:p>
      </dgm:t>
    </dgm:pt>
    <dgm:pt modelId="{13CB7EF7-41D6-4EB5-BBF0-ED3803B0C5C0}" type="sibTrans" cxnId="{4A95F74B-43C9-44B1-B695-AF7A1880B88B}">
      <dgm:prSet/>
      <dgm:spPr/>
      <dgm:t>
        <a:bodyPr/>
        <a:lstStyle/>
        <a:p>
          <a:endParaRPr lang="en-SG"/>
        </a:p>
      </dgm:t>
    </dgm:pt>
    <dgm:pt modelId="{C3464831-166B-456B-A504-C0E023B910C7}">
      <dgm:prSet phldrT="[Text]"/>
      <dgm:spPr/>
      <dgm:t>
        <a:bodyPr/>
        <a:lstStyle/>
        <a:p>
          <a:pPr>
            <a:lnSpc>
              <a:spcPct val="100000"/>
            </a:lnSpc>
          </a:pPr>
          <a:r>
            <a:rPr lang="en-GB" dirty="0"/>
            <a:t>Validating</a:t>
          </a:r>
          <a:endParaRPr lang="en-SG" dirty="0"/>
        </a:p>
      </dgm:t>
    </dgm:pt>
    <dgm:pt modelId="{65C46570-20C4-4433-9BC0-A5B21FB12AE9}" type="parTrans" cxnId="{6D6DB969-42F9-4CBF-982C-072C4BB5FA5C}">
      <dgm:prSet/>
      <dgm:spPr/>
      <dgm:t>
        <a:bodyPr/>
        <a:lstStyle/>
        <a:p>
          <a:endParaRPr lang="en-SG"/>
        </a:p>
      </dgm:t>
    </dgm:pt>
    <dgm:pt modelId="{91F051CD-3C02-4A59-989C-225E146316EF}" type="sibTrans" cxnId="{6D6DB969-42F9-4CBF-982C-072C4BB5FA5C}">
      <dgm:prSet/>
      <dgm:spPr/>
      <dgm:t>
        <a:bodyPr/>
        <a:lstStyle/>
        <a:p>
          <a:endParaRPr lang="en-SG"/>
        </a:p>
      </dgm:t>
    </dgm:pt>
    <dgm:pt modelId="{BFE97DC7-C45D-4D62-981A-CB254FF527FC}" type="pres">
      <dgm:prSet presAssocID="{F5B75FDF-E614-4374-8879-F6A249F6BBC9}" presName="root" presStyleCnt="0">
        <dgm:presLayoutVars>
          <dgm:dir/>
          <dgm:resizeHandles val="exact"/>
        </dgm:presLayoutVars>
      </dgm:prSet>
      <dgm:spPr/>
    </dgm:pt>
    <dgm:pt modelId="{7777B71F-E293-4862-A26E-A20F43F5F1CC}" type="pres">
      <dgm:prSet presAssocID="{CBC9C00D-0860-4247-82DC-F0AD7F7B9256}" presName="compNode" presStyleCnt="0"/>
      <dgm:spPr/>
    </dgm:pt>
    <dgm:pt modelId="{D048E9D6-E8BF-465D-B4D9-AF52F9CA0A03}" type="pres">
      <dgm:prSet presAssocID="{CBC9C00D-0860-4247-82DC-F0AD7F7B9256}" presName="bgRect" presStyleLbl="bgShp" presStyleIdx="0" presStyleCnt="6"/>
      <dgm:spPr/>
    </dgm:pt>
    <dgm:pt modelId="{4560329B-EB8B-49D2-A34D-B5933B893542}" type="pres">
      <dgm:prSet presAssocID="{CBC9C00D-0860-4247-82DC-F0AD7F7B925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2600014C-CC67-4634-8277-96CF35FA49A1}" type="pres">
      <dgm:prSet presAssocID="{CBC9C00D-0860-4247-82DC-F0AD7F7B9256}" presName="spaceRect" presStyleCnt="0"/>
      <dgm:spPr/>
    </dgm:pt>
    <dgm:pt modelId="{5A2763FE-8349-4E69-AB98-31B588DE50B0}" type="pres">
      <dgm:prSet presAssocID="{CBC9C00D-0860-4247-82DC-F0AD7F7B9256}" presName="parTx" presStyleLbl="revTx" presStyleIdx="0" presStyleCnt="6">
        <dgm:presLayoutVars>
          <dgm:chMax val="0"/>
          <dgm:chPref val="0"/>
        </dgm:presLayoutVars>
      </dgm:prSet>
      <dgm:spPr/>
    </dgm:pt>
    <dgm:pt modelId="{FF92D102-FF65-49D7-8DB2-1649E48A9199}" type="pres">
      <dgm:prSet presAssocID="{229BDE5B-CAF2-471D-827D-EDBC26283D61}" presName="sibTrans" presStyleCnt="0"/>
      <dgm:spPr/>
    </dgm:pt>
    <dgm:pt modelId="{545076D5-77BD-4BC4-84C6-19BD590D5980}" type="pres">
      <dgm:prSet presAssocID="{4D8F7F87-AC68-40F7-9232-EC3A9EF37153}" presName="compNode" presStyleCnt="0"/>
      <dgm:spPr/>
    </dgm:pt>
    <dgm:pt modelId="{27A96E1A-FE77-4A30-A772-F68EA2EF92B1}" type="pres">
      <dgm:prSet presAssocID="{4D8F7F87-AC68-40F7-9232-EC3A9EF37153}" presName="bgRect" presStyleLbl="bgShp" presStyleIdx="1" presStyleCnt="6"/>
      <dgm:spPr/>
    </dgm:pt>
    <dgm:pt modelId="{F5DAD2C9-9526-4C31-B998-81702F11D357}" type="pres">
      <dgm:prSet presAssocID="{4D8F7F87-AC68-40F7-9232-EC3A9EF3715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A4BFF530-BC62-4D79-9DD2-727CA59CFF02}" type="pres">
      <dgm:prSet presAssocID="{4D8F7F87-AC68-40F7-9232-EC3A9EF37153}" presName="spaceRect" presStyleCnt="0"/>
      <dgm:spPr/>
    </dgm:pt>
    <dgm:pt modelId="{C792D7D7-3FC4-4DA9-AF43-B54C50078718}" type="pres">
      <dgm:prSet presAssocID="{4D8F7F87-AC68-40F7-9232-EC3A9EF37153}" presName="parTx" presStyleLbl="revTx" presStyleIdx="1" presStyleCnt="6">
        <dgm:presLayoutVars>
          <dgm:chMax val="0"/>
          <dgm:chPref val="0"/>
        </dgm:presLayoutVars>
      </dgm:prSet>
      <dgm:spPr/>
    </dgm:pt>
    <dgm:pt modelId="{CA6F0589-8E45-44F0-B22E-6984F9288F5B}" type="pres">
      <dgm:prSet presAssocID="{B6115F0F-AF32-4B02-A93D-D3A72AD69FFB}" presName="sibTrans" presStyleCnt="0"/>
      <dgm:spPr/>
    </dgm:pt>
    <dgm:pt modelId="{6F206798-F000-4366-866F-DDB19CF898F0}" type="pres">
      <dgm:prSet presAssocID="{D1C95C5C-5F01-43D8-914A-78EDDC9CEB3D}" presName="compNode" presStyleCnt="0"/>
      <dgm:spPr/>
    </dgm:pt>
    <dgm:pt modelId="{70AFBC16-769E-49D7-8228-558A381BC33A}" type="pres">
      <dgm:prSet presAssocID="{D1C95C5C-5F01-43D8-914A-78EDDC9CEB3D}" presName="bgRect" presStyleLbl="bgShp" presStyleIdx="2" presStyleCnt="6"/>
      <dgm:spPr/>
    </dgm:pt>
    <dgm:pt modelId="{F1BD8CD7-685A-4A2E-A3FE-B1AA2B6C585F}" type="pres">
      <dgm:prSet presAssocID="{D1C95C5C-5F01-43D8-914A-78EDDC9CEB3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25282A7D-57B2-461F-A2E9-42DC6E13FAC9}" type="pres">
      <dgm:prSet presAssocID="{D1C95C5C-5F01-43D8-914A-78EDDC9CEB3D}" presName="spaceRect" presStyleCnt="0"/>
      <dgm:spPr/>
    </dgm:pt>
    <dgm:pt modelId="{4CF530FC-F2DA-4F8A-BF0C-8AC6E47709B1}" type="pres">
      <dgm:prSet presAssocID="{D1C95C5C-5F01-43D8-914A-78EDDC9CEB3D}" presName="parTx" presStyleLbl="revTx" presStyleIdx="2" presStyleCnt="6">
        <dgm:presLayoutVars>
          <dgm:chMax val="0"/>
          <dgm:chPref val="0"/>
        </dgm:presLayoutVars>
      </dgm:prSet>
      <dgm:spPr/>
    </dgm:pt>
    <dgm:pt modelId="{1E024FD9-5763-45A8-A88C-2DB08EA21405}" type="pres">
      <dgm:prSet presAssocID="{1A690501-B652-4105-8F76-CE38545A3CA9}" presName="sibTrans" presStyleCnt="0"/>
      <dgm:spPr/>
    </dgm:pt>
    <dgm:pt modelId="{0210AB6B-4F10-49FA-B1BC-0B5B0BBD5611}" type="pres">
      <dgm:prSet presAssocID="{F44EA617-6959-4DA1-ACA1-F58914A0649B}" presName="compNode" presStyleCnt="0"/>
      <dgm:spPr/>
    </dgm:pt>
    <dgm:pt modelId="{E7A71F97-4604-4282-BE46-BD70920A17E5}" type="pres">
      <dgm:prSet presAssocID="{F44EA617-6959-4DA1-ACA1-F58914A0649B}" presName="bgRect" presStyleLbl="bgShp" presStyleIdx="3" presStyleCnt="6"/>
      <dgm:spPr/>
    </dgm:pt>
    <dgm:pt modelId="{AB1B949D-6A90-4024-A951-D889254CD9FF}" type="pres">
      <dgm:prSet presAssocID="{F44EA617-6959-4DA1-ACA1-F58914A0649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B1AB13C6-4D65-47FC-99FE-5CD6F289F534}" type="pres">
      <dgm:prSet presAssocID="{F44EA617-6959-4DA1-ACA1-F58914A0649B}" presName="spaceRect" presStyleCnt="0"/>
      <dgm:spPr/>
    </dgm:pt>
    <dgm:pt modelId="{1AF27EAE-A645-49C8-8EEF-22B13B987FBC}" type="pres">
      <dgm:prSet presAssocID="{F44EA617-6959-4DA1-ACA1-F58914A0649B}" presName="parTx" presStyleLbl="revTx" presStyleIdx="3" presStyleCnt="6">
        <dgm:presLayoutVars>
          <dgm:chMax val="0"/>
          <dgm:chPref val="0"/>
        </dgm:presLayoutVars>
      </dgm:prSet>
      <dgm:spPr/>
    </dgm:pt>
    <dgm:pt modelId="{AB687E13-A133-4B49-9A9B-114FEB4BD9BA}" type="pres">
      <dgm:prSet presAssocID="{13CB7EF7-41D6-4EB5-BBF0-ED3803B0C5C0}" presName="sibTrans" presStyleCnt="0"/>
      <dgm:spPr/>
    </dgm:pt>
    <dgm:pt modelId="{2651AC83-1075-48A2-A42A-D80754CFD923}" type="pres">
      <dgm:prSet presAssocID="{C3464831-166B-456B-A504-C0E023B910C7}" presName="compNode" presStyleCnt="0"/>
      <dgm:spPr/>
    </dgm:pt>
    <dgm:pt modelId="{0A5B0F81-0100-48C7-AF77-58524F59C119}" type="pres">
      <dgm:prSet presAssocID="{C3464831-166B-456B-A504-C0E023B910C7}" presName="bgRect" presStyleLbl="bgShp" presStyleIdx="4" presStyleCnt="6"/>
      <dgm:spPr/>
    </dgm:pt>
    <dgm:pt modelId="{5DF6EA7C-9E61-4E4A-B7CF-4162BD2F1264}" type="pres">
      <dgm:prSet presAssocID="{C3464831-166B-456B-A504-C0E023B910C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bulb"/>
        </a:ext>
      </dgm:extLst>
    </dgm:pt>
    <dgm:pt modelId="{13C5B60A-2D9A-45F6-BEC8-A5CE665F1891}" type="pres">
      <dgm:prSet presAssocID="{C3464831-166B-456B-A504-C0E023B910C7}" presName="spaceRect" presStyleCnt="0"/>
      <dgm:spPr/>
    </dgm:pt>
    <dgm:pt modelId="{D40E5135-1F15-4EC8-B6FE-47F554D7CD34}" type="pres">
      <dgm:prSet presAssocID="{C3464831-166B-456B-A504-C0E023B910C7}" presName="parTx" presStyleLbl="revTx" presStyleIdx="4" presStyleCnt="6">
        <dgm:presLayoutVars>
          <dgm:chMax val="0"/>
          <dgm:chPref val="0"/>
        </dgm:presLayoutVars>
      </dgm:prSet>
      <dgm:spPr/>
    </dgm:pt>
    <dgm:pt modelId="{25484821-07F7-446D-B509-7287AA590C76}" type="pres">
      <dgm:prSet presAssocID="{91F051CD-3C02-4A59-989C-225E146316EF}" presName="sibTrans" presStyleCnt="0"/>
      <dgm:spPr/>
    </dgm:pt>
    <dgm:pt modelId="{99BEB07C-2470-41C8-BA9B-0805AE627307}" type="pres">
      <dgm:prSet presAssocID="{EB96F305-B8CB-4BB6-988C-DA2C087DE256}" presName="compNode" presStyleCnt="0"/>
      <dgm:spPr/>
    </dgm:pt>
    <dgm:pt modelId="{9C81BCEA-C230-4D88-B928-D33C5BA39D9B}" type="pres">
      <dgm:prSet presAssocID="{EB96F305-B8CB-4BB6-988C-DA2C087DE256}" presName="bgRect" presStyleLbl="bgShp" presStyleIdx="5" presStyleCnt="6"/>
      <dgm:spPr/>
    </dgm:pt>
    <dgm:pt modelId="{03D64571-3C37-411E-9244-99C9E1D23858}" type="pres">
      <dgm:prSet presAssocID="{EB96F305-B8CB-4BB6-988C-DA2C087DE25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9CBED951-6986-408D-B3CE-54E065E210EA}" type="pres">
      <dgm:prSet presAssocID="{EB96F305-B8CB-4BB6-988C-DA2C087DE256}" presName="spaceRect" presStyleCnt="0"/>
      <dgm:spPr/>
    </dgm:pt>
    <dgm:pt modelId="{6DEB1005-5E16-43DA-9E3E-ED77E3AC14F2}" type="pres">
      <dgm:prSet presAssocID="{EB96F305-B8CB-4BB6-988C-DA2C087DE256}" presName="parTx" presStyleLbl="revTx" presStyleIdx="5" presStyleCnt="6">
        <dgm:presLayoutVars>
          <dgm:chMax val="0"/>
          <dgm:chPref val="0"/>
        </dgm:presLayoutVars>
      </dgm:prSet>
      <dgm:spPr/>
    </dgm:pt>
  </dgm:ptLst>
  <dgm:cxnLst>
    <dgm:cxn modelId="{6F7CE00C-5B22-47C4-AE0A-2814420D4DA4}" type="presOf" srcId="{F5B75FDF-E614-4374-8879-F6A249F6BBC9}" destId="{BFE97DC7-C45D-4D62-981A-CB254FF527FC}" srcOrd="0" destOrd="0" presId="urn:microsoft.com/office/officeart/2018/2/layout/IconVerticalSolidList"/>
    <dgm:cxn modelId="{94691812-2B23-4FB0-A314-6ACC13416AE6}" srcId="{F5B75FDF-E614-4374-8879-F6A249F6BBC9}" destId="{4D8F7F87-AC68-40F7-9232-EC3A9EF37153}" srcOrd="1" destOrd="0" parTransId="{51EA43C3-0566-40BB-AE81-D944F49F626B}" sibTransId="{B6115F0F-AF32-4B02-A93D-D3A72AD69FFB}"/>
    <dgm:cxn modelId="{A014D115-0CB0-48E0-A728-025A404BAC38}" type="presOf" srcId="{4D8F7F87-AC68-40F7-9232-EC3A9EF37153}" destId="{C792D7D7-3FC4-4DA9-AF43-B54C50078718}" srcOrd="0" destOrd="0" presId="urn:microsoft.com/office/officeart/2018/2/layout/IconVerticalSolidList"/>
    <dgm:cxn modelId="{263ADF65-3E33-437B-BBBF-836111FB67D8}" type="presOf" srcId="{EB96F305-B8CB-4BB6-988C-DA2C087DE256}" destId="{6DEB1005-5E16-43DA-9E3E-ED77E3AC14F2}" srcOrd="0" destOrd="0" presId="urn:microsoft.com/office/officeart/2018/2/layout/IconVerticalSolidList"/>
    <dgm:cxn modelId="{6D9A2E68-6DF6-4018-87BF-33C8D5AC09C0}" type="presOf" srcId="{C3464831-166B-456B-A504-C0E023B910C7}" destId="{D40E5135-1F15-4EC8-B6FE-47F554D7CD34}" srcOrd="0" destOrd="0" presId="urn:microsoft.com/office/officeart/2018/2/layout/IconVerticalSolidList"/>
    <dgm:cxn modelId="{739B7668-6AEF-4B82-BDB0-FA86AF38B992}" srcId="{F5B75FDF-E614-4374-8879-F6A249F6BBC9}" destId="{EB96F305-B8CB-4BB6-988C-DA2C087DE256}" srcOrd="5" destOrd="0" parTransId="{D3E075AE-4774-4200-97C8-69AE68063D88}" sibTransId="{1897649B-A9CD-4FA6-8ACB-1EEAF7B17621}"/>
    <dgm:cxn modelId="{6D6DB969-42F9-4CBF-982C-072C4BB5FA5C}" srcId="{F5B75FDF-E614-4374-8879-F6A249F6BBC9}" destId="{C3464831-166B-456B-A504-C0E023B910C7}" srcOrd="4" destOrd="0" parTransId="{65C46570-20C4-4433-9BC0-A5B21FB12AE9}" sibTransId="{91F051CD-3C02-4A59-989C-225E146316EF}"/>
    <dgm:cxn modelId="{7EB5E969-52FC-4FC4-BC62-A12A15840321}" srcId="{F5B75FDF-E614-4374-8879-F6A249F6BBC9}" destId="{CBC9C00D-0860-4247-82DC-F0AD7F7B9256}" srcOrd="0" destOrd="0" parTransId="{FC06C24A-FAF0-4A40-A802-BCCD8C663D66}" sibTransId="{229BDE5B-CAF2-471D-827D-EDBC26283D61}"/>
    <dgm:cxn modelId="{4A95F74B-43C9-44B1-B695-AF7A1880B88B}" srcId="{F5B75FDF-E614-4374-8879-F6A249F6BBC9}" destId="{F44EA617-6959-4DA1-ACA1-F58914A0649B}" srcOrd="3" destOrd="0" parTransId="{A103005A-28B5-4700-9653-712A4D3A3DFF}" sibTransId="{13CB7EF7-41D6-4EB5-BBF0-ED3803B0C5C0}"/>
    <dgm:cxn modelId="{B605C14E-8708-4FE9-AAD4-9B01CAB7A787}" srcId="{F5B75FDF-E614-4374-8879-F6A249F6BBC9}" destId="{D1C95C5C-5F01-43D8-914A-78EDDC9CEB3D}" srcOrd="2" destOrd="0" parTransId="{B718DF04-2B26-45AB-9D0C-1E171E59E9CB}" sibTransId="{1A690501-B652-4105-8F76-CE38545A3CA9}"/>
    <dgm:cxn modelId="{E5A37285-C82A-4856-822D-646AA354A7FE}" type="presOf" srcId="{CBC9C00D-0860-4247-82DC-F0AD7F7B9256}" destId="{5A2763FE-8349-4E69-AB98-31B588DE50B0}" srcOrd="0" destOrd="0" presId="urn:microsoft.com/office/officeart/2018/2/layout/IconVerticalSolidList"/>
    <dgm:cxn modelId="{E2ECF1BA-7B83-4AEE-8D95-C3725387E323}" type="presOf" srcId="{F44EA617-6959-4DA1-ACA1-F58914A0649B}" destId="{1AF27EAE-A645-49C8-8EEF-22B13B987FBC}" srcOrd="0" destOrd="0" presId="urn:microsoft.com/office/officeart/2018/2/layout/IconVerticalSolidList"/>
    <dgm:cxn modelId="{32040BD4-F7F4-4F5B-AAAB-9085A7B0AF6E}" type="presOf" srcId="{D1C95C5C-5F01-43D8-914A-78EDDC9CEB3D}" destId="{4CF530FC-F2DA-4F8A-BF0C-8AC6E47709B1}" srcOrd="0" destOrd="0" presId="urn:microsoft.com/office/officeart/2018/2/layout/IconVerticalSolidList"/>
    <dgm:cxn modelId="{0E679989-F714-42EE-821B-CCDF748B8B40}" type="presParOf" srcId="{BFE97DC7-C45D-4D62-981A-CB254FF527FC}" destId="{7777B71F-E293-4862-A26E-A20F43F5F1CC}" srcOrd="0" destOrd="0" presId="urn:microsoft.com/office/officeart/2018/2/layout/IconVerticalSolidList"/>
    <dgm:cxn modelId="{EB90CC26-425E-4BE9-BF82-F29F509C5556}" type="presParOf" srcId="{7777B71F-E293-4862-A26E-A20F43F5F1CC}" destId="{D048E9D6-E8BF-465D-B4D9-AF52F9CA0A03}" srcOrd="0" destOrd="0" presId="urn:microsoft.com/office/officeart/2018/2/layout/IconVerticalSolidList"/>
    <dgm:cxn modelId="{EE2E45AC-E58D-407B-945F-935F1D94E2E4}" type="presParOf" srcId="{7777B71F-E293-4862-A26E-A20F43F5F1CC}" destId="{4560329B-EB8B-49D2-A34D-B5933B893542}" srcOrd="1" destOrd="0" presId="urn:microsoft.com/office/officeart/2018/2/layout/IconVerticalSolidList"/>
    <dgm:cxn modelId="{93476FD2-95C8-4EC1-9163-5C0F6FDAED5E}" type="presParOf" srcId="{7777B71F-E293-4862-A26E-A20F43F5F1CC}" destId="{2600014C-CC67-4634-8277-96CF35FA49A1}" srcOrd="2" destOrd="0" presId="urn:microsoft.com/office/officeart/2018/2/layout/IconVerticalSolidList"/>
    <dgm:cxn modelId="{02CEC6E3-FE7F-43E0-BC50-AA2235F37BE1}" type="presParOf" srcId="{7777B71F-E293-4862-A26E-A20F43F5F1CC}" destId="{5A2763FE-8349-4E69-AB98-31B588DE50B0}" srcOrd="3" destOrd="0" presId="urn:microsoft.com/office/officeart/2018/2/layout/IconVerticalSolidList"/>
    <dgm:cxn modelId="{A08901CF-54E7-41B9-84FE-DCF2D3F7ADD6}" type="presParOf" srcId="{BFE97DC7-C45D-4D62-981A-CB254FF527FC}" destId="{FF92D102-FF65-49D7-8DB2-1649E48A9199}" srcOrd="1" destOrd="0" presId="urn:microsoft.com/office/officeart/2018/2/layout/IconVerticalSolidList"/>
    <dgm:cxn modelId="{17CD1AB3-579C-4246-85E3-333B947EF22D}" type="presParOf" srcId="{BFE97DC7-C45D-4D62-981A-CB254FF527FC}" destId="{545076D5-77BD-4BC4-84C6-19BD590D5980}" srcOrd="2" destOrd="0" presId="urn:microsoft.com/office/officeart/2018/2/layout/IconVerticalSolidList"/>
    <dgm:cxn modelId="{48AF5C95-AABA-4A5C-B342-9731381A6362}" type="presParOf" srcId="{545076D5-77BD-4BC4-84C6-19BD590D5980}" destId="{27A96E1A-FE77-4A30-A772-F68EA2EF92B1}" srcOrd="0" destOrd="0" presId="urn:microsoft.com/office/officeart/2018/2/layout/IconVerticalSolidList"/>
    <dgm:cxn modelId="{06DE5DA8-E133-4B73-B972-B89B3746A09F}" type="presParOf" srcId="{545076D5-77BD-4BC4-84C6-19BD590D5980}" destId="{F5DAD2C9-9526-4C31-B998-81702F11D357}" srcOrd="1" destOrd="0" presId="urn:microsoft.com/office/officeart/2018/2/layout/IconVerticalSolidList"/>
    <dgm:cxn modelId="{22EEE00E-5069-4A8E-A5F5-710B9A0A8D82}" type="presParOf" srcId="{545076D5-77BD-4BC4-84C6-19BD590D5980}" destId="{A4BFF530-BC62-4D79-9DD2-727CA59CFF02}" srcOrd="2" destOrd="0" presId="urn:microsoft.com/office/officeart/2018/2/layout/IconVerticalSolidList"/>
    <dgm:cxn modelId="{4EF933EE-8A3C-45A9-8ADA-D9E77AF62654}" type="presParOf" srcId="{545076D5-77BD-4BC4-84C6-19BD590D5980}" destId="{C792D7D7-3FC4-4DA9-AF43-B54C50078718}" srcOrd="3" destOrd="0" presId="urn:microsoft.com/office/officeart/2018/2/layout/IconVerticalSolidList"/>
    <dgm:cxn modelId="{4163722B-6AE5-4435-BA18-2081898F608E}" type="presParOf" srcId="{BFE97DC7-C45D-4D62-981A-CB254FF527FC}" destId="{CA6F0589-8E45-44F0-B22E-6984F9288F5B}" srcOrd="3" destOrd="0" presId="urn:microsoft.com/office/officeart/2018/2/layout/IconVerticalSolidList"/>
    <dgm:cxn modelId="{EC2D89E5-125B-40F2-9A79-38A58D84C161}" type="presParOf" srcId="{BFE97DC7-C45D-4D62-981A-CB254FF527FC}" destId="{6F206798-F000-4366-866F-DDB19CF898F0}" srcOrd="4" destOrd="0" presId="urn:microsoft.com/office/officeart/2018/2/layout/IconVerticalSolidList"/>
    <dgm:cxn modelId="{156ABA10-F07E-4ADA-B090-B60FF0B8B12D}" type="presParOf" srcId="{6F206798-F000-4366-866F-DDB19CF898F0}" destId="{70AFBC16-769E-49D7-8228-558A381BC33A}" srcOrd="0" destOrd="0" presId="urn:microsoft.com/office/officeart/2018/2/layout/IconVerticalSolidList"/>
    <dgm:cxn modelId="{AAD1FAB6-445A-412B-90A5-2CAD1D2EE5F2}" type="presParOf" srcId="{6F206798-F000-4366-866F-DDB19CF898F0}" destId="{F1BD8CD7-685A-4A2E-A3FE-B1AA2B6C585F}" srcOrd="1" destOrd="0" presId="urn:microsoft.com/office/officeart/2018/2/layout/IconVerticalSolidList"/>
    <dgm:cxn modelId="{E57C2361-2CB3-4ACB-AC8C-F600FC1DC252}" type="presParOf" srcId="{6F206798-F000-4366-866F-DDB19CF898F0}" destId="{25282A7D-57B2-461F-A2E9-42DC6E13FAC9}" srcOrd="2" destOrd="0" presId="urn:microsoft.com/office/officeart/2018/2/layout/IconVerticalSolidList"/>
    <dgm:cxn modelId="{EF430BFD-CAFC-4917-80AF-2EF00AA5CBEC}" type="presParOf" srcId="{6F206798-F000-4366-866F-DDB19CF898F0}" destId="{4CF530FC-F2DA-4F8A-BF0C-8AC6E47709B1}" srcOrd="3" destOrd="0" presId="urn:microsoft.com/office/officeart/2018/2/layout/IconVerticalSolidList"/>
    <dgm:cxn modelId="{2FCC96C1-89A2-4711-A6E8-AAFA2B9E0B58}" type="presParOf" srcId="{BFE97DC7-C45D-4D62-981A-CB254FF527FC}" destId="{1E024FD9-5763-45A8-A88C-2DB08EA21405}" srcOrd="5" destOrd="0" presId="urn:microsoft.com/office/officeart/2018/2/layout/IconVerticalSolidList"/>
    <dgm:cxn modelId="{8371F8C7-A240-4525-A838-D2E251FAFC4E}" type="presParOf" srcId="{BFE97DC7-C45D-4D62-981A-CB254FF527FC}" destId="{0210AB6B-4F10-49FA-B1BC-0B5B0BBD5611}" srcOrd="6" destOrd="0" presId="urn:microsoft.com/office/officeart/2018/2/layout/IconVerticalSolidList"/>
    <dgm:cxn modelId="{E01E2CDD-56DE-4534-9438-81CDECCFB5A7}" type="presParOf" srcId="{0210AB6B-4F10-49FA-B1BC-0B5B0BBD5611}" destId="{E7A71F97-4604-4282-BE46-BD70920A17E5}" srcOrd="0" destOrd="0" presId="urn:microsoft.com/office/officeart/2018/2/layout/IconVerticalSolidList"/>
    <dgm:cxn modelId="{368C2A00-4115-4430-96C8-58AAF825E939}" type="presParOf" srcId="{0210AB6B-4F10-49FA-B1BC-0B5B0BBD5611}" destId="{AB1B949D-6A90-4024-A951-D889254CD9FF}" srcOrd="1" destOrd="0" presId="urn:microsoft.com/office/officeart/2018/2/layout/IconVerticalSolidList"/>
    <dgm:cxn modelId="{60B77645-15C6-49E7-9E72-79576F965C99}" type="presParOf" srcId="{0210AB6B-4F10-49FA-B1BC-0B5B0BBD5611}" destId="{B1AB13C6-4D65-47FC-99FE-5CD6F289F534}" srcOrd="2" destOrd="0" presId="urn:microsoft.com/office/officeart/2018/2/layout/IconVerticalSolidList"/>
    <dgm:cxn modelId="{6E50A507-D55F-4F5E-BF88-F752BB328E8D}" type="presParOf" srcId="{0210AB6B-4F10-49FA-B1BC-0B5B0BBD5611}" destId="{1AF27EAE-A645-49C8-8EEF-22B13B987FBC}" srcOrd="3" destOrd="0" presId="urn:microsoft.com/office/officeart/2018/2/layout/IconVerticalSolidList"/>
    <dgm:cxn modelId="{86AA6DB2-3871-4DBD-8EB1-BCB4479A6B4B}" type="presParOf" srcId="{BFE97DC7-C45D-4D62-981A-CB254FF527FC}" destId="{AB687E13-A133-4B49-9A9B-114FEB4BD9BA}" srcOrd="7" destOrd="0" presId="urn:microsoft.com/office/officeart/2018/2/layout/IconVerticalSolidList"/>
    <dgm:cxn modelId="{BEC5137B-66AA-4A7F-939E-692C1296724D}" type="presParOf" srcId="{BFE97DC7-C45D-4D62-981A-CB254FF527FC}" destId="{2651AC83-1075-48A2-A42A-D80754CFD923}" srcOrd="8" destOrd="0" presId="urn:microsoft.com/office/officeart/2018/2/layout/IconVerticalSolidList"/>
    <dgm:cxn modelId="{CA0E626E-17BF-4AFE-A297-231AA0C7C78E}" type="presParOf" srcId="{2651AC83-1075-48A2-A42A-D80754CFD923}" destId="{0A5B0F81-0100-48C7-AF77-58524F59C119}" srcOrd="0" destOrd="0" presId="urn:microsoft.com/office/officeart/2018/2/layout/IconVerticalSolidList"/>
    <dgm:cxn modelId="{D9BCC9A7-71A8-489E-B885-6ACE1ED43EF0}" type="presParOf" srcId="{2651AC83-1075-48A2-A42A-D80754CFD923}" destId="{5DF6EA7C-9E61-4E4A-B7CF-4162BD2F1264}" srcOrd="1" destOrd="0" presId="urn:microsoft.com/office/officeart/2018/2/layout/IconVerticalSolidList"/>
    <dgm:cxn modelId="{C81FD74D-71C6-4837-8502-09C0B43F96D5}" type="presParOf" srcId="{2651AC83-1075-48A2-A42A-D80754CFD923}" destId="{13C5B60A-2D9A-45F6-BEC8-A5CE665F1891}" srcOrd="2" destOrd="0" presId="urn:microsoft.com/office/officeart/2018/2/layout/IconVerticalSolidList"/>
    <dgm:cxn modelId="{5DA1466D-A580-4D60-8D7C-3D2389DD2EE9}" type="presParOf" srcId="{2651AC83-1075-48A2-A42A-D80754CFD923}" destId="{D40E5135-1F15-4EC8-B6FE-47F554D7CD34}" srcOrd="3" destOrd="0" presId="urn:microsoft.com/office/officeart/2018/2/layout/IconVerticalSolidList"/>
    <dgm:cxn modelId="{EBDC0044-B355-4F9A-B8D2-B9EEF6F68814}" type="presParOf" srcId="{BFE97DC7-C45D-4D62-981A-CB254FF527FC}" destId="{25484821-07F7-446D-B509-7287AA590C76}" srcOrd="9" destOrd="0" presId="urn:microsoft.com/office/officeart/2018/2/layout/IconVerticalSolidList"/>
    <dgm:cxn modelId="{05159DAC-6B60-489C-91A7-EA0870EA3DC6}" type="presParOf" srcId="{BFE97DC7-C45D-4D62-981A-CB254FF527FC}" destId="{99BEB07C-2470-41C8-BA9B-0805AE627307}" srcOrd="10" destOrd="0" presId="urn:microsoft.com/office/officeart/2018/2/layout/IconVerticalSolidList"/>
    <dgm:cxn modelId="{CB6247C1-7FFE-406D-A9F3-A16A47201188}" type="presParOf" srcId="{99BEB07C-2470-41C8-BA9B-0805AE627307}" destId="{9C81BCEA-C230-4D88-B928-D33C5BA39D9B}" srcOrd="0" destOrd="0" presId="urn:microsoft.com/office/officeart/2018/2/layout/IconVerticalSolidList"/>
    <dgm:cxn modelId="{19184ACC-2F50-452F-8D42-F184A7E017C0}" type="presParOf" srcId="{99BEB07C-2470-41C8-BA9B-0805AE627307}" destId="{03D64571-3C37-411E-9244-99C9E1D23858}" srcOrd="1" destOrd="0" presId="urn:microsoft.com/office/officeart/2018/2/layout/IconVerticalSolidList"/>
    <dgm:cxn modelId="{9295B4F7-F479-4C44-AF1F-20865448218F}" type="presParOf" srcId="{99BEB07C-2470-41C8-BA9B-0805AE627307}" destId="{9CBED951-6986-408D-B3CE-54E065E210EA}" srcOrd="2" destOrd="0" presId="urn:microsoft.com/office/officeart/2018/2/layout/IconVerticalSolidList"/>
    <dgm:cxn modelId="{596E2675-7805-4610-B8AC-68E8A3084829}" type="presParOf" srcId="{99BEB07C-2470-41C8-BA9B-0805AE627307}" destId="{6DEB1005-5E16-43DA-9E3E-ED77E3AC14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75A507-FE5A-4F6B-B13E-665DC84EA3B2}"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SG"/>
        </a:p>
      </dgm:t>
    </dgm:pt>
    <dgm:pt modelId="{3EFFC5C9-A0CF-420B-B155-5BBB738D3F85}">
      <dgm:prSet phldrT="[Text]"/>
      <dgm:spPr/>
      <dgm:t>
        <a:bodyPr/>
        <a:lstStyle/>
        <a:p>
          <a:r>
            <a:rPr lang="en-SG" dirty="0">
              <a:effectLst/>
              <a:latin typeface="Calibri" panose="020F0502020204030204" pitchFamily="34" charset="0"/>
              <a:ea typeface="Calibri" panose="020F0502020204030204" pitchFamily="34" charset="0"/>
            </a:rPr>
            <a:t>5 different variables </a:t>
          </a:r>
          <a:endParaRPr lang="en-SG" dirty="0"/>
        </a:p>
      </dgm:t>
    </dgm:pt>
    <dgm:pt modelId="{BEEBDD48-BEF8-49B8-A965-4B9698D1BDAD}" type="parTrans" cxnId="{69859E9B-D5EF-4E96-9750-12F1FA040A5F}">
      <dgm:prSet/>
      <dgm:spPr/>
      <dgm:t>
        <a:bodyPr/>
        <a:lstStyle/>
        <a:p>
          <a:endParaRPr lang="en-SG"/>
        </a:p>
      </dgm:t>
    </dgm:pt>
    <dgm:pt modelId="{F1DFAFFB-4495-4128-9C9A-16E0F86C7E07}" type="sibTrans" cxnId="{69859E9B-D5EF-4E96-9750-12F1FA040A5F}">
      <dgm:prSet/>
      <dgm:spPr/>
      <dgm:t>
        <a:bodyPr/>
        <a:lstStyle/>
        <a:p>
          <a:endParaRPr lang="en-SG"/>
        </a:p>
      </dgm:t>
    </dgm:pt>
    <dgm:pt modelId="{279B85C9-A9D3-453D-A081-F98E15CF20F2}">
      <dgm:prSet phldrT="[Text]"/>
      <dgm:spPr/>
      <dgm:t>
        <a:bodyPr/>
        <a:lstStyle/>
        <a:p>
          <a:r>
            <a:rPr lang="en-SG" dirty="0">
              <a:effectLst/>
              <a:latin typeface="Calibri" panose="020F0502020204030204" pitchFamily="34" charset="0"/>
              <a:ea typeface="Calibri" panose="020F0502020204030204" pitchFamily="34" charset="0"/>
            </a:rPr>
            <a:t>title, text, subject, date, and label</a:t>
          </a:r>
          <a:endParaRPr lang="en-SG" dirty="0"/>
        </a:p>
      </dgm:t>
    </dgm:pt>
    <dgm:pt modelId="{6E74B521-E732-428B-8B09-877205EC280D}" type="parTrans" cxnId="{62AAFD53-6E4F-4340-B551-11CBEF22C081}">
      <dgm:prSet/>
      <dgm:spPr/>
      <dgm:t>
        <a:bodyPr/>
        <a:lstStyle/>
        <a:p>
          <a:endParaRPr lang="en-SG"/>
        </a:p>
      </dgm:t>
    </dgm:pt>
    <dgm:pt modelId="{7DC74375-64CC-4D08-909F-C7BD9DA59FC9}" type="sibTrans" cxnId="{62AAFD53-6E4F-4340-B551-11CBEF22C081}">
      <dgm:prSet/>
      <dgm:spPr/>
      <dgm:t>
        <a:bodyPr/>
        <a:lstStyle/>
        <a:p>
          <a:endParaRPr lang="en-SG"/>
        </a:p>
      </dgm:t>
    </dgm:pt>
    <dgm:pt modelId="{DB1E6A77-15F4-49E8-95C6-84688828382B}">
      <dgm:prSet phldrT="[Text]"/>
      <dgm:spPr/>
      <dgm:t>
        <a:bodyPr/>
        <a:lstStyle/>
        <a:p>
          <a:r>
            <a:rPr lang="en-SG" dirty="0">
              <a:effectLst/>
              <a:latin typeface="Calibri" panose="020F0502020204030204" pitchFamily="34" charset="0"/>
              <a:ea typeface="Calibri" panose="020F0502020204030204" pitchFamily="34" charset="0"/>
            </a:rPr>
            <a:t>title &amp; text are used for prediction</a:t>
          </a:r>
          <a:endParaRPr lang="en-SG" dirty="0"/>
        </a:p>
      </dgm:t>
    </dgm:pt>
    <dgm:pt modelId="{A78B9854-1F62-4252-B705-B3261580DB80}" type="parTrans" cxnId="{C1AB838B-DB2C-4CC8-9B1B-BC0E463438A5}">
      <dgm:prSet/>
      <dgm:spPr/>
      <dgm:t>
        <a:bodyPr/>
        <a:lstStyle/>
        <a:p>
          <a:endParaRPr lang="en-SG"/>
        </a:p>
      </dgm:t>
    </dgm:pt>
    <dgm:pt modelId="{D65EE314-DE85-4BAC-A779-47B79E629AD9}" type="sibTrans" cxnId="{C1AB838B-DB2C-4CC8-9B1B-BC0E463438A5}">
      <dgm:prSet/>
      <dgm:spPr/>
      <dgm:t>
        <a:bodyPr/>
        <a:lstStyle/>
        <a:p>
          <a:endParaRPr lang="en-SG"/>
        </a:p>
      </dgm:t>
    </dgm:pt>
    <dgm:pt modelId="{18D93A0F-0E02-4EA2-ACAE-7B31F5F7B9C1}" type="pres">
      <dgm:prSet presAssocID="{3475A507-FE5A-4F6B-B13E-665DC84EA3B2}" presName="linear" presStyleCnt="0">
        <dgm:presLayoutVars>
          <dgm:dir/>
          <dgm:animLvl val="lvl"/>
          <dgm:resizeHandles val="exact"/>
        </dgm:presLayoutVars>
      </dgm:prSet>
      <dgm:spPr/>
    </dgm:pt>
    <dgm:pt modelId="{418B4B3F-C6B7-4BE9-B27A-0E778D8FB3DA}" type="pres">
      <dgm:prSet presAssocID="{3EFFC5C9-A0CF-420B-B155-5BBB738D3F85}" presName="parentLin" presStyleCnt="0"/>
      <dgm:spPr/>
    </dgm:pt>
    <dgm:pt modelId="{B53D7361-08D3-409E-8CD3-7BB1A67AB9BB}" type="pres">
      <dgm:prSet presAssocID="{3EFFC5C9-A0CF-420B-B155-5BBB738D3F85}" presName="parentLeftMargin" presStyleLbl="node1" presStyleIdx="0" presStyleCnt="3"/>
      <dgm:spPr/>
    </dgm:pt>
    <dgm:pt modelId="{1B2F33BD-32B5-4D18-AF86-E3A2BB7D0727}" type="pres">
      <dgm:prSet presAssocID="{3EFFC5C9-A0CF-420B-B155-5BBB738D3F85}" presName="parentText" presStyleLbl="node1" presStyleIdx="0" presStyleCnt="3">
        <dgm:presLayoutVars>
          <dgm:chMax val="0"/>
          <dgm:bulletEnabled val="1"/>
        </dgm:presLayoutVars>
      </dgm:prSet>
      <dgm:spPr/>
    </dgm:pt>
    <dgm:pt modelId="{7D3C58A3-BDC6-475D-8BDA-6995B1E410A1}" type="pres">
      <dgm:prSet presAssocID="{3EFFC5C9-A0CF-420B-B155-5BBB738D3F85}" presName="negativeSpace" presStyleCnt="0"/>
      <dgm:spPr/>
    </dgm:pt>
    <dgm:pt modelId="{0330B141-E623-4470-9A85-1F9B87FECE42}" type="pres">
      <dgm:prSet presAssocID="{3EFFC5C9-A0CF-420B-B155-5BBB738D3F85}" presName="childText" presStyleLbl="conFgAcc1" presStyleIdx="0" presStyleCnt="3">
        <dgm:presLayoutVars>
          <dgm:bulletEnabled val="1"/>
        </dgm:presLayoutVars>
      </dgm:prSet>
      <dgm:spPr/>
    </dgm:pt>
    <dgm:pt modelId="{5A2CF3D3-D1B0-4FC7-8F6D-73C53451B11D}" type="pres">
      <dgm:prSet presAssocID="{F1DFAFFB-4495-4128-9C9A-16E0F86C7E07}" presName="spaceBetweenRectangles" presStyleCnt="0"/>
      <dgm:spPr/>
    </dgm:pt>
    <dgm:pt modelId="{DF50515F-177F-4D79-A8A3-5510CD6E2DD6}" type="pres">
      <dgm:prSet presAssocID="{279B85C9-A9D3-453D-A081-F98E15CF20F2}" presName="parentLin" presStyleCnt="0"/>
      <dgm:spPr/>
    </dgm:pt>
    <dgm:pt modelId="{09947888-0086-4C62-B3F6-FEF43C97B2AF}" type="pres">
      <dgm:prSet presAssocID="{279B85C9-A9D3-453D-A081-F98E15CF20F2}" presName="parentLeftMargin" presStyleLbl="node1" presStyleIdx="0" presStyleCnt="3"/>
      <dgm:spPr/>
    </dgm:pt>
    <dgm:pt modelId="{9D882568-429F-4F3A-84C3-4977535CD116}" type="pres">
      <dgm:prSet presAssocID="{279B85C9-A9D3-453D-A081-F98E15CF20F2}" presName="parentText" presStyleLbl="node1" presStyleIdx="1" presStyleCnt="3">
        <dgm:presLayoutVars>
          <dgm:chMax val="0"/>
          <dgm:bulletEnabled val="1"/>
        </dgm:presLayoutVars>
      </dgm:prSet>
      <dgm:spPr/>
    </dgm:pt>
    <dgm:pt modelId="{7FFABBC1-3639-449C-BB5A-D88DBCA77345}" type="pres">
      <dgm:prSet presAssocID="{279B85C9-A9D3-453D-A081-F98E15CF20F2}" presName="negativeSpace" presStyleCnt="0"/>
      <dgm:spPr/>
    </dgm:pt>
    <dgm:pt modelId="{5676643A-FC6D-41BA-B464-FA372C4BC03F}" type="pres">
      <dgm:prSet presAssocID="{279B85C9-A9D3-453D-A081-F98E15CF20F2}" presName="childText" presStyleLbl="conFgAcc1" presStyleIdx="1" presStyleCnt="3">
        <dgm:presLayoutVars>
          <dgm:bulletEnabled val="1"/>
        </dgm:presLayoutVars>
      </dgm:prSet>
      <dgm:spPr/>
    </dgm:pt>
    <dgm:pt modelId="{F5CE83B3-E4D6-4235-9A74-C96FD7EC97A4}" type="pres">
      <dgm:prSet presAssocID="{7DC74375-64CC-4D08-909F-C7BD9DA59FC9}" presName="spaceBetweenRectangles" presStyleCnt="0"/>
      <dgm:spPr/>
    </dgm:pt>
    <dgm:pt modelId="{941940AE-548D-4CEB-B04D-C2EF5B70CD37}" type="pres">
      <dgm:prSet presAssocID="{DB1E6A77-15F4-49E8-95C6-84688828382B}" presName="parentLin" presStyleCnt="0"/>
      <dgm:spPr/>
    </dgm:pt>
    <dgm:pt modelId="{21C7C5E0-5E23-43FB-A7C5-7B6D9443170B}" type="pres">
      <dgm:prSet presAssocID="{DB1E6A77-15F4-49E8-95C6-84688828382B}" presName="parentLeftMargin" presStyleLbl="node1" presStyleIdx="1" presStyleCnt="3"/>
      <dgm:spPr/>
    </dgm:pt>
    <dgm:pt modelId="{8E2BD790-0BEC-48A0-89A2-D21D63D9BDC8}" type="pres">
      <dgm:prSet presAssocID="{DB1E6A77-15F4-49E8-95C6-84688828382B}" presName="parentText" presStyleLbl="node1" presStyleIdx="2" presStyleCnt="3">
        <dgm:presLayoutVars>
          <dgm:chMax val="0"/>
          <dgm:bulletEnabled val="1"/>
        </dgm:presLayoutVars>
      </dgm:prSet>
      <dgm:spPr/>
    </dgm:pt>
    <dgm:pt modelId="{5C01A253-9B85-4EA9-BE55-AC28E844EA2A}" type="pres">
      <dgm:prSet presAssocID="{DB1E6A77-15F4-49E8-95C6-84688828382B}" presName="negativeSpace" presStyleCnt="0"/>
      <dgm:spPr/>
    </dgm:pt>
    <dgm:pt modelId="{9B0B6BF7-BC09-4351-9E0D-E138422DA936}" type="pres">
      <dgm:prSet presAssocID="{DB1E6A77-15F4-49E8-95C6-84688828382B}" presName="childText" presStyleLbl="conFgAcc1" presStyleIdx="2" presStyleCnt="3">
        <dgm:presLayoutVars>
          <dgm:bulletEnabled val="1"/>
        </dgm:presLayoutVars>
      </dgm:prSet>
      <dgm:spPr/>
    </dgm:pt>
  </dgm:ptLst>
  <dgm:cxnLst>
    <dgm:cxn modelId="{DB681A23-E386-4EDB-BF46-920119651802}" type="presOf" srcId="{279B85C9-A9D3-453D-A081-F98E15CF20F2}" destId="{9D882568-429F-4F3A-84C3-4977535CD116}" srcOrd="1" destOrd="0" presId="urn:microsoft.com/office/officeart/2005/8/layout/list1"/>
    <dgm:cxn modelId="{E35FCD23-DFCE-4418-84E5-51A72D01550C}" type="presOf" srcId="{3475A507-FE5A-4F6B-B13E-665DC84EA3B2}" destId="{18D93A0F-0E02-4EA2-ACAE-7B31F5F7B9C1}" srcOrd="0" destOrd="0" presId="urn:microsoft.com/office/officeart/2005/8/layout/list1"/>
    <dgm:cxn modelId="{BFD7796D-90EA-4D8C-BA47-1E9AE8E0B20C}" type="presOf" srcId="{3EFFC5C9-A0CF-420B-B155-5BBB738D3F85}" destId="{B53D7361-08D3-409E-8CD3-7BB1A67AB9BB}" srcOrd="0" destOrd="0" presId="urn:microsoft.com/office/officeart/2005/8/layout/list1"/>
    <dgm:cxn modelId="{62AAFD53-6E4F-4340-B551-11CBEF22C081}" srcId="{3475A507-FE5A-4F6B-B13E-665DC84EA3B2}" destId="{279B85C9-A9D3-453D-A081-F98E15CF20F2}" srcOrd="1" destOrd="0" parTransId="{6E74B521-E732-428B-8B09-877205EC280D}" sibTransId="{7DC74375-64CC-4D08-909F-C7BD9DA59FC9}"/>
    <dgm:cxn modelId="{10594F8A-F87F-4353-A81B-A73DB71A738B}" type="presOf" srcId="{DB1E6A77-15F4-49E8-95C6-84688828382B}" destId="{21C7C5E0-5E23-43FB-A7C5-7B6D9443170B}" srcOrd="0" destOrd="0" presId="urn:microsoft.com/office/officeart/2005/8/layout/list1"/>
    <dgm:cxn modelId="{C1AB838B-DB2C-4CC8-9B1B-BC0E463438A5}" srcId="{3475A507-FE5A-4F6B-B13E-665DC84EA3B2}" destId="{DB1E6A77-15F4-49E8-95C6-84688828382B}" srcOrd="2" destOrd="0" parTransId="{A78B9854-1F62-4252-B705-B3261580DB80}" sibTransId="{D65EE314-DE85-4BAC-A779-47B79E629AD9}"/>
    <dgm:cxn modelId="{69859E9B-D5EF-4E96-9750-12F1FA040A5F}" srcId="{3475A507-FE5A-4F6B-B13E-665DC84EA3B2}" destId="{3EFFC5C9-A0CF-420B-B155-5BBB738D3F85}" srcOrd="0" destOrd="0" parTransId="{BEEBDD48-BEF8-49B8-A965-4B9698D1BDAD}" sibTransId="{F1DFAFFB-4495-4128-9C9A-16E0F86C7E07}"/>
    <dgm:cxn modelId="{0A0961BA-A432-4514-BF48-6BBBFF2F2BFD}" type="presOf" srcId="{3EFFC5C9-A0CF-420B-B155-5BBB738D3F85}" destId="{1B2F33BD-32B5-4D18-AF86-E3A2BB7D0727}" srcOrd="1" destOrd="0" presId="urn:microsoft.com/office/officeart/2005/8/layout/list1"/>
    <dgm:cxn modelId="{07A6FBDD-D125-4ABF-9400-DEBAD4E510DE}" type="presOf" srcId="{DB1E6A77-15F4-49E8-95C6-84688828382B}" destId="{8E2BD790-0BEC-48A0-89A2-D21D63D9BDC8}" srcOrd="1" destOrd="0" presId="urn:microsoft.com/office/officeart/2005/8/layout/list1"/>
    <dgm:cxn modelId="{8AF2EAEE-1D0A-4E7D-907A-968480DF4F54}" type="presOf" srcId="{279B85C9-A9D3-453D-A081-F98E15CF20F2}" destId="{09947888-0086-4C62-B3F6-FEF43C97B2AF}" srcOrd="0" destOrd="0" presId="urn:microsoft.com/office/officeart/2005/8/layout/list1"/>
    <dgm:cxn modelId="{CCE48893-D903-4915-BEF2-4FC5E4A6ECA9}" type="presParOf" srcId="{18D93A0F-0E02-4EA2-ACAE-7B31F5F7B9C1}" destId="{418B4B3F-C6B7-4BE9-B27A-0E778D8FB3DA}" srcOrd="0" destOrd="0" presId="urn:microsoft.com/office/officeart/2005/8/layout/list1"/>
    <dgm:cxn modelId="{23957F64-4E8A-48C6-ACE2-5713F80D5635}" type="presParOf" srcId="{418B4B3F-C6B7-4BE9-B27A-0E778D8FB3DA}" destId="{B53D7361-08D3-409E-8CD3-7BB1A67AB9BB}" srcOrd="0" destOrd="0" presId="urn:microsoft.com/office/officeart/2005/8/layout/list1"/>
    <dgm:cxn modelId="{7FA04914-2470-4F23-853C-5C38F453A07A}" type="presParOf" srcId="{418B4B3F-C6B7-4BE9-B27A-0E778D8FB3DA}" destId="{1B2F33BD-32B5-4D18-AF86-E3A2BB7D0727}" srcOrd="1" destOrd="0" presId="urn:microsoft.com/office/officeart/2005/8/layout/list1"/>
    <dgm:cxn modelId="{61EF27B3-C49E-4965-99B0-86E5D6326F0B}" type="presParOf" srcId="{18D93A0F-0E02-4EA2-ACAE-7B31F5F7B9C1}" destId="{7D3C58A3-BDC6-475D-8BDA-6995B1E410A1}" srcOrd="1" destOrd="0" presId="urn:microsoft.com/office/officeart/2005/8/layout/list1"/>
    <dgm:cxn modelId="{85262D02-15AE-4067-BC78-B314A9653AAE}" type="presParOf" srcId="{18D93A0F-0E02-4EA2-ACAE-7B31F5F7B9C1}" destId="{0330B141-E623-4470-9A85-1F9B87FECE42}" srcOrd="2" destOrd="0" presId="urn:microsoft.com/office/officeart/2005/8/layout/list1"/>
    <dgm:cxn modelId="{FA56AD8D-09ED-49AD-9B3A-CF5CC13FA2D7}" type="presParOf" srcId="{18D93A0F-0E02-4EA2-ACAE-7B31F5F7B9C1}" destId="{5A2CF3D3-D1B0-4FC7-8F6D-73C53451B11D}" srcOrd="3" destOrd="0" presId="urn:microsoft.com/office/officeart/2005/8/layout/list1"/>
    <dgm:cxn modelId="{7C4501B6-AF94-4287-852F-17E2B4004C57}" type="presParOf" srcId="{18D93A0F-0E02-4EA2-ACAE-7B31F5F7B9C1}" destId="{DF50515F-177F-4D79-A8A3-5510CD6E2DD6}" srcOrd="4" destOrd="0" presId="urn:microsoft.com/office/officeart/2005/8/layout/list1"/>
    <dgm:cxn modelId="{CB6523FE-78C5-4296-A7A9-DFC542D8C486}" type="presParOf" srcId="{DF50515F-177F-4D79-A8A3-5510CD6E2DD6}" destId="{09947888-0086-4C62-B3F6-FEF43C97B2AF}" srcOrd="0" destOrd="0" presId="urn:microsoft.com/office/officeart/2005/8/layout/list1"/>
    <dgm:cxn modelId="{DF1BC838-7FB6-4EB4-98AE-F9EFF3E4B193}" type="presParOf" srcId="{DF50515F-177F-4D79-A8A3-5510CD6E2DD6}" destId="{9D882568-429F-4F3A-84C3-4977535CD116}" srcOrd="1" destOrd="0" presId="urn:microsoft.com/office/officeart/2005/8/layout/list1"/>
    <dgm:cxn modelId="{5CD9A91B-4343-4740-9561-663730CCAC9E}" type="presParOf" srcId="{18D93A0F-0E02-4EA2-ACAE-7B31F5F7B9C1}" destId="{7FFABBC1-3639-449C-BB5A-D88DBCA77345}" srcOrd="5" destOrd="0" presId="urn:microsoft.com/office/officeart/2005/8/layout/list1"/>
    <dgm:cxn modelId="{42E4FEE0-962A-45C6-A150-0F26924F6779}" type="presParOf" srcId="{18D93A0F-0E02-4EA2-ACAE-7B31F5F7B9C1}" destId="{5676643A-FC6D-41BA-B464-FA372C4BC03F}" srcOrd="6" destOrd="0" presId="urn:microsoft.com/office/officeart/2005/8/layout/list1"/>
    <dgm:cxn modelId="{F49769E5-B133-497D-A49F-AD296491CF9C}" type="presParOf" srcId="{18D93A0F-0E02-4EA2-ACAE-7B31F5F7B9C1}" destId="{F5CE83B3-E4D6-4235-9A74-C96FD7EC97A4}" srcOrd="7" destOrd="0" presId="urn:microsoft.com/office/officeart/2005/8/layout/list1"/>
    <dgm:cxn modelId="{4317B227-FD85-46D3-81C4-EA1711484E3B}" type="presParOf" srcId="{18D93A0F-0E02-4EA2-ACAE-7B31F5F7B9C1}" destId="{941940AE-548D-4CEB-B04D-C2EF5B70CD37}" srcOrd="8" destOrd="0" presId="urn:microsoft.com/office/officeart/2005/8/layout/list1"/>
    <dgm:cxn modelId="{508EF0BF-A276-4F8B-A9FC-7881FE756327}" type="presParOf" srcId="{941940AE-548D-4CEB-B04D-C2EF5B70CD37}" destId="{21C7C5E0-5E23-43FB-A7C5-7B6D9443170B}" srcOrd="0" destOrd="0" presId="urn:microsoft.com/office/officeart/2005/8/layout/list1"/>
    <dgm:cxn modelId="{D438E8ED-FFDC-4AC5-AD08-D7741E94E64D}" type="presParOf" srcId="{941940AE-548D-4CEB-B04D-C2EF5B70CD37}" destId="{8E2BD790-0BEC-48A0-89A2-D21D63D9BDC8}" srcOrd="1" destOrd="0" presId="urn:microsoft.com/office/officeart/2005/8/layout/list1"/>
    <dgm:cxn modelId="{B959D88F-137A-4277-9996-0A785714B09C}" type="presParOf" srcId="{18D93A0F-0E02-4EA2-ACAE-7B31F5F7B9C1}" destId="{5C01A253-9B85-4EA9-BE55-AC28E844EA2A}" srcOrd="9" destOrd="0" presId="urn:microsoft.com/office/officeart/2005/8/layout/list1"/>
    <dgm:cxn modelId="{68589B54-1EAD-430B-A4A9-5A4576B6C043}" type="presParOf" srcId="{18D93A0F-0E02-4EA2-ACAE-7B31F5F7B9C1}" destId="{9B0B6BF7-BC09-4351-9E0D-E138422DA93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12BA751-2B69-49A6-AB6C-3F194BECE0B7}"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10BC2101-FA78-4877-99D6-CDF48680A3BD}">
      <dgm:prSet/>
      <dgm:spPr/>
      <dgm:t>
        <a:bodyPr/>
        <a:lstStyle/>
        <a:p>
          <a:r>
            <a:rPr lang="en-GB" dirty="0"/>
            <a:t>Naïve Bayes Classifier</a:t>
          </a:r>
          <a:endParaRPr lang="en-US" dirty="0"/>
        </a:p>
      </dgm:t>
    </dgm:pt>
    <dgm:pt modelId="{6564D290-2461-460B-97A1-44BC5DA48FBA}" type="parTrans" cxnId="{79D0B369-E1CD-4C15-A9AC-E6D288D0BB27}">
      <dgm:prSet/>
      <dgm:spPr/>
      <dgm:t>
        <a:bodyPr/>
        <a:lstStyle/>
        <a:p>
          <a:endParaRPr lang="en-US"/>
        </a:p>
      </dgm:t>
    </dgm:pt>
    <dgm:pt modelId="{099AB9DC-35A8-4391-867F-13D62103B687}" type="sibTrans" cxnId="{79D0B369-E1CD-4C15-A9AC-E6D288D0BB27}">
      <dgm:prSet phldrT="01"/>
      <dgm:spPr/>
      <dgm:t>
        <a:bodyPr/>
        <a:lstStyle/>
        <a:p>
          <a:r>
            <a:rPr lang="en-US"/>
            <a:t>01</a:t>
          </a:r>
        </a:p>
      </dgm:t>
    </dgm:pt>
    <dgm:pt modelId="{2F170D06-FEE3-458E-824A-049817F6F73B}">
      <dgm:prSet/>
      <dgm:spPr/>
      <dgm:t>
        <a:bodyPr/>
        <a:lstStyle/>
        <a:p>
          <a:r>
            <a:rPr lang="en-GB" dirty="0"/>
            <a:t>Passive Aggressive Algorithm Classifier</a:t>
          </a:r>
          <a:endParaRPr lang="en-US" dirty="0"/>
        </a:p>
      </dgm:t>
    </dgm:pt>
    <dgm:pt modelId="{B7CCFB32-C5C2-4AFF-A4E7-31F8DBECECFD}" type="parTrans" cxnId="{D59AF4C2-C099-4137-B2A8-51C7DC09AFF1}">
      <dgm:prSet/>
      <dgm:spPr/>
      <dgm:t>
        <a:bodyPr/>
        <a:lstStyle/>
        <a:p>
          <a:endParaRPr lang="en-US"/>
        </a:p>
      </dgm:t>
    </dgm:pt>
    <dgm:pt modelId="{33D6611E-D151-4B19-9DC7-78E4F59BCD29}" type="sibTrans" cxnId="{D59AF4C2-C099-4137-B2A8-51C7DC09AFF1}">
      <dgm:prSet phldrT="02"/>
      <dgm:spPr/>
      <dgm:t>
        <a:bodyPr/>
        <a:lstStyle/>
        <a:p>
          <a:r>
            <a:rPr lang="en-US"/>
            <a:t>02</a:t>
          </a:r>
        </a:p>
      </dgm:t>
    </dgm:pt>
    <dgm:pt modelId="{AD6FE021-3526-49B0-BE84-4C36DA0C8D83}">
      <dgm:prSet/>
      <dgm:spPr/>
      <dgm:t>
        <a:bodyPr/>
        <a:lstStyle/>
        <a:p>
          <a:r>
            <a:rPr lang="en-GB" dirty="0"/>
            <a:t>Support Vector Machine Classifier </a:t>
          </a:r>
          <a:endParaRPr lang="en-US" dirty="0"/>
        </a:p>
      </dgm:t>
    </dgm:pt>
    <dgm:pt modelId="{6BF7B245-681E-49B6-83E2-D865C285F1B1}" type="parTrans" cxnId="{7862959A-D491-44E2-8F44-211ADF8D7DF4}">
      <dgm:prSet/>
      <dgm:spPr/>
      <dgm:t>
        <a:bodyPr/>
        <a:lstStyle/>
        <a:p>
          <a:endParaRPr lang="en-US"/>
        </a:p>
      </dgm:t>
    </dgm:pt>
    <dgm:pt modelId="{1805DF8F-B39B-4462-ADC0-96EACBE96C93}" type="sibTrans" cxnId="{7862959A-D491-44E2-8F44-211ADF8D7DF4}">
      <dgm:prSet phldrT="03"/>
      <dgm:spPr/>
      <dgm:t>
        <a:bodyPr/>
        <a:lstStyle/>
        <a:p>
          <a:r>
            <a:rPr lang="en-US"/>
            <a:t>03</a:t>
          </a:r>
        </a:p>
      </dgm:t>
    </dgm:pt>
    <dgm:pt modelId="{BA554054-56FE-4FFC-A79D-F64C27890C40}">
      <dgm:prSet/>
      <dgm:spPr/>
      <dgm:t>
        <a:bodyPr/>
        <a:lstStyle/>
        <a:p>
          <a:r>
            <a:rPr lang="en-GB" dirty="0"/>
            <a:t>Stochastic Gradient Descent Classifier</a:t>
          </a:r>
          <a:endParaRPr lang="en-US" dirty="0"/>
        </a:p>
      </dgm:t>
    </dgm:pt>
    <dgm:pt modelId="{89576596-9FA3-4F57-B8CB-20F5C1A47EB9}" type="parTrans" cxnId="{81483847-0D6B-4C6B-8EE6-3BB3DDADA52E}">
      <dgm:prSet/>
      <dgm:spPr/>
      <dgm:t>
        <a:bodyPr/>
        <a:lstStyle/>
        <a:p>
          <a:endParaRPr lang="en-US"/>
        </a:p>
      </dgm:t>
    </dgm:pt>
    <dgm:pt modelId="{38D9DB93-CBDF-41E5-AA41-8B7FBA56CA8E}" type="sibTrans" cxnId="{81483847-0D6B-4C6B-8EE6-3BB3DDADA52E}">
      <dgm:prSet phldrT="04"/>
      <dgm:spPr/>
      <dgm:t>
        <a:bodyPr/>
        <a:lstStyle/>
        <a:p>
          <a:r>
            <a:rPr lang="en-US"/>
            <a:t>04</a:t>
          </a:r>
        </a:p>
      </dgm:t>
    </dgm:pt>
    <dgm:pt modelId="{4FCFD802-B60A-49A0-A55B-26E2FB7C2618}" type="pres">
      <dgm:prSet presAssocID="{F12BA751-2B69-49A6-AB6C-3F194BECE0B7}" presName="Name0" presStyleCnt="0">
        <dgm:presLayoutVars>
          <dgm:animLvl val="lvl"/>
          <dgm:resizeHandles val="exact"/>
        </dgm:presLayoutVars>
      </dgm:prSet>
      <dgm:spPr/>
    </dgm:pt>
    <dgm:pt modelId="{0A18B349-2ABC-420B-A175-9B294D52EF75}" type="pres">
      <dgm:prSet presAssocID="{10BC2101-FA78-4877-99D6-CDF48680A3BD}" presName="compositeNode" presStyleCnt="0">
        <dgm:presLayoutVars>
          <dgm:bulletEnabled val="1"/>
        </dgm:presLayoutVars>
      </dgm:prSet>
      <dgm:spPr/>
    </dgm:pt>
    <dgm:pt modelId="{5A7D864A-D1EE-470A-BF24-ADA3FF1F22DB}" type="pres">
      <dgm:prSet presAssocID="{10BC2101-FA78-4877-99D6-CDF48680A3BD}" presName="bgRect" presStyleLbl="alignNode1" presStyleIdx="0" presStyleCnt="4"/>
      <dgm:spPr/>
    </dgm:pt>
    <dgm:pt modelId="{B1465053-9985-4104-9ACF-C82AA42B37FB}" type="pres">
      <dgm:prSet presAssocID="{099AB9DC-35A8-4391-867F-13D62103B687}" presName="sibTransNodeRect" presStyleLbl="alignNode1" presStyleIdx="0" presStyleCnt="4">
        <dgm:presLayoutVars>
          <dgm:chMax val="0"/>
          <dgm:bulletEnabled val="1"/>
        </dgm:presLayoutVars>
      </dgm:prSet>
      <dgm:spPr/>
    </dgm:pt>
    <dgm:pt modelId="{857A65E8-2851-435F-93D1-12AD77B82591}" type="pres">
      <dgm:prSet presAssocID="{10BC2101-FA78-4877-99D6-CDF48680A3BD}" presName="nodeRect" presStyleLbl="alignNode1" presStyleIdx="0" presStyleCnt="4">
        <dgm:presLayoutVars>
          <dgm:bulletEnabled val="1"/>
        </dgm:presLayoutVars>
      </dgm:prSet>
      <dgm:spPr/>
    </dgm:pt>
    <dgm:pt modelId="{6E690F76-C09D-4EEB-874A-769CBACCD840}" type="pres">
      <dgm:prSet presAssocID="{099AB9DC-35A8-4391-867F-13D62103B687}" presName="sibTrans" presStyleCnt="0"/>
      <dgm:spPr/>
    </dgm:pt>
    <dgm:pt modelId="{89F0596E-D3EB-4BA3-A7B7-EE526A1CC84C}" type="pres">
      <dgm:prSet presAssocID="{2F170D06-FEE3-458E-824A-049817F6F73B}" presName="compositeNode" presStyleCnt="0">
        <dgm:presLayoutVars>
          <dgm:bulletEnabled val="1"/>
        </dgm:presLayoutVars>
      </dgm:prSet>
      <dgm:spPr/>
    </dgm:pt>
    <dgm:pt modelId="{D48896EF-1ECA-4998-B844-15B9E69FB8BE}" type="pres">
      <dgm:prSet presAssocID="{2F170D06-FEE3-458E-824A-049817F6F73B}" presName="bgRect" presStyleLbl="alignNode1" presStyleIdx="1" presStyleCnt="4"/>
      <dgm:spPr/>
    </dgm:pt>
    <dgm:pt modelId="{CB2BE383-A29F-4E22-BB18-B6DA4BAF7BAD}" type="pres">
      <dgm:prSet presAssocID="{33D6611E-D151-4B19-9DC7-78E4F59BCD29}" presName="sibTransNodeRect" presStyleLbl="alignNode1" presStyleIdx="1" presStyleCnt="4">
        <dgm:presLayoutVars>
          <dgm:chMax val="0"/>
          <dgm:bulletEnabled val="1"/>
        </dgm:presLayoutVars>
      </dgm:prSet>
      <dgm:spPr/>
    </dgm:pt>
    <dgm:pt modelId="{73B9591C-ADB4-44F3-BBF7-4D2DD0BEDA8A}" type="pres">
      <dgm:prSet presAssocID="{2F170D06-FEE3-458E-824A-049817F6F73B}" presName="nodeRect" presStyleLbl="alignNode1" presStyleIdx="1" presStyleCnt="4">
        <dgm:presLayoutVars>
          <dgm:bulletEnabled val="1"/>
        </dgm:presLayoutVars>
      </dgm:prSet>
      <dgm:spPr/>
    </dgm:pt>
    <dgm:pt modelId="{885735FB-5AFB-43E0-9E19-3CAA34C4AA30}" type="pres">
      <dgm:prSet presAssocID="{33D6611E-D151-4B19-9DC7-78E4F59BCD29}" presName="sibTrans" presStyleCnt="0"/>
      <dgm:spPr/>
    </dgm:pt>
    <dgm:pt modelId="{5CD2D672-68BC-47B1-960C-EE58D7DBD922}" type="pres">
      <dgm:prSet presAssocID="{AD6FE021-3526-49B0-BE84-4C36DA0C8D83}" presName="compositeNode" presStyleCnt="0">
        <dgm:presLayoutVars>
          <dgm:bulletEnabled val="1"/>
        </dgm:presLayoutVars>
      </dgm:prSet>
      <dgm:spPr/>
    </dgm:pt>
    <dgm:pt modelId="{DF83947B-DFEA-4929-92EA-82F71580EC80}" type="pres">
      <dgm:prSet presAssocID="{AD6FE021-3526-49B0-BE84-4C36DA0C8D83}" presName="bgRect" presStyleLbl="alignNode1" presStyleIdx="2" presStyleCnt="4"/>
      <dgm:spPr/>
    </dgm:pt>
    <dgm:pt modelId="{1495AF9D-934B-4E52-91BB-7A28195098B5}" type="pres">
      <dgm:prSet presAssocID="{1805DF8F-B39B-4462-ADC0-96EACBE96C93}" presName="sibTransNodeRect" presStyleLbl="alignNode1" presStyleIdx="2" presStyleCnt="4">
        <dgm:presLayoutVars>
          <dgm:chMax val="0"/>
          <dgm:bulletEnabled val="1"/>
        </dgm:presLayoutVars>
      </dgm:prSet>
      <dgm:spPr/>
    </dgm:pt>
    <dgm:pt modelId="{0E4CB4AA-6904-4338-9016-18FF46A2903F}" type="pres">
      <dgm:prSet presAssocID="{AD6FE021-3526-49B0-BE84-4C36DA0C8D83}" presName="nodeRect" presStyleLbl="alignNode1" presStyleIdx="2" presStyleCnt="4">
        <dgm:presLayoutVars>
          <dgm:bulletEnabled val="1"/>
        </dgm:presLayoutVars>
      </dgm:prSet>
      <dgm:spPr/>
    </dgm:pt>
    <dgm:pt modelId="{9E6FC637-B367-47C8-B90D-1D6BBD283D50}" type="pres">
      <dgm:prSet presAssocID="{1805DF8F-B39B-4462-ADC0-96EACBE96C93}" presName="sibTrans" presStyleCnt="0"/>
      <dgm:spPr/>
    </dgm:pt>
    <dgm:pt modelId="{77CDF030-1FA2-4045-BA7B-C167DC2D9978}" type="pres">
      <dgm:prSet presAssocID="{BA554054-56FE-4FFC-A79D-F64C27890C40}" presName="compositeNode" presStyleCnt="0">
        <dgm:presLayoutVars>
          <dgm:bulletEnabled val="1"/>
        </dgm:presLayoutVars>
      </dgm:prSet>
      <dgm:spPr/>
    </dgm:pt>
    <dgm:pt modelId="{E859E991-92A6-4FBB-8510-0FF5A913FAD9}" type="pres">
      <dgm:prSet presAssocID="{BA554054-56FE-4FFC-A79D-F64C27890C40}" presName="bgRect" presStyleLbl="alignNode1" presStyleIdx="3" presStyleCnt="4"/>
      <dgm:spPr/>
    </dgm:pt>
    <dgm:pt modelId="{F638976B-067E-407C-A1D1-3410AA6FFC94}" type="pres">
      <dgm:prSet presAssocID="{38D9DB93-CBDF-41E5-AA41-8B7FBA56CA8E}" presName="sibTransNodeRect" presStyleLbl="alignNode1" presStyleIdx="3" presStyleCnt="4">
        <dgm:presLayoutVars>
          <dgm:chMax val="0"/>
          <dgm:bulletEnabled val="1"/>
        </dgm:presLayoutVars>
      </dgm:prSet>
      <dgm:spPr/>
    </dgm:pt>
    <dgm:pt modelId="{F230C4F6-6ECF-4D27-93F2-61468B1FB372}" type="pres">
      <dgm:prSet presAssocID="{BA554054-56FE-4FFC-A79D-F64C27890C40}" presName="nodeRect" presStyleLbl="alignNode1" presStyleIdx="3" presStyleCnt="4">
        <dgm:presLayoutVars>
          <dgm:bulletEnabled val="1"/>
        </dgm:presLayoutVars>
      </dgm:prSet>
      <dgm:spPr/>
    </dgm:pt>
  </dgm:ptLst>
  <dgm:cxnLst>
    <dgm:cxn modelId="{B8D82303-00F8-4DA3-80A8-E82FD940F974}" type="presOf" srcId="{099AB9DC-35A8-4391-867F-13D62103B687}" destId="{B1465053-9985-4104-9ACF-C82AA42B37FB}" srcOrd="0" destOrd="0" presId="urn:microsoft.com/office/officeart/2016/7/layout/LinearBlockProcessNumbered"/>
    <dgm:cxn modelId="{7B7D3B0C-79B3-44F7-BF25-EB0C9C0835BC}" type="presOf" srcId="{AD6FE021-3526-49B0-BE84-4C36DA0C8D83}" destId="{DF83947B-DFEA-4929-92EA-82F71580EC80}" srcOrd="0" destOrd="0" presId="urn:microsoft.com/office/officeart/2016/7/layout/LinearBlockProcessNumbered"/>
    <dgm:cxn modelId="{5DFB3030-0ECC-490C-8913-653AB312F3B5}" type="presOf" srcId="{BA554054-56FE-4FFC-A79D-F64C27890C40}" destId="{F230C4F6-6ECF-4D27-93F2-61468B1FB372}" srcOrd="1" destOrd="0" presId="urn:microsoft.com/office/officeart/2016/7/layout/LinearBlockProcessNumbered"/>
    <dgm:cxn modelId="{C6E58761-665E-4F14-ADE7-9B5E4846EC17}" type="presOf" srcId="{AD6FE021-3526-49B0-BE84-4C36DA0C8D83}" destId="{0E4CB4AA-6904-4338-9016-18FF46A2903F}" srcOrd="1" destOrd="0" presId="urn:microsoft.com/office/officeart/2016/7/layout/LinearBlockProcessNumbered"/>
    <dgm:cxn modelId="{1DC79E63-7B56-4134-8B86-6463194576CD}" type="presOf" srcId="{10BC2101-FA78-4877-99D6-CDF48680A3BD}" destId="{5A7D864A-D1EE-470A-BF24-ADA3FF1F22DB}" srcOrd="0" destOrd="0" presId="urn:microsoft.com/office/officeart/2016/7/layout/LinearBlockProcessNumbered"/>
    <dgm:cxn modelId="{81483847-0D6B-4C6B-8EE6-3BB3DDADA52E}" srcId="{F12BA751-2B69-49A6-AB6C-3F194BECE0B7}" destId="{BA554054-56FE-4FFC-A79D-F64C27890C40}" srcOrd="3" destOrd="0" parTransId="{89576596-9FA3-4F57-B8CB-20F5C1A47EB9}" sibTransId="{38D9DB93-CBDF-41E5-AA41-8B7FBA56CA8E}"/>
    <dgm:cxn modelId="{F324F867-6B9B-4C8B-93F5-52A3C68B79EC}" type="presOf" srcId="{33D6611E-D151-4B19-9DC7-78E4F59BCD29}" destId="{CB2BE383-A29F-4E22-BB18-B6DA4BAF7BAD}" srcOrd="0" destOrd="0" presId="urn:microsoft.com/office/officeart/2016/7/layout/LinearBlockProcessNumbered"/>
    <dgm:cxn modelId="{79D0B369-E1CD-4C15-A9AC-E6D288D0BB27}" srcId="{F12BA751-2B69-49A6-AB6C-3F194BECE0B7}" destId="{10BC2101-FA78-4877-99D6-CDF48680A3BD}" srcOrd="0" destOrd="0" parTransId="{6564D290-2461-460B-97A1-44BC5DA48FBA}" sibTransId="{099AB9DC-35A8-4391-867F-13D62103B687}"/>
    <dgm:cxn modelId="{EF9B5B57-1176-4F38-A85E-30CCA5D818A5}" type="presOf" srcId="{2F170D06-FEE3-458E-824A-049817F6F73B}" destId="{D48896EF-1ECA-4998-B844-15B9E69FB8BE}" srcOrd="0" destOrd="0" presId="urn:microsoft.com/office/officeart/2016/7/layout/LinearBlockProcessNumbered"/>
    <dgm:cxn modelId="{7463F485-AC46-423F-BBBD-515202231E40}" type="presOf" srcId="{1805DF8F-B39B-4462-ADC0-96EACBE96C93}" destId="{1495AF9D-934B-4E52-91BB-7A28195098B5}" srcOrd="0" destOrd="0" presId="urn:microsoft.com/office/officeart/2016/7/layout/LinearBlockProcessNumbered"/>
    <dgm:cxn modelId="{7862959A-D491-44E2-8F44-211ADF8D7DF4}" srcId="{F12BA751-2B69-49A6-AB6C-3F194BECE0B7}" destId="{AD6FE021-3526-49B0-BE84-4C36DA0C8D83}" srcOrd="2" destOrd="0" parTransId="{6BF7B245-681E-49B6-83E2-D865C285F1B1}" sibTransId="{1805DF8F-B39B-4462-ADC0-96EACBE96C93}"/>
    <dgm:cxn modelId="{6E3EC59F-6455-443B-87A7-53C0AEC93602}" type="presOf" srcId="{BA554054-56FE-4FFC-A79D-F64C27890C40}" destId="{E859E991-92A6-4FBB-8510-0FF5A913FAD9}" srcOrd="0" destOrd="0" presId="urn:microsoft.com/office/officeart/2016/7/layout/LinearBlockProcessNumbered"/>
    <dgm:cxn modelId="{DE48E9A5-6B2C-4CC9-ADF6-C92A053E42B0}" type="presOf" srcId="{F12BA751-2B69-49A6-AB6C-3F194BECE0B7}" destId="{4FCFD802-B60A-49A0-A55B-26E2FB7C2618}" srcOrd="0" destOrd="0" presId="urn:microsoft.com/office/officeart/2016/7/layout/LinearBlockProcessNumbered"/>
    <dgm:cxn modelId="{4AFDFDAB-04CF-434A-B97F-15348FE1BF2F}" type="presOf" srcId="{38D9DB93-CBDF-41E5-AA41-8B7FBA56CA8E}" destId="{F638976B-067E-407C-A1D1-3410AA6FFC94}" srcOrd="0" destOrd="0" presId="urn:microsoft.com/office/officeart/2016/7/layout/LinearBlockProcessNumbered"/>
    <dgm:cxn modelId="{958C93B1-7987-49DF-B03C-7E3FA09544CE}" type="presOf" srcId="{10BC2101-FA78-4877-99D6-CDF48680A3BD}" destId="{857A65E8-2851-435F-93D1-12AD77B82591}" srcOrd="1" destOrd="0" presId="urn:microsoft.com/office/officeart/2016/7/layout/LinearBlockProcessNumbered"/>
    <dgm:cxn modelId="{D59AF4C2-C099-4137-B2A8-51C7DC09AFF1}" srcId="{F12BA751-2B69-49A6-AB6C-3F194BECE0B7}" destId="{2F170D06-FEE3-458E-824A-049817F6F73B}" srcOrd="1" destOrd="0" parTransId="{B7CCFB32-C5C2-4AFF-A4E7-31F8DBECECFD}" sibTransId="{33D6611E-D151-4B19-9DC7-78E4F59BCD29}"/>
    <dgm:cxn modelId="{209C06F3-1564-4CE4-801C-222F262CA2F3}" type="presOf" srcId="{2F170D06-FEE3-458E-824A-049817F6F73B}" destId="{73B9591C-ADB4-44F3-BBF7-4D2DD0BEDA8A}" srcOrd="1" destOrd="0" presId="urn:microsoft.com/office/officeart/2016/7/layout/LinearBlockProcessNumbered"/>
    <dgm:cxn modelId="{411F1BA9-5A3E-45BE-9D78-6DD0AC90CB1B}" type="presParOf" srcId="{4FCFD802-B60A-49A0-A55B-26E2FB7C2618}" destId="{0A18B349-2ABC-420B-A175-9B294D52EF75}" srcOrd="0" destOrd="0" presId="urn:microsoft.com/office/officeart/2016/7/layout/LinearBlockProcessNumbered"/>
    <dgm:cxn modelId="{FE54C28A-B981-4233-A2AA-6BC412B7F215}" type="presParOf" srcId="{0A18B349-2ABC-420B-A175-9B294D52EF75}" destId="{5A7D864A-D1EE-470A-BF24-ADA3FF1F22DB}" srcOrd="0" destOrd="0" presId="urn:microsoft.com/office/officeart/2016/7/layout/LinearBlockProcessNumbered"/>
    <dgm:cxn modelId="{87B11D74-5A80-4EF4-BFDC-1ECEE22F58E0}" type="presParOf" srcId="{0A18B349-2ABC-420B-A175-9B294D52EF75}" destId="{B1465053-9985-4104-9ACF-C82AA42B37FB}" srcOrd="1" destOrd="0" presId="urn:microsoft.com/office/officeart/2016/7/layout/LinearBlockProcessNumbered"/>
    <dgm:cxn modelId="{EBA67F32-873F-47F7-BA34-A92BE130D5B0}" type="presParOf" srcId="{0A18B349-2ABC-420B-A175-9B294D52EF75}" destId="{857A65E8-2851-435F-93D1-12AD77B82591}" srcOrd="2" destOrd="0" presId="urn:microsoft.com/office/officeart/2016/7/layout/LinearBlockProcessNumbered"/>
    <dgm:cxn modelId="{CEC8D55D-5427-4FA5-BD03-0CF194874310}" type="presParOf" srcId="{4FCFD802-B60A-49A0-A55B-26E2FB7C2618}" destId="{6E690F76-C09D-4EEB-874A-769CBACCD840}" srcOrd="1" destOrd="0" presId="urn:microsoft.com/office/officeart/2016/7/layout/LinearBlockProcessNumbered"/>
    <dgm:cxn modelId="{23C0EE78-0E3D-4EA6-8D59-296DD9EF9A03}" type="presParOf" srcId="{4FCFD802-B60A-49A0-A55B-26E2FB7C2618}" destId="{89F0596E-D3EB-4BA3-A7B7-EE526A1CC84C}" srcOrd="2" destOrd="0" presId="urn:microsoft.com/office/officeart/2016/7/layout/LinearBlockProcessNumbered"/>
    <dgm:cxn modelId="{9567F683-9044-49A2-8DCC-051DBA289FF4}" type="presParOf" srcId="{89F0596E-D3EB-4BA3-A7B7-EE526A1CC84C}" destId="{D48896EF-1ECA-4998-B844-15B9E69FB8BE}" srcOrd="0" destOrd="0" presId="urn:microsoft.com/office/officeart/2016/7/layout/LinearBlockProcessNumbered"/>
    <dgm:cxn modelId="{87E2D030-07B5-4F46-B017-FD197D79CDD3}" type="presParOf" srcId="{89F0596E-D3EB-4BA3-A7B7-EE526A1CC84C}" destId="{CB2BE383-A29F-4E22-BB18-B6DA4BAF7BAD}" srcOrd="1" destOrd="0" presId="urn:microsoft.com/office/officeart/2016/7/layout/LinearBlockProcessNumbered"/>
    <dgm:cxn modelId="{4FD16437-F7BB-48F2-AA20-B987474829D4}" type="presParOf" srcId="{89F0596E-D3EB-4BA3-A7B7-EE526A1CC84C}" destId="{73B9591C-ADB4-44F3-BBF7-4D2DD0BEDA8A}" srcOrd="2" destOrd="0" presId="urn:microsoft.com/office/officeart/2016/7/layout/LinearBlockProcessNumbered"/>
    <dgm:cxn modelId="{4DBAB25D-5030-496D-B703-C638CFED5360}" type="presParOf" srcId="{4FCFD802-B60A-49A0-A55B-26E2FB7C2618}" destId="{885735FB-5AFB-43E0-9E19-3CAA34C4AA30}" srcOrd="3" destOrd="0" presId="urn:microsoft.com/office/officeart/2016/7/layout/LinearBlockProcessNumbered"/>
    <dgm:cxn modelId="{72764915-A144-4F1D-8F15-877329F4C895}" type="presParOf" srcId="{4FCFD802-B60A-49A0-A55B-26E2FB7C2618}" destId="{5CD2D672-68BC-47B1-960C-EE58D7DBD922}" srcOrd="4" destOrd="0" presId="urn:microsoft.com/office/officeart/2016/7/layout/LinearBlockProcessNumbered"/>
    <dgm:cxn modelId="{36009DFB-56DC-4623-8564-2725C99AC0E7}" type="presParOf" srcId="{5CD2D672-68BC-47B1-960C-EE58D7DBD922}" destId="{DF83947B-DFEA-4929-92EA-82F71580EC80}" srcOrd="0" destOrd="0" presId="urn:microsoft.com/office/officeart/2016/7/layout/LinearBlockProcessNumbered"/>
    <dgm:cxn modelId="{5B85019B-999D-4172-BAEC-E83C139D7D98}" type="presParOf" srcId="{5CD2D672-68BC-47B1-960C-EE58D7DBD922}" destId="{1495AF9D-934B-4E52-91BB-7A28195098B5}" srcOrd="1" destOrd="0" presId="urn:microsoft.com/office/officeart/2016/7/layout/LinearBlockProcessNumbered"/>
    <dgm:cxn modelId="{D93BF5BB-E774-4CE5-8FF6-418D9F5658AA}" type="presParOf" srcId="{5CD2D672-68BC-47B1-960C-EE58D7DBD922}" destId="{0E4CB4AA-6904-4338-9016-18FF46A2903F}" srcOrd="2" destOrd="0" presId="urn:microsoft.com/office/officeart/2016/7/layout/LinearBlockProcessNumbered"/>
    <dgm:cxn modelId="{2721FA74-6F0B-43FF-8BC4-EBE0B884C716}" type="presParOf" srcId="{4FCFD802-B60A-49A0-A55B-26E2FB7C2618}" destId="{9E6FC637-B367-47C8-B90D-1D6BBD283D50}" srcOrd="5" destOrd="0" presId="urn:microsoft.com/office/officeart/2016/7/layout/LinearBlockProcessNumbered"/>
    <dgm:cxn modelId="{A039EEBC-6EC5-4225-AFE4-8663B1404C53}" type="presParOf" srcId="{4FCFD802-B60A-49A0-A55B-26E2FB7C2618}" destId="{77CDF030-1FA2-4045-BA7B-C167DC2D9978}" srcOrd="6" destOrd="0" presId="urn:microsoft.com/office/officeart/2016/7/layout/LinearBlockProcessNumbered"/>
    <dgm:cxn modelId="{AED718BA-DA24-43BB-B459-30E384055797}" type="presParOf" srcId="{77CDF030-1FA2-4045-BA7B-C167DC2D9978}" destId="{E859E991-92A6-4FBB-8510-0FF5A913FAD9}" srcOrd="0" destOrd="0" presId="urn:microsoft.com/office/officeart/2016/7/layout/LinearBlockProcessNumbered"/>
    <dgm:cxn modelId="{B648B56D-4D24-4453-B98A-924C523AC513}" type="presParOf" srcId="{77CDF030-1FA2-4045-BA7B-C167DC2D9978}" destId="{F638976B-067E-407C-A1D1-3410AA6FFC94}" srcOrd="1" destOrd="0" presId="urn:microsoft.com/office/officeart/2016/7/layout/LinearBlockProcessNumbered"/>
    <dgm:cxn modelId="{DB9E731D-2FCA-4DBA-93DF-DF9763DA36B8}" type="presParOf" srcId="{77CDF030-1FA2-4045-BA7B-C167DC2D9978}" destId="{F230C4F6-6ECF-4D27-93F2-61468B1FB37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BBF81-B38F-42E1-A7F5-11030B5B3540}">
      <dsp:nvSpPr>
        <dsp:cNvPr id="0" name=""/>
        <dsp:cNvSpPr/>
      </dsp:nvSpPr>
      <dsp:spPr>
        <a:xfrm>
          <a:off x="0" y="589165"/>
          <a:ext cx="5641974" cy="932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6D280F8-207F-482C-BD65-9D2C30BD131B}">
      <dsp:nvSpPr>
        <dsp:cNvPr id="0" name=""/>
        <dsp:cNvSpPr/>
      </dsp:nvSpPr>
      <dsp:spPr>
        <a:xfrm>
          <a:off x="282098" y="43044"/>
          <a:ext cx="3949382" cy="1092240"/>
        </a:xfrm>
        <a:prstGeom prst="round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644650">
            <a:lnSpc>
              <a:spcPct val="90000"/>
            </a:lnSpc>
            <a:spcBef>
              <a:spcPct val="0"/>
            </a:spcBef>
            <a:spcAft>
              <a:spcPct val="35000"/>
            </a:spcAft>
            <a:buNone/>
          </a:pPr>
          <a:r>
            <a:rPr lang="en-GB" sz="3700" kern="1200" dirty="0" err="1"/>
            <a:t>Thitthima</a:t>
          </a:r>
          <a:r>
            <a:rPr lang="en-GB" sz="3700" kern="1200" dirty="0"/>
            <a:t> A/P Wat</a:t>
          </a:r>
          <a:endParaRPr lang="en-US" sz="3700" kern="1200" dirty="0"/>
        </a:p>
      </dsp:txBody>
      <dsp:txXfrm>
        <a:off x="335417" y="96363"/>
        <a:ext cx="3842744" cy="985602"/>
      </dsp:txXfrm>
    </dsp:sp>
    <dsp:sp modelId="{B0D868AA-3AF0-43CF-9020-BFF0BF2B1751}">
      <dsp:nvSpPr>
        <dsp:cNvPr id="0" name=""/>
        <dsp:cNvSpPr/>
      </dsp:nvSpPr>
      <dsp:spPr>
        <a:xfrm>
          <a:off x="0" y="2267485"/>
          <a:ext cx="5641974" cy="9324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F02C390-6FED-4E2C-A834-B9DD99F4A75D}">
      <dsp:nvSpPr>
        <dsp:cNvPr id="0" name=""/>
        <dsp:cNvSpPr/>
      </dsp:nvSpPr>
      <dsp:spPr>
        <a:xfrm>
          <a:off x="282098" y="1721365"/>
          <a:ext cx="3949382" cy="1092240"/>
        </a:xfrm>
        <a:prstGeom prst="roundRect">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644650">
            <a:lnSpc>
              <a:spcPct val="90000"/>
            </a:lnSpc>
            <a:spcBef>
              <a:spcPct val="0"/>
            </a:spcBef>
            <a:spcAft>
              <a:spcPct val="35000"/>
            </a:spcAft>
            <a:buNone/>
          </a:pPr>
          <a:r>
            <a:rPr lang="en-GB" sz="3700" kern="1200" dirty="0"/>
            <a:t>Elle </a:t>
          </a:r>
          <a:r>
            <a:rPr lang="en-GB" sz="3700" kern="1200" dirty="0" err="1"/>
            <a:t>Aliz</a:t>
          </a:r>
          <a:r>
            <a:rPr lang="en-GB" sz="3700" kern="1200" dirty="0"/>
            <a:t> </a:t>
          </a:r>
          <a:r>
            <a:rPr lang="en-GB" sz="3700" kern="1200" dirty="0" err="1"/>
            <a:t>binti</a:t>
          </a:r>
          <a:r>
            <a:rPr lang="en-GB" sz="3700" kern="1200" dirty="0"/>
            <a:t> </a:t>
          </a:r>
          <a:r>
            <a:rPr lang="en-GB" sz="3700" kern="1200" dirty="0" err="1"/>
            <a:t>Aminuddin</a:t>
          </a:r>
          <a:endParaRPr lang="en-US" sz="3700" kern="1200" dirty="0"/>
        </a:p>
      </dsp:txBody>
      <dsp:txXfrm>
        <a:off x="335417" y="1774684"/>
        <a:ext cx="3842744" cy="985602"/>
      </dsp:txXfrm>
    </dsp:sp>
    <dsp:sp modelId="{808329B9-A561-44E7-A604-B2C7D2597BF3}">
      <dsp:nvSpPr>
        <dsp:cNvPr id="0" name=""/>
        <dsp:cNvSpPr/>
      </dsp:nvSpPr>
      <dsp:spPr>
        <a:xfrm>
          <a:off x="0" y="3945805"/>
          <a:ext cx="5641974" cy="9324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F4D9A50-3648-4488-975F-8EF2E4734C91}">
      <dsp:nvSpPr>
        <dsp:cNvPr id="0" name=""/>
        <dsp:cNvSpPr/>
      </dsp:nvSpPr>
      <dsp:spPr>
        <a:xfrm>
          <a:off x="282098" y="3399685"/>
          <a:ext cx="3949382" cy="1092240"/>
        </a:xfrm>
        <a:prstGeom prst="roundRect">
          <a:avLst/>
        </a:prstGeom>
        <a:gradFill rotWithShape="0">
          <a:gsLst>
            <a:gs pos="0">
              <a:schemeClr val="accent4">
                <a:hueOff val="0"/>
                <a:satOff val="0"/>
                <a:lumOff val="0"/>
                <a:alphaOff val="0"/>
                <a:tint val="100000"/>
                <a:shade val="85000"/>
                <a:satMod val="100000"/>
                <a:lumMod val="100000"/>
              </a:schemeClr>
            </a:gs>
            <a:gs pos="100000">
              <a:schemeClr val="accent4">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277" tIns="0" rIns="149277" bIns="0" numCol="1" spcCol="1270" anchor="ctr" anchorCtr="0">
          <a:noAutofit/>
        </a:bodyPr>
        <a:lstStyle/>
        <a:p>
          <a:pPr marL="0" lvl="0" indent="0" algn="l" defTabSz="1644650">
            <a:lnSpc>
              <a:spcPct val="90000"/>
            </a:lnSpc>
            <a:spcBef>
              <a:spcPct val="0"/>
            </a:spcBef>
            <a:spcAft>
              <a:spcPct val="35000"/>
            </a:spcAft>
            <a:buNone/>
          </a:pPr>
          <a:r>
            <a:rPr lang="en-GB" sz="3700" kern="1200" dirty="0"/>
            <a:t>Muhammad </a:t>
          </a:r>
          <a:r>
            <a:rPr lang="en-GB" sz="3700" kern="1200" dirty="0" err="1"/>
            <a:t>Harraz</a:t>
          </a:r>
          <a:r>
            <a:rPr lang="en-GB" sz="3700" kern="1200" dirty="0"/>
            <a:t> bin Harun</a:t>
          </a:r>
          <a:endParaRPr lang="en-US" sz="3700" kern="1200" dirty="0"/>
        </a:p>
      </dsp:txBody>
      <dsp:txXfrm>
        <a:off x="335417" y="3453004"/>
        <a:ext cx="3842744" cy="9856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D4480-99E1-4095-8A77-9FC201DDA59F}">
      <dsp:nvSpPr>
        <dsp:cNvPr id="0" name=""/>
        <dsp:cNvSpPr/>
      </dsp:nvSpPr>
      <dsp:spPr>
        <a:xfrm>
          <a:off x="384281" y="1323443"/>
          <a:ext cx="1200937" cy="12009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4269BF-FAC0-4094-9334-DD7A510BCFB9}">
      <dsp:nvSpPr>
        <dsp:cNvPr id="0" name=""/>
        <dsp:cNvSpPr/>
      </dsp:nvSpPr>
      <dsp:spPr>
        <a:xfrm>
          <a:off x="640218" y="1579381"/>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27546B-2E9A-4153-AEEE-D0CDD1B9EC73}">
      <dsp:nvSpPr>
        <dsp:cNvPr id="0" name=""/>
        <dsp:cNvSpPr/>
      </dsp:nvSpPr>
      <dsp:spPr>
        <a:xfrm>
          <a:off x="375" y="2898444"/>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fake new classifier model is good but not the best </a:t>
          </a:r>
        </a:p>
      </dsp:txBody>
      <dsp:txXfrm>
        <a:off x="375" y="2898444"/>
        <a:ext cx="1968750" cy="720000"/>
      </dsp:txXfrm>
    </dsp:sp>
    <dsp:sp modelId="{4809F583-CF62-4F18-A709-F765E8742461}">
      <dsp:nvSpPr>
        <dsp:cNvPr id="0" name=""/>
        <dsp:cNvSpPr/>
      </dsp:nvSpPr>
      <dsp:spPr>
        <a:xfrm>
          <a:off x="2697562" y="1323443"/>
          <a:ext cx="1200937" cy="12009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4F2ABE-03FD-4C3A-87F3-C7A1D0C359F8}">
      <dsp:nvSpPr>
        <dsp:cNvPr id="0" name=""/>
        <dsp:cNvSpPr/>
      </dsp:nvSpPr>
      <dsp:spPr>
        <a:xfrm>
          <a:off x="2953500" y="1579381"/>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030329-36BD-4511-B4D4-A17732DEDEBF}">
      <dsp:nvSpPr>
        <dsp:cNvPr id="0" name=""/>
        <dsp:cNvSpPr/>
      </dsp:nvSpPr>
      <dsp:spPr>
        <a:xfrm>
          <a:off x="2313656" y="2898444"/>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Naive Bayes algorithm is the best amongst all</a:t>
          </a:r>
        </a:p>
      </dsp:txBody>
      <dsp:txXfrm>
        <a:off x="2313656" y="2898444"/>
        <a:ext cx="1968750" cy="720000"/>
      </dsp:txXfrm>
    </dsp:sp>
    <dsp:sp modelId="{389AE481-110F-49C1-8A0B-1E7121583E17}">
      <dsp:nvSpPr>
        <dsp:cNvPr id="0" name=""/>
        <dsp:cNvSpPr/>
      </dsp:nvSpPr>
      <dsp:spPr>
        <a:xfrm>
          <a:off x="5010843" y="1323443"/>
          <a:ext cx="1200937" cy="12009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37F759-2BC4-4F9A-BA2F-F5C02EA12774}">
      <dsp:nvSpPr>
        <dsp:cNvPr id="0" name=""/>
        <dsp:cNvSpPr/>
      </dsp:nvSpPr>
      <dsp:spPr>
        <a:xfrm>
          <a:off x="5266781" y="1579381"/>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B3D624-95D3-4557-9E9F-17ADE7E77788}">
      <dsp:nvSpPr>
        <dsp:cNvPr id="0" name=""/>
        <dsp:cNvSpPr/>
      </dsp:nvSpPr>
      <dsp:spPr>
        <a:xfrm>
          <a:off x="4626937" y="2898444"/>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All the algorithms get the accuracy more than 70%. </a:t>
          </a:r>
        </a:p>
      </dsp:txBody>
      <dsp:txXfrm>
        <a:off x="4626937" y="2898444"/>
        <a:ext cx="19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B9BD0-4C90-46CD-AA3F-851BD6529181}">
      <dsp:nvSpPr>
        <dsp:cNvPr id="0" name=""/>
        <dsp:cNvSpPr/>
      </dsp:nvSpPr>
      <dsp:spPr>
        <a:xfrm>
          <a:off x="0" y="37290"/>
          <a:ext cx="3037522" cy="182251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effectLst/>
              <a:latin typeface="Calibri" panose="020F0502020204030204" pitchFamily="34" charset="0"/>
              <a:ea typeface="SimSun" panose="02010600030101010101" pitchFamily="2" charset="-122"/>
              <a:cs typeface="Times New Roman" panose="02020603050405020304" pitchFamily="18" charset="0"/>
            </a:rPr>
            <a:t>News that are blatantly false.</a:t>
          </a:r>
          <a:endParaRPr lang="en-SG" sz="2600" kern="1200" dirty="0"/>
        </a:p>
      </dsp:txBody>
      <dsp:txXfrm>
        <a:off x="0" y="37290"/>
        <a:ext cx="3037522" cy="1822513"/>
      </dsp:txXfrm>
    </dsp:sp>
    <dsp:sp modelId="{206568CD-5DC5-4D0C-8D21-BB8CE5620C7F}">
      <dsp:nvSpPr>
        <dsp:cNvPr id="0" name=""/>
        <dsp:cNvSpPr/>
      </dsp:nvSpPr>
      <dsp:spPr>
        <a:xfrm>
          <a:off x="3341275" y="37290"/>
          <a:ext cx="3037522" cy="182251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latin typeface="Calibri" panose="020F0502020204030204" pitchFamily="34" charset="0"/>
              <a:ea typeface="SimSun" panose="02010600030101010101" pitchFamily="2" charset="-122"/>
              <a:cs typeface="Times New Roman" panose="02020603050405020304" pitchFamily="18" charset="0"/>
            </a:rPr>
            <a:t>M</a:t>
          </a:r>
          <a:r>
            <a:rPr lang="en-US" sz="2600" kern="1200" dirty="0">
              <a:effectLst/>
              <a:latin typeface="Calibri" panose="020F0502020204030204" pitchFamily="34" charset="0"/>
              <a:ea typeface="SimSun" panose="02010600030101010101" pitchFamily="2" charset="-122"/>
              <a:cs typeface="Times New Roman" panose="02020603050405020304" pitchFamily="18" charset="0"/>
            </a:rPr>
            <a:t>ostly not fully fake but falsely interpreted from real news</a:t>
          </a:r>
          <a:endParaRPr lang="en-SG" sz="2600" kern="1200" dirty="0"/>
        </a:p>
      </dsp:txBody>
      <dsp:txXfrm>
        <a:off x="3341275" y="37290"/>
        <a:ext cx="3037522" cy="1822513"/>
      </dsp:txXfrm>
    </dsp:sp>
    <dsp:sp modelId="{3B613C5F-4870-49D8-B86D-03000C737705}">
      <dsp:nvSpPr>
        <dsp:cNvPr id="0" name=""/>
        <dsp:cNvSpPr/>
      </dsp:nvSpPr>
      <dsp:spPr>
        <a:xfrm>
          <a:off x="6682550" y="37290"/>
          <a:ext cx="3037522" cy="182251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latin typeface="Calibri" panose="020F0502020204030204" pitchFamily="34" charset="0"/>
              <a:ea typeface="SimSun" panose="02010600030101010101" pitchFamily="2" charset="-122"/>
              <a:cs typeface="Times New Roman" panose="02020603050405020304" pitchFamily="18" charset="0"/>
            </a:rPr>
            <a:t>F</a:t>
          </a:r>
          <a:r>
            <a:rPr lang="en-US" sz="2600" kern="1200" dirty="0">
              <a:effectLst/>
              <a:latin typeface="Calibri" panose="020F0502020204030204" pitchFamily="34" charset="0"/>
              <a:ea typeface="SimSun" panose="02010600030101010101" pitchFamily="2" charset="-122"/>
              <a:cs typeface="Times New Roman" panose="02020603050405020304" pitchFamily="18" charset="0"/>
            </a:rPr>
            <a:t>ake facts are added to make the news more interesting</a:t>
          </a:r>
          <a:endParaRPr lang="en-SG" sz="2600" kern="1200" dirty="0"/>
        </a:p>
      </dsp:txBody>
      <dsp:txXfrm>
        <a:off x="6682550" y="37290"/>
        <a:ext cx="3037522" cy="1822513"/>
      </dsp:txXfrm>
    </dsp:sp>
    <dsp:sp modelId="{1044004F-C28D-490C-9D06-7E89A55C6420}">
      <dsp:nvSpPr>
        <dsp:cNvPr id="0" name=""/>
        <dsp:cNvSpPr/>
      </dsp:nvSpPr>
      <dsp:spPr>
        <a:xfrm>
          <a:off x="1670637" y="2163556"/>
          <a:ext cx="3037522" cy="182251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effectLst/>
              <a:latin typeface="Calibri" panose="020F0502020204030204" pitchFamily="34" charset="0"/>
              <a:ea typeface="SimSun" panose="02010600030101010101" pitchFamily="2" charset="-122"/>
              <a:cs typeface="Times New Roman" panose="02020603050405020304" pitchFamily="18" charset="0"/>
            </a:rPr>
            <a:t>More likely to go viral compared to real news.</a:t>
          </a:r>
          <a:endParaRPr lang="en-SG" sz="2600" kern="1200" dirty="0"/>
        </a:p>
      </dsp:txBody>
      <dsp:txXfrm>
        <a:off x="1670637" y="2163556"/>
        <a:ext cx="3037522" cy="1822513"/>
      </dsp:txXfrm>
    </dsp:sp>
    <dsp:sp modelId="{8AAD90B6-8339-43DB-B053-45D76DCF3F45}">
      <dsp:nvSpPr>
        <dsp:cNvPr id="0" name=""/>
        <dsp:cNvSpPr/>
      </dsp:nvSpPr>
      <dsp:spPr>
        <a:xfrm>
          <a:off x="5011912" y="2163556"/>
          <a:ext cx="3037522" cy="182251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effectLst/>
              <a:latin typeface="Calibri" panose="020F0502020204030204" pitchFamily="34" charset="0"/>
              <a:ea typeface="SimSun" panose="02010600030101010101" pitchFamily="2" charset="-122"/>
              <a:cs typeface="Times New Roman" panose="02020603050405020304" pitchFamily="18" charset="0"/>
            </a:rPr>
            <a:t>Can be found easily on social medias like Facebook, Twitter and WhatsApp.</a:t>
          </a:r>
          <a:endParaRPr lang="en-SG" sz="2600" kern="1200" dirty="0"/>
        </a:p>
      </dsp:txBody>
      <dsp:txXfrm>
        <a:off x="5011912" y="2163556"/>
        <a:ext cx="3037522" cy="18225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52B22-9FAD-4994-9F60-9AF5B64583A3}">
      <dsp:nvSpPr>
        <dsp:cNvPr id="0" name=""/>
        <dsp:cNvSpPr/>
      </dsp:nvSpPr>
      <dsp:spPr>
        <a:xfrm rot="5400000">
          <a:off x="3037647" y="332982"/>
          <a:ext cx="1995039" cy="1735684"/>
        </a:xfrm>
        <a:prstGeom prst="hexagon">
          <a:avLst>
            <a:gd name="adj" fmla="val 25000"/>
            <a:gd name="vf" fmla="val 11547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effectLst/>
              <a:latin typeface="Calibri" panose="020F0502020204030204" pitchFamily="34" charset="0"/>
              <a:ea typeface="SimSun" panose="02010600030101010101" pitchFamily="2" charset="-122"/>
              <a:cs typeface="Times New Roman" panose="02020603050405020304" pitchFamily="18" charset="0"/>
            </a:rPr>
            <a:t>Training data from internet about 6000 data</a:t>
          </a:r>
          <a:endParaRPr lang="en-SG" sz="1300" kern="1200" dirty="0"/>
        </a:p>
      </dsp:txBody>
      <dsp:txXfrm rot="-5400000">
        <a:off x="3437801" y="514199"/>
        <a:ext cx="1194730" cy="1373251"/>
      </dsp:txXfrm>
    </dsp:sp>
    <dsp:sp modelId="{712330AD-2AD0-4EA5-A9CA-5EC945F54AEE}">
      <dsp:nvSpPr>
        <dsp:cNvPr id="0" name=""/>
        <dsp:cNvSpPr/>
      </dsp:nvSpPr>
      <dsp:spPr>
        <a:xfrm>
          <a:off x="4955678" y="602312"/>
          <a:ext cx="2226464" cy="1197023"/>
        </a:xfrm>
        <a:prstGeom prst="rect">
          <a:avLst/>
        </a:prstGeom>
        <a:noFill/>
        <a:ln>
          <a:noFill/>
        </a:ln>
        <a:effectLst/>
      </dsp:spPr>
      <dsp:style>
        <a:lnRef idx="0">
          <a:scrgbClr r="0" g="0" b="0"/>
        </a:lnRef>
        <a:fillRef idx="0">
          <a:scrgbClr r="0" g="0" b="0"/>
        </a:fillRef>
        <a:effectRef idx="0">
          <a:scrgbClr r="0" g="0" b="0"/>
        </a:effectRef>
        <a:fontRef idx="minor"/>
      </dsp:style>
    </dsp:sp>
    <dsp:sp modelId="{57A8DFCF-75D0-4783-95BC-93AAB6F46AA7}">
      <dsp:nvSpPr>
        <dsp:cNvPr id="0" name=""/>
        <dsp:cNvSpPr/>
      </dsp:nvSpPr>
      <dsp:spPr>
        <a:xfrm rot="5400000">
          <a:off x="1163108" y="332982"/>
          <a:ext cx="1995039" cy="1735684"/>
        </a:xfrm>
        <a:prstGeom prst="hexagon">
          <a:avLst>
            <a:gd name="adj" fmla="val 25000"/>
            <a:gd name="vf" fmla="val 115470"/>
          </a:avLst>
        </a:prstGeom>
        <a:solidFill>
          <a:schemeClr val="accent3">
            <a:hueOff val="292024"/>
            <a:satOff val="-5433"/>
            <a:lumOff val="-1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SG" sz="3600" kern="1200"/>
        </a:p>
      </dsp:txBody>
      <dsp:txXfrm rot="-5400000">
        <a:off x="1563262" y="514199"/>
        <a:ext cx="1194730" cy="1373251"/>
      </dsp:txXfrm>
    </dsp:sp>
    <dsp:sp modelId="{3E53A1F0-5C7F-47EF-B474-F515CFC1086B}">
      <dsp:nvSpPr>
        <dsp:cNvPr id="0" name=""/>
        <dsp:cNvSpPr/>
      </dsp:nvSpPr>
      <dsp:spPr>
        <a:xfrm rot="5400000">
          <a:off x="2096786" y="2026372"/>
          <a:ext cx="1995039" cy="1735684"/>
        </a:xfrm>
        <a:prstGeom prst="hexagon">
          <a:avLst>
            <a:gd name="adj" fmla="val 25000"/>
            <a:gd name="vf" fmla="val 115470"/>
          </a:avLst>
        </a:prstGeom>
        <a:solidFill>
          <a:schemeClr val="accent3">
            <a:hueOff val="584048"/>
            <a:satOff val="-10866"/>
            <a:lumOff val="-3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alibri" panose="020F0502020204030204" pitchFamily="34" charset="0"/>
              <a:ea typeface="SimSun" panose="02010600030101010101" pitchFamily="2" charset="-122"/>
              <a:cs typeface="Times New Roman" panose="02020603050405020304" pitchFamily="18" charset="0"/>
            </a:rPr>
            <a:t>T</a:t>
          </a:r>
          <a:r>
            <a:rPr lang="en-US" sz="1300" kern="1200" dirty="0">
              <a:effectLst/>
              <a:latin typeface="Calibri" panose="020F0502020204030204" pitchFamily="34" charset="0"/>
              <a:ea typeface="SimSun" panose="02010600030101010101" pitchFamily="2" charset="-122"/>
              <a:cs typeface="Times New Roman" panose="02020603050405020304" pitchFamily="18" charset="0"/>
            </a:rPr>
            <a:t>esting data from web scrapping (Twitter, Facebook, News </a:t>
          </a:r>
          <a:r>
            <a:rPr lang="en-US" sz="1300" kern="1200" dirty="0" err="1">
              <a:effectLst/>
              <a:latin typeface="Calibri" panose="020F0502020204030204" pitchFamily="34" charset="0"/>
              <a:ea typeface="SimSun" panose="02010600030101010101" pitchFamily="2" charset="-122"/>
              <a:cs typeface="Times New Roman" panose="02020603050405020304" pitchFamily="18" charset="0"/>
            </a:rPr>
            <a:t>etc</a:t>
          </a:r>
          <a:r>
            <a:rPr lang="en-US" sz="1300" kern="1200" dirty="0">
              <a:effectLst/>
              <a:latin typeface="Calibri" panose="020F0502020204030204" pitchFamily="34" charset="0"/>
              <a:ea typeface="SimSun" panose="02010600030101010101" pitchFamily="2" charset="-122"/>
              <a:cs typeface="Times New Roman" panose="02020603050405020304" pitchFamily="18" charset="0"/>
            </a:rPr>
            <a:t>) about 300 data</a:t>
          </a:r>
          <a:endParaRPr lang="en-SG" sz="1300" kern="1200" dirty="0"/>
        </a:p>
      </dsp:txBody>
      <dsp:txXfrm rot="-5400000">
        <a:off x="2496940" y="2207589"/>
        <a:ext cx="1194730" cy="1373251"/>
      </dsp:txXfrm>
    </dsp:sp>
    <dsp:sp modelId="{57BAA33F-2631-4AB7-8295-B2E837152745}">
      <dsp:nvSpPr>
        <dsp:cNvPr id="0" name=""/>
        <dsp:cNvSpPr/>
      </dsp:nvSpPr>
      <dsp:spPr>
        <a:xfrm>
          <a:off x="0" y="2295702"/>
          <a:ext cx="2154642" cy="1197023"/>
        </a:xfrm>
        <a:prstGeom prst="rect">
          <a:avLst/>
        </a:prstGeom>
        <a:noFill/>
        <a:ln>
          <a:noFill/>
        </a:ln>
        <a:effectLst/>
      </dsp:spPr>
      <dsp:style>
        <a:lnRef idx="0">
          <a:scrgbClr r="0" g="0" b="0"/>
        </a:lnRef>
        <a:fillRef idx="0">
          <a:scrgbClr r="0" g="0" b="0"/>
        </a:fillRef>
        <a:effectRef idx="0">
          <a:scrgbClr r="0" g="0" b="0"/>
        </a:effectRef>
        <a:fontRef idx="minor"/>
      </dsp:style>
    </dsp:sp>
    <dsp:sp modelId="{FE90BC0D-F7A3-45B7-90A9-64957EE73D8B}">
      <dsp:nvSpPr>
        <dsp:cNvPr id="0" name=""/>
        <dsp:cNvSpPr/>
      </dsp:nvSpPr>
      <dsp:spPr>
        <a:xfrm rot="5400000">
          <a:off x="3971326" y="2026372"/>
          <a:ext cx="1995039" cy="1735684"/>
        </a:xfrm>
        <a:prstGeom prst="hexagon">
          <a:avLst>
            <a:gd name="adj" fmla="val 25000"/>
            <a:gd name="vf" fmla="val 115470"/>
          </a:avLst>
        </a:prstGeom>
        <a:solidFill>
          <a:schemeClr val="accent3">
            <a:hueOff val="876072"/>
            <a:satOff val="-16298"/>
            <a:lumOff val="-4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SG" sz="3600" kern="1200"/>
        </a:p>
      </dsp:txBody>
      <dsp:txXfrm rot="-5400000">
        <a:off x="4371480" y="2207589"/>
        <a:ext cx="1194730" cy="1373251"/>
      </dsp:txXfrm>
    </dsp:sp>
    <dsp:sp modelId="{43DA2982-680B-408E-9C04-B9A1AA7BFBD7}">
      <dsp:nvSpPr>
        <dsp:cNvPr id="0" name=""/>
        <dsp:cNvSpPr/>
      </dsp:nvSpPr>
      <dsp:spPr>
        <a:xfrm rot="5400000">
          <a:off x="3037647" y="3719761"/>
          <a:ext cx="1995039" cy="1735684"/>
        </a:xfrm>
        <a:prstGeom prst="hexagon">
          <a:avLst>
            <a:gd name="adj" fmla="val 25000"/>
            <a:gd name="vf" fmla="val 115470"/>
          </a:avLst>
        </a:prstGeom>
        <a:solidFill>
          <a:schemeClr val="accent3">
            <a:hueOff val="1168096"/>
            <a:satOff val="-21731"/>
            <a:lumOff val="-6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effectLst/>
              <a:latin typeface="Calibri" panose="020F0502020204030204" pitchFamily="34" charset="0"/>
              <a:ea typeface="SimSun" panose="02010600030101010101" pitchFamily="2" charset="-122"/>
              <a:cs typeface="Times New Roman" panose="02020603050405020304" pitchFamily="18" charset="0"/>
            </a:rPr>
            <a:t>No sensitive data</a:t>
          </a:r>
          <a:endParaRPr lang="en-SG" sz="1300" kern="1200" dirty="0"/>
        </a:p>
      </dsp:txBody>
      <dsp:txXfrm rot="-5400000">
        <a:off x="3437801" y="3900978"/>
        <a:ext cx="1194730" cy="1373251"/>
      </dsp:txXfrm>
    </dsp:sp>
    <dsp:sp modelId="{101986D6-6CF2-4AFC-94B5-3C2A43C651D2}">
      <dsp:nvSpPr>
        <dsp:cNvPr id="0" name=""/>
        <dsp:cNvSpPr/>
      </dsp:nvSpPr>
      <dsp:spPr>
        <a:xfrm>
          <a:off x="4955678" y="3989092"/>
          <a:ext cx="2226464" cy="1197023"/>
        </a:xfrm>
        <a:prstGeom prst="rect">
          <a:avLst/>
        </a:prstGeom>
        <a:noFill/>
        <a:ln>
          <a:noFill/>
        </a:ln>
        <a:effectLst/>
      </dsp:spPr>
      <dsp:style>
        <a:lnRef idx="0">
          <a:scrgbClr r="0" g="0" b="0"/>
        </a:lnRef>
        <a:fillRef idx="0">
          <a:scrgbClr r="0" g="0" b="0"/>
        </a:fillRef>
        <a:effectRef idx="0">
          <a:scrgbClr r="0" g="0" b="0"/>
        </a:effectRef>
        <a:fontRef idx="minor"/>
      </dsp:style>
    </dsp:sp>
    <dsp:sp modelId="{A5CE80E3-D557-465F-A65B-946CD89B4405}">
      <dsp:nvSpPr>
        <dsp:cNvPr id="0" name=""/>
        <dsp:cNvSpPr/>
      </dsp:nvSpPr>
      <dsp:spPr>
        <a:xfrm rot="5400000">
          <a:off x="1163108" y="3719761"/>
          <a:ext cx="1995039" cy="1735684"/>
        </a:xfrm>
        <a:prstGeom prst="hexagon">
          <a:avLst>
            <a:gd name="adj" fmla="val 25000"/>
            <a:gd name="vf" fmla="val 115470"/>
          </a:avLst>
        </a:prstGeom>
        <a:solidFill>
          <a:schemeClr val="accent3">
            <a:hueOff val="1460120"/>
            <a:satOff val="-27164"/>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SG" sz="3600" kern="1200"/>
        </a:p>
      </dsp:txBody>
      <dsp:txXfrm rot="-5400000">
        <a:off x="1563262" y="3900978"/>
        <a:ext cx="1194730" cy="1373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442F3-7E37-421C-9D36-BC3B42F6B5F5}">
      <dsp:nvSpPr>
        <dsp:cNvPr id="0" name=""/>
        <dsp:cNvSpPr/>
      </dsp:nvSpPr>
      <dsp:spPr>
        <a:xfrm>
          <a:off x="0" y="795833"/>
          <a:ext cx="5734050" cy="14692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E9B29E-2477-4741-8E5D-E78F80C61832}">
      <dsp:nvSpPr>
        <dsp:cNvPr id="0" name=""/>
        <dsp:cNvSpPr/>
      </dsp:nvSpPr>
      <dsp:spPr>
        <a:xfrm>
          <a:off x="444442" y="1126410"/>
          <a:ext cx="808077" cy="8080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68923F-FF9A-4DB5-80B6-1726851AC3A4}">
      <dsp:nvSpPr>
        <dsp:cNvPr id="0" name=""/>
        <dsp:cNvSpPr/>
      </dsp:nvSpPr>
      <dsp:spPr>
        <a:xfrm>
          <a:off x="1696961" y="795833"/>
          <a:ext cx="2580322" cy="146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94" tIns="155494" rIns="155494" bIns="155494" numCol="1" spcCol="1270" anchor="ctr" anchorCtr="0">
          <a:noAutofit/>
        </a:bodyPr>
        <a:lstStyle/>
        <a:p>
          <a:pPr marL="0" lvl="0" indent="0" algn="l" defTabSz="1111250">
            <a:lnSpc>
              <a:spcPct val="100000"/>
            </a:lnSpc>
            <a:spcBef>
              <a:spcPct val="0"/>
            </a:spcBef>
            <a:spcAft>
              <a:spcPct val="35000"/>
            </a:spcAft>
            <a:buNone/>
          </a:pPr>
          <a:r>
            <a:rPr lang="en-GB" sz="2500" kern="1200"/>
            <a:t>Training</a:t>
          </a:r>
          <a:endParaRPr lang="en-SG" sz="2500" kern="1200" dirty="0"/>
        </a:p>
      </dsp:txBody>
      <dsp:txXfrm>
        <a:off x="1696961" y="795833"/>
        <a:ext cx="2580322" cy="1469231"/>
      </dsp:txXfrm>
    </dsp:sp>
    <dsp:sp modelId="{CD53EA8A-7A23-463F-8B2B-E57E60AA03EE}">
      <dsp:nvSpPr>
        <dsp:cNvPr id="0" name=""/>
        <dsp:cNvSpPr/>
      </dsp:nvSpPr>
      <dsp:spPr>
        <a:xfrm>
          <a:off x="4277284" y="795833"/>
          <a:ext cx="1456765" cy="146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94" tIns="155494" rIns="155494" bIns="155494" numCol="1" spcCol="1270" anchor="ctr" anchorCtr="0">
          <a:noAutofit/>
        </a:bodyPr>
        <a:lstStyle/>
        <a:p>
          <a:pPr marL="0" lvl="0" indent="0" algn="l" defTabSz="622300">
            <a:lnSpc>
              <a:spcPct val="100000"/>
            </a:lnSpc>
            <a:spcBef>
              <a:spcPct val="0"/>
            </a:spcBef>
            <a:spcAft>
              <a:spcPct val="35000"/>
            </a:spcAft>
            <a:buNone/>
          </a:pPr>
          <a:r>
            <a:rPr lang="en-GB" sz="1400" kern="1200" dirty="0"/>
            <a:t>3 variables</a:t>
          </a:r>
          <a:endParaRPr lang="en-SG" sz="1400" kern="1200" dirty="0"/>
        </a:p>
        <a:p>
          <a:pPr marL="0" lvl="0" indent="0" algn="l" defTabSz="622300">
            <a:lnSpc>
              <a:spcPct val="100000"/>
            </a:lnSpc>
            <a:spcBef>
              <a:spcPct val="0"/>
            </a:spcBef>
            <a:spcAft>
              <a:spcPct val="35000"/>
            </a:spcAft>
            <a:buNone/>
          </a:pPr>
          <a:r>
            <a:rPr lang="en-GB" sz="1400" kern="1200" dirty="0"/>
            <a:t>title, text &amp; label</a:t>
          </a:r>
          <a:endParaRPr lang="en-SG" sz="1400" kern="1200" dirty="0"/>
        </a:p>
      </dsp:txBody>
      <dsp:txXfrm>
        <a:off x="4277284" y="795833"/>
        <a:ext cx="1456765" cy="1469231"/>
      </dsp:txXfrm>
    </dsp:sp>
    <dsp:sp modelId="{43851DEC-ECEC-4AEF-8576-904D4EBC44BD}">
      <dsp:nvSpPr>
        <dsp:cNvPr id="0" name=""/>
        <dsp:cNvSpPr/>
      </dsp:nvSpPr>
      <dsp:spPr>
        <a:xfrm>
          <a:off x="0" y="2632372"/>
          <a:ext cx="5734050" cy="14692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ECF3A5-A340-4780-B01E-A2FFCD5D841F}">
      <dsp:nvSpPr>
        <dsp:cNvPr id="0" name=""/>
        <dsp:cNvSpPr/>
      </dsp:nvSpPr>
      <dsp:spPr>
        <a:xfrm>
          <a:off x="444442" y="2962949"/>
          <a:ext cx="808077" cy="8080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1B4DE5-8CDF-4746-A369-1BE6651CD94C}">
      <dsp:nvSpPr>
        <dsp:cNvPr id="0" name=""/>
        <dsp:cNvSpPr/>
      </dsp:nvSpPr>
      <dsp:spPr>
        <a:xfrm>
          <a:off x="1696961" y="2632372"/>
          <a:ext cx="2580322" cy="146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94" tIns="155494" rIns="155494" bIns="155494" numCol="1" spcCol="1270" anchor="ctr" anchorCtr="0">
          <a:noAutofit/>
        </a:bodyPr>
        <a:lstStyle/>
        <a:p>
          <a:pPr marL="0" lvl="0" indent="0" algn="l" defTabSz="1111250">
            <a:lnSpc>
              <a:spcPct val="100000"/>
            </a:lnSpc>
            <a:spcBef>
              <a:spcPct val="0"/>
            </a:spcBef>
            <a:spcAft>
              <a:spcPct val="35000"/>
            </a:spcAft>
            <a:buNone/>
          </a:pPr>
          <a:r>
            <a:rPr lang="en-GB" sz="2500" kern="1200"/>
            <a:t>Testing</a:t>
          </a:r>
          <a:endParaRPr lang="en-SG" sz="2500" kern="1200" dirty="0"/>
        </a:p>
      </dsp:txBody>
      <dsp:txXfrm>
        <a:off x="1696961" y="2632372"/>
        <a:ext cx="2580322" cy="1469231"/>
      </dsp:txXfrm>
    </dsp:sp>
    <dsp:sp modelId="{7FA8CD01-A7A0-488E-8BB7-402F43D2A625}">
      <dsp:nvSpPr>
        <dsp:cNvPr id="0" name=""/>
        <dsp:cNvSpPr/>
      </dsp:nvSpPr>
      <dsp:spPr>
        <a:xfrm>
          <a:off x="4277284" y="2632372"/>
          <a:ext cx="1456765" cy="1469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94" tIns="155494" rIns="155494" bIns="155494" numCol="1" spcCol="1270" anchor="ctr" anchorCtr="0">
          <a:noAutofit/>
        </a:bodyPr>
        <a:lstStyle/>
        <a:p>
          <a:pPr marL="0" lvl="0" indent="0" algn="l" defTabSz="622300">
            <a:lnSpc>
              <a:spcPct val="100000"/>
            </a:lnSpc>
            <a:spcBef>
              <a:spcPct val="0"/>
            </a:spcBef>
            <a:spcAft>
              <a:spcPct val="35000"/>
            </a:spcAft>
            <a:buNone/>
          </a:pPr>
          <a:r>
            <a:rPr lang="en-GB" sz="1400" kern="1200" dirty="0"/>
            <a:t>5 variables</a:t>
          </a:r>
          <a:endParaRPr lang="en-SG" sz="1400" kern="1200" dirty="0"/>
        </a:p>
        <a:p>
          <a:pPr marL="0" lvl="0" indent="0" algn="l" defTabSz="622300">
            <a:lnSpc>
              <a:spcPct val="100000"/>
            </a:lnSpc>
            <a:spcBef>
              <a:spcPct val="0"/>
            </a:spcBef>
            <a:spcAft>
              <a:spcPct val="35000"/>
            </a:spcAft>
            <a:buNone/>
          </a:pPr>
          <a:r>
            <a:rPr lang="en-US" sz="1400" kern="1200" dirty="0"/>
            <a:t>title, text, subject, date and label</a:t>
          </a:r>
          <a:endParaRPr lang="en-SG" sz="1400" kern="1200" dirty="0"/>
        </a:p>
        <a:p>
          <a:pPr marL="0" lvl="0" indent="0" algn="l" defTabSz="622300">
            <a:lnSpc>
              <a:spcPct val="100000"/>
            </a:lnSpc>
            <a:spcBef>
              <a:spcPct val="0"/>
            </a:spcBef>
            <a:spcAft>
              <a:spcPct val="35000"/>
            </a:spcAft>
            <a:buNone/>
          </a:pPr>
          <a:r>
            <a:rPr lang="en-GB" sz="1400" kern="1200" dirty="0"/>
            <a:t>for analysis</a:t>
          </a:r>
          <a:endParaRPr lang="en-SG" sz="1400" kern="1200" dirty="0"/>
        </a:p>
      </dsp:txBody>
      <dsp:txXfrm>
        <a:off x="4277284" y="2632372"/>
        <a:ext cx="1456765" cy="14692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D9021-F91D-469F-8B6D-755C718BD7BC}">
      <dsp:nvSpPr>
        <dsp:cNvPr id="0" name=""/>
        <dsp:cNvSpPr/>
      </dsp:nvSpPr>
      <dsp:spPr>
        <a:xfrm>
          <a:off x="5459595" y="2137999"/>
          <a:ext cx="1633936" cy="1634020"/>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4D1FF1-62BE-4A49-A199-BD11C12C6812}">
      <dsp:nvSpPr>
        <dsp:cNvPr id="0" name=""/>
        <dsp:cNvSpPr/>
      </dsp:nvSpPr>
      <dsp:spPr>
        <a:xfrm>
          <a:off x="5514247" y="2192476"/>
          <a:ext cx="1525334" cy="1525066"/>
        </a:xfrm>
        <a:prstGeom prst="ellipse">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ct val="35000"/>
            </a:spcAft>
            <a:buNone/>
          </a:pPr>
          <a:r>
            <a:rPr lang="en-US" sz="1500" kern="1200" dirty="0"/>
            <a:t>Data storing for short- and long-term memory </a:t>
          </a:r>
          <a:endParaRPr lang="en-SG" sz="1500" kern="1200" dirty="0"/>
        </a:p>
      </dsp:txBody>
      <dsp:txXfrm>
        <a:off x="5732151" y="2410384"/>
        <a:ext cx="1089524" cy="1089251"/>
      </dsp:txXfrm>
    </dsp:sp>
    <dsp:sp modelId="{28CE5D2F-F627-4C13-B111-5A6E8A5A172A}">
      <dsp:nvSpPr>
        <dsp:cNvPr id="0" name=""/>
        <dsp:cNvSpPr/>
      </dsp:nvSpPr>
      <dsp:spPr>
        <a:xfrm rot="2700000">
          <a:off x="3763987" y="2137884"/>
          <a:ext cx="1633963" cy="1633963"/>
        </a:xfrm>
        <a:prstGeom prst="teardrop">
          <a:avLst>
            <a:gd name="adj" fmla="val 10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DBAFD-DF9B-413A-9B64-2D224EB4240B}">
      <dsp:nvSpPr>
        <dsp:cNvPr id="0" name=""/>
        <dsp:cNvSpPr/>
      </dsp:nvSpPr>
      <dsp:spPr>
        <a:xfrm>
          <a:off x="3825659" y="2192476"/>
          <a:ext cx="1525334" cy="1525066"/>
        </a:xfrm>
        <a:prstGeom prst="ellipse">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ct val="35000"/>
            </a:spcAft>
            <a:buNone/>
          </a:pPr>
          <a:r>
            <a:rPr lang="en-GB" sz="1500" kern="1200" dirty="0"/>
            <a:t>Data Wrangling</a:t>
          </a:r>
          <a:endParaRPr lang="en-SG" sz="1500" kern="1200" dirty="0"/>
        </a:p>
      </dsp:txBody>
      <dsp:txXfrm>
        <a:off x="4043564" y="2410384"/>
        <a:ext cx="1089524" cy="1089251"/>
      </dsp:txXfrm>
    </dsp:sp>
    <dsp:sp modelId="{49FFF8C2-D17F-4AE3-8B8B-75078345780A}">
      <dsp:nvSpPr>
        <dsp:cNvPr id="0" name=""/>
        <dsp:cNvSpPr/>
      </dsp:nvSpPr>
      <dsp:spPr>
        <a:xfrm rot="2700000">
          <a:off x="2082406" y="2137884"/>
          <a:ext cx="1633963" cy="1633963"/>
        </a:xfrm>
        <a:prstGeom prst="teardrop">
          <a:avLst>
            <a:gd name="adj" fmla="val 10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0F5494-52FA-4852-ACC2-51C56911034D}">
      <dsp:nvSpPr>
        <dsp:cNvPr id="0" name=""/>
        <dsp:cNvSpPr/>
      </dsp:nvSpPr>
      <dsp:spPr>
        <a:xfrm>
          <a:off x="2137071" y="2192476"/>
          <a:ext cx="1525334" cy="1525066"/>
        </a:xfrm>
        <a:prstGeom prst="ellipse">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ct val="35000"/>
            </a:spcAft>
            <a:buNone/>
          </a:pPr>
          <a:r>
            <a:rPr lang="en-US" sz="1500" kern="1200" dirty="0"/>
            <a:t>Conversion of data from txt file to excel</a:t>
          </a:r>
          <a:endParaRPr lang="en-SG" sz="1500" kern="1200" dirty="0"/>
        </a:p>
      </dsp:txBody>
      <dsp:txXfrm>
        <a:off x="2354976" y="2410384"/>
        <a:ext cx="1089524" cy="1089251"/>
      </dsp:txXfrm>
    </dsp:sp>
    <dsp:sp modelId="{EB58CCDC-087C-49B0-9E56-D924925227B9}">
      <dsp:nvSpPr>
        <dsp:cNvPr id="0" name=""/>
        <dsp:cNvSpPr/>
      </dsp:nvSpPr>
      <dsp:spPr>
        <a:xfrm rot="2700000">
          <a:off x="393818" y="2137884"/>
          <a:ext cx="1633963" cy="1633963"/>
        </a:xfrm>
        <a:prstGeom prst="teardrop">
          <a:avLst>
            <a:gd name="adj" fmla="val 10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92073-496F-4ADF-8CF1-2735BACB05C4}">
      <dsp:nvSpPr>
        <dsp:cNvPr id="0" name=""/>
        <dsp:cNvSpPr/>
      </dsp:nvSpPr>
      <dsp:spPr>
        <a:xfrm>
          <a:off x="448483" y="2192476"/>
          <a:ext cx="1525334" cy="1525066"/>
        </a:xfrm>
        <a:prstGeom prst="ellipse">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ct val="35000"/>
            </a:spcAft>
            <a:buNone/>
          </a:pPr>
          <a:r>
            <a:rPr lang="en-GB" sz="1500" kern="1200" dirty="0"/>
            <a:t>Web Scrapping</a:t>
          </a:r>
          <a:endParaRPr lang="en-SG" sz="1500" kern="1200" dirty="0"/>
        </a:p>
      </dsp:txBody>
      <dsp:txXfrm>
        <a:off x="666388" y="2410384"/>
        <a:ext cx="1089524" cy="10892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1491D-191B-4DF8-8093-353C2F720341}">
      <dsp:nvSpPr>
        <dsp:cNvPr id="0" name=""/>
        <dsp:cNvSpPr/>
      </dsp:nvSpPr>
      <dsp:spPr>
        <a:xfrm>
          <a:off x="0" y="2051"/>
          <a:ext cx="6596063" cy="10395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45F5F-B9A3-449B-B959-C487014E1B30}">
      <dsp:nvSpPr>
        <dsp:cNvPr id="0" name=""/>
        <dsp:cNvSpPr/>
      </dsp:nvSpPr>
      <dsp:spPr>
        <a:xfrm>
          <a:off x="314458" y="235946"/>
          <a:ext cx="571743" cy="571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5E2859-B560-4297-BDD8-6669E1BF18C7}">
      <dsp:nvSpPr>
        <dsp:cNvPr id="0" name=""/>
        <dsp:cNvSpPr/>
      </dsp:nvSpPr>
      <dsp:spPr>
        <a:xfrm>
          <a:off x="1200661" y="2051"/>
          <a:ext cx="5395401" cy="103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7" tIns="110017" rIns="110017" bIns="110017" numCol="1" spcCol="1270" anchor="ctr" anchorCtr="0">
          <a:noAutofit/>
        </a:bodyPr>
        <a:lstStyle/>
        <a:p>
          <a:pPr marL="0" lvl="0" indent="0" algn="l" defTabSz="977900">
            <a:lnSpc>
              <a:spcPct val="90000"/>
            </a:lnSpc>
            <a:spcBef>
              <a:spcPct val="0"/>
            </a:spcBef>
            <a:spcAft>
              <a:spcPct val="35000"/>
            </a:spcAft>
            <a:buNone/>
          </a:pPr>
          <a:r>
            <a:rPr lang="en-SG" sz="2200" kern="1200"/>
            <a:t>help us on which step should do first and what should we do. </a:t>
          </a:r>
          <a:endParaRPr lang="en-US" sz="2200" kern="1200"/>
        </a:p>
      </dsp:txBody>
      <dsp:txXfrm>
        <a:off x="1200661" y="2051"/>
        <a:ext cx="5395401" cy="1039533"/>
      </dsp:txXfrm>
    </dsp:sp>
    <dsp:sp modelId="{91E86B5B-7781-4B75-AFAE-5EA13830156E}">
      <dsp:nvSpPr>
        <dsp:cNvPr id="0" name=""/>
        <dsp:cNvSpPr/>
      </dsp:nvSpPr>
      <dsp:spPr>
        <a:xfrm>
          <a:off x="0" y="1301468"/>
          <a:ext cx="6596063" cy="10395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F863BD-E25C-4848-B8A3-F9EC91FA16E6}">
      <dsp:nvSpPr>
        <dsp:cNvPr id="0" name=""/>
        <dsp:cNvSpPr/>
      </dsp:nvSpPr>
      <dsp:spPr>
        <a:xfrm>
          <a:off x="314458" y="1535363"/>
          <a:ext cx="571743" cy="571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B535C8-C349-457B-BF76-48CD171B62A4}">
      <dsp:nvSpPr>
        <dsp:cNvPr id="0" name=""/>
        <dsp:cNvSpPr/>
      </dsp:nvSpPr>
      <dsp:spPr>
        <a:xfrm>
          <a:off x="1200661" y="1301468"/>
          <a:ext cx="5395401" cy="103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7" tIns="110017" rIns="110017" bIns="110017" numCol="1" spcCol="1270" anchor="ctr" anchorCtr="0">
          <a:noAutofit/>
        </a:bodyPr>
        <a:lstStyle/>
        <a:p>
          <a:pPr marL="0" lvl="0" indent="0" algn="l" defTabSz="977900">
            <a:lnSpc>
              <a:spcPct val="90000"/>
            </a:lnSpc>
            <a:spcBef>
              <a:spcPct val="0"/>
            </a:spcBef>
            <a:spcAft>
              <a:spcPct val="35000"/>
            </a:spcAft>
            <a:buNone/>
          </a:pPr>
          <a:r>
            <a:rPr lang="en-SG" sz="2200" kern="1200"/>
            <a:t>get a quality data under a short period of time</a:t>
          </a:r>
          <a:endParaRPr lang="en-US" sz="2200" kern="1200"/>
        </a:p>
      </dsp:txBody>
      <dsp:txXfrm>
        <a:off x="1200661" y="1301468"/>
        <a:ext cx="5395401" cy="1039533"/>
      </dsp:txXfrm>
    </dsp:sp>
    <dsp:sp modelId="{FD8C4C1F-287E-4792-9C31-B0E4C93D6ADE}">
      <dsp:nvSpPr>
        <dsp:cNvPr id="0" name=""/>
        <dsp:cNvSpPr/>
      </dsp:nvSpPr>
      <dsp:spPr>
        <a:xfrm>
          <a:off x="0" y="2600885"/>
          <a:ext cx="6596063" cy="103953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E12F0F-819C-4871-B0A5-4B07C7513184}">
      <dsp:nvSpPr>
        <dsp:cNvPr id="0" name=""/>
        <dsp:cNvSpPr/>
      </dsp:nvSpPr>
      <dsp:spPr>
        <a:xfrm>
          <a:off x="314458" y="2834780"/>
          <a:ext cx="571743" cy="571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C837F7-DECB-47FE-99BA-760D86A84BB8}">
      <dsp:nvSpPr>
        <dsp:cNvPr id="0" name=""/>
        <dsp:cNvSpPr/>
      </dsp:nvSpPr>
      <dsp:spPr>
        <a:xfrm>
          <a:off x="1200661" y="2600885"/>
          <a:ext cx="5395401" cy="103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7" tIns="110017" rIns="110017" bIns="110017" numCol="1" spcCol="1270" anchor="ctr" anchorCtr="0">
          <a:noAutofit/>
        </a:bodyPr>
        <a:lstStyle/>
        <a:p>
          <a:pPr marL="0" lvl="0" indent="0" algn="l" defTabSz="977900">
            <a:lnSpc>
              <a:spcPct val="90000"/>
            </a:lnSpc>
            <a:spcBef>
              <a:spcPct val="0"/>
            </a:spcBef>
            <a:spcAft>
              <a:spcPct val="35000"/>
            </a:spcAft>
            <a:buNone/>
          </a:pPr>
          <a:r>
            <a:rPr lang="en-SG" sz="2200" kern="1200"/>
            <a:t>we just reduce the bias and handle with the missing values in our data for the analysis part</a:t>
          </a:r>
          <a:endParaRPr lang="en-US" sz="2200" kern="1200"/>
        </a:p>
      </dsp:txBody>
      <dsp:txXfrm>
        <a:off x="1200661" y="2600885"/>
        <a:ext cx="5395401" cy="1039533"/>
      </dsp:txXfrm>
    </dsp:sp>
    <dsp:sp modelId="{0230C155-985A-49D7-A6FF-7730ABD1CEA8}">
      <dsp:nvSpPr>
        <dsp:cNvPr id="0" name=""/>
        <dsp:cNvSpPr/>
      </dsp:nvSpPr>
      <dsp:spPr>
        <a:xfrm>
          <a:off x="0" y="3900303"/>
          <a:ext cx="6596063" cy="103953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4D1C05-02DE-4B8B-9EBB-CE2A443B84D4}">
      <dsp:nvSpPr>
        <dsp:cNvPr id="0" name=""/>
        <dsp:cNvSpPr/>
      </dsp:nvSpPr>
      <dsp:spPr>
        <a:xfrm>
          <a:off x="314458" y="4134198"/>
          <a:ext cx="571743" cy="5717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EBD168-68BE-41C7-9829-A83DA33E23FC}">
      <dsp:nvSpPr>
        <dsp:cNvPr id="0" name=""/>
        <dsp:cNvSpPr/>
      </dsp:nvSpPr>
      <dsp:spPr>
        <a:xfrm>
          <a:off x="1200661" y="3900303"/>
          <a:ext cx="5395401" cy="1039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017" tIns="110017" rIns="110017" bIns="110017" numCol="1" spcCol="1270" anchor="ctr" anchorCtr="0">
          <a:noAutofit/>
        </a:bodyPr>
        <a:lstStyle/>
        <a:p>
          <a:pPr marL="0" lvl="0" indent="0" algn="l" defTabSz="977900">
            <a:lnSpc>
              <a:spcPct val="90000"/>
            </a:lnSpc>
            <a:spcBef>
              <a:spcPct val="0"/>
            </a:spcBef>
            <a:spcAft>
              <a:spcPct val="35000"/>
            </a:spcAft>
            <a:buNone/>
          </a:pPr>
          <a:r>
            <a:rPr lang="en-SG" sz="2200" kern="1200"/>
            <a:t>thus, the process of exploratory data analysis will easier since the data is already cleaned</a:t>
          </a:r>
          <a:endParaRPr lang="en-US" sz="2200" kern="1200"/>
        </a:p>
      </dsp:txBody>
      <dsp:txXfrm>
        <a:off x="1200661" y="3900303"/>
        <a:ext cx="5395401" cy="10395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8E9D6-E8BF-465D-B4D9-AF52F9CA0A03}">
      <dsp:nvSpPr>
        <dsp:cNvPr id="0" name=""/>
        <dsp:cNvSpPr/>
      </dsp:nvSpPr>
      <dsp:spPr>
        <a:xfrm>
          <a:off x="0" y="1591"/>
          <a:ext cx="5641974" cy="67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60329B-EB8B-49D2-A34D-B5933B893542}">
      <dsp:nvSpPr>
        <dsp:cNvPr id="0" name=""/>
        <dsp:cNvSpPr/>
      </dsp:nvSpPr>
      <dsp:spPr>
        <a:xfrm>
          <a:off x="205202" y="154221"/>
          <a:ext cx="373094" cy="3730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2763FE-8349-4E69-AB98-31B588DE50B0}">
      <dsp:nvSpPr>
        <dsp:cNvPr id="0" name=""/>
        <dsp:cNvSpPr/>
      </dsp:nvSpPr>
      <dsp:spPr>
        <a:xfrm>
          <a:off x="783498" y="1591"/>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844550">
            <a:lnSpc>
              <a:spcPct val="100000"/>
            </a:lnSpc>
            <a:spcBef>
              <a:spcPct val="0"/>
            </a:spcBef>
            <a:spcAft>
              <a:spcPct val="35000"/>
            </a:spcAft>
            <a:buNone/>
          </a:pPr>
          <a:r>
            <a:rPr lang="en-GB" sz="1900" kern="1200" dirty="0"/>
            <a:t>Discovery</a:t>
          </a:r>
          <a:endParaRPr lang="en-SG" sz="1900" kern="1200" dirty="0"/>
        </a:p>
      </dsp:txBody>
      <dsp:txXfrm>
        <a:off x="783498" y="1591"/>
        <a:ext cx="4858476" cy="678353"/>
      </dsp:txXfrm>
    </dsp:sp>
    <dsp:sp modelId="{27A96E1A-FE77-4A30-A772-F68EA2EF92B1}">
      <dsp:nvSpPr>
        <dsp:cNvPr id="0" name=""/>
        <dsp:cNvSpPr/>
      </dsp:nvSpPr>
      <dsp:spPr>
        <a:xfrm>
          <a:off x="0" y="849534"/>
          <a:ext cx="5641974" cy="67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AD2C9-9526-4C31-B998-81702F11D357}">
      <dsp:nvSpPr>
        <dsp:cNvPr id="0" name=""/>
        <dsp:cNvSpPr/>
      </dsp:nvSpPr>
      <dsp:spPr>
        <a:xfrm>
          <a:off x="205202" y="1002164"/>
          <a:ext cx="373094" cy="3730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92D7D7-3FC4-4DA9-AF43-B54C50078718}">
      <dsp:nvSpPr>
        <dsp:cNvPr id="0" name=""/>
        <dsp:cNvSpPr/>
      </dsp:nvSpPr>
      <dsp:spPr>
        <a:xfrm>
          <a:off x="783498" y="849534"/>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844550">
            <a:lnSpc>
              <a:spcPct val="100000"/>
            </a:lnSpc>
            <a:spcBef>
              <a:spcPct val="0"/>
            </a:spcBef>
            <a:spcAft>
              <a:spcPct val="35000"/>
            </a:spcAft>
            <a:buNone/>
          </a:pPr>
          <a:r>
            <a:rPr lang="en-GB" sz="1900" kern="1200" dirty="0"/>
            <a:t>Structuring</a:t>
          </a:r>
          <a:endParaRPr lang="en-SG" sz="1900" kern="1200" dirty="0"/>
        </a:p>
      </dsp:txBody>
      <dsp:txXfrm>
        <a:off x="783498" y="849534"/>
        <a:ext cx="4858476" cy="678353"/>
      </dsp:txXfrm>
    </dsp:sp>
    <dsp:sp modelId="{70AFBC16-769E-49D7-8228-558A381BC33A}">
      <dsp:nvSpPr>
        <dsp:cNvPr id="0" name=""/>
        <dsp:cNvSpPr/>
      </dsp:nvSpPr>
      <dsp:spPr>
        <a:xfrm>
          <a:off x="0" y="1697476"/>
          <a:ext cx="5641974" cy="67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BD8CD7-685A-4A2E-A3FE-B1AA2B6C585F}">
      <dsp:nvSpPr>
        <dsp:cNvPr id="0" name=""/>
        <dsp:cNvSpPr/>
      </dsp:nvSpPr>
      <dsp:spPr>
        <a:xfrm>
          <a:off x="205202" y="1850106"/>
          <a:ext cx="373094" cy="3730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F530FC-F2DA-4F8A-BF0C-8AC6E47709B1}">
      <dsp:nvSpPr>
        <dsp:cNvPr id="0" name=""/>
        <dsp:cNvSpPr/>
      </dsp:nvSpPr>
      <dsp:spPr>
        <a:xfrm>
          <a:off x="783498" y="1697476"/>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844550">
            <a:lnSpc>
              <a:spcPct val="100000"/>
            </a:lnSpc>
            <a:spcBef>
              <a:spcPct val="0"/>
            </a:spcBef>
            <a:spcAft>
              <a:spcPct val="35000"/>
            </a:spcAft>
            <a:buNone/>
          </a:pPr>
          <a:r>
            <a:rPr lang="en-GB" sz="1900" kern="1200" dirty="0"/>
            <a:t>Cleaning</a:t>
          </a:r>
          <a:endParaRPr lang="en-SG" sz="1900" kern="1200" dirty="0"/>
        </a:p>
      </dsp:txBody>
      <dsp:txXfrm>
        <a:off x="783498" y="1697476"/>
        <a:ext cx="4858476" cy="678353"/>
      </dsp:txXfrm>
    </dsp:sp>
    <dsp:sp modelId="{E7A71F97-4604-4282-BE46-BD70920A17E5}">
      <dsp:nvSpPr>
        <dsp:cNvPr id="0" name=""/>
        <dsp:cNvSpPr/>
      </dsp:nvSpPr>
      <dsp:spPr>
        <a:xfrm>
          <a:off x="0" y="2545419"/>
          <a:ext cx="5641974" cy="67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1B949D-6A90-4024-A951-D889254CD9FF}">
      <dsp:nvSpPr>
        <dsp:cNvPr id="0" name=""/>
        <dsp:cNvSpPr/>
      </dsp:nvSpPr>
      <dsp:spPr>
        <a:xfrm>
          <a:off x="205202" y="2698048"/>
          <a:ext cx="373094" cy="3730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F27EAE-A645-49C8-8EEF-22B13B987FBC}">
      <dsp:nvSpPr>
        <dsp:cNvPr id="0" name=""/>
        <dsp:cNvSpPr/>
      </dsp:nvSpPr>
      <dsp:spPr>
        <a:xfrm>
          <a:off x="783498" y="2545419"/>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844550">
            <a:lnSpc>
              <a:spcPct val="100000"/>
            </a:lnSpc>
            <a:spcBef>
              <a:spcPct val="0"/>
            </a:spcBef>
            <a:spcAft>
              <a:spcPct val="35000"/>
            </a:spcAft>
            <a:buNone/>
          </a:pPr>
          <a:r>
            <a:rPr lang="en-GB" sz="1900" kern="1200" dirty="0"/>
            <a:t>Enriching</a:t>
          </a:r>
          <a:endParaRPr lang="en-SG" sz="1900" kern="1200" dirty="0"/>
        </a:p>
      </dsp:txBody>
      <dsp:txXfrm>
        <a:off x="783498" y="2545419"/>
        <a:ext cx="4858476" cy="678353"/>
      </dsp:txXfrm>
    </dsp:sp>
    <dsp:sp modelId="{0A5B0F81-0100-48C7-AF77-58524F59C119}">
      <dsp:nvSpPr>
        <dsp:cNvPr id="0" name=""/>
        <dsp:cNvSpPr/>
      </dsp:nvSpPr>
      <dsp:spPr>
        <a:xfrm>
          <a:off x="0" y="3393361"/>
          <a:ext cx="5641974" cy="67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F6EA7C-9E61-4E4A-B7CF-4162BD2F1264}">
      <dsp:nvSpPr>
        <dsp:cNvPr id="0" name=""/>
        <dsp:cNvSpPr/>
      </dsp:nvSpPr>
      <dsp:spPr>
        <a:xfrm>
          <a:off x="205202" y="3545991"/>
          <a:ext cx="373094" cy="3730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0E5135-1F15-4EC8-B6FE-47F554D7CD34}">
      <dsp:nvSpPr>
        <dsp:cNvPr id="0" name=""/>
        <dsp:cNvSpPr/>
      </dsp:nvSpPr>
      <dsp:spPr>
        <a:xfrm>
          <a:off x="783498" y="3393361"/>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844550">
            <a:lnSpc>
              <a:spcPct val="100000"/>
            </a:lnSpc>
            <a:spcBef>
              <a:spcPct val="0"/>
            </a:spcBef>
            <a:spcAft>
              <a:spcPct val="35000"/>
            </a:spcAft>
            <a:buNone/>
          </a:pPr>
          <a:r>
            <a:rPr lang="en-GB" sz="1900" kern="1200" dirty="0"/>
            <a:t>Validating</a:t>
          </a:r>
          <a:endParaRPr lang="en-SG" sz="1900" kern="1200" dirty="0"/>
        </a:p>
      </dsp:txBody>
      <dsp:txXfrm>
        <a:off x="783498" y="3393361"/>
        <a:ext cx="4858476" cy="678353"/>
      </dsp:txXfrm>
    </dsp:sp>
    <dsp:sp modelId="{9C81BCEA-C230-4D88-B928-D33C5BA39D9B}">
      <dsp:nvSpPr>
        <dsp:cNvPr id="0" name=""/>
        <dsp:cNvSpPr/>
      </dsp:nvSpPr>
      <dsp:spPr>
        <a:xfrm>
          <a:off x="0" y="4241304"/>
          <a:ext cx="5641974" cy="67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D64571-3C37-411E-9244-99C9E1D23858}">
      <dsp:nvSpPr>
        <dsp:cNvPr id="0" name=""/>
        <dsp:cNvSpPr/>
      </dsp:nvSpPr>
      <dsp:spPr>
        <a:xfrm>
          <a:off x="205202" y="4393933"/>
          <a:ext cx="373094" cy="3730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EB1005-5E16-43DA-9E3E-ED77E3AC14F2}">
      <dsp:nvSpPr>
        <dsp:cNvPr id="0" name=""/>
        <dsp:cNvSpPr/>
      </dsp:nvSpPr>
      <dsp:spPr>
        <a:xfrm>
          <a:off x="783498" y="4241304"/>
          <a:ext cx="4858476" cy="67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792" tIns="71792" rIns="71792" bIns="71792" numCol="1" spcCol="1270" anchor="ctr" anchorCtr="0">
          <a:noAutofit/>
        </a:bodyPr>
        <a:lstStyle/>
        <a:p>
          <a:pPr marL="0" lvl="0" indent="0" algn="l" defTabSz="844550">
            <a:lnSpc>
              <a:spcPct val="100000"/>
            </a:lnSpc>
            <a:spcBef>
              <a:spcPct val="0"/>
            </a:spcBef>
            <a:spcAft>
              <a:spcPct val="35000"/>
            </a:spcAft>
            <a:buNone/>
          </a:pPr>
          <a:r>
            <a:rPr lang="en-GB" sz="1900" kern="1200" dirty="0"/>
            <a:t>Publishing</a:t>
          </a:r>
          <a:endParaRPr lang="en-SG" sz="1900" kern="1200" dirty="0"/>
        </a:p>
      </dsp:txBody>
      <dsp:txXfrm>
        <a:off x="783498" y="4241304"/>
        <a:ext cx="4858476" cy="6783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0B141-E623-4470-9A85-1F9B87FECE42}">
      <dsp:nvSpPr>
        <dsp:cNvPr id="0" name=""/>
        <dsp:cNvSpPr/>
      </dsp:nvSpPr>
      <dsp:spPr>
        <a:xfrm>
          <a:off x="0" y="332568"/>
          <a:ext cx="5539285" cy="5040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2F33BD-32B5-4D18-AF86-E3A2BB7D0727}">
      <dsp:nvSpPr>
        <dsp:cNvPr id="0" name=""/>
        <dsp:cNvSpPr/>
      </dsp:nvSpPr>
      <dsp:spPr>
        <a:xfrm>
          <a:off x="276964" y="37368"/>
          <a:ext cx="3877499" cy="5904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560" tIns="0" rIns="146560" bIns="0" numCol="1" spcCol="1270" anchor="ctr" anchorCtr="0">
          <a:noAutofit/>
        </a:bodyPr>
        <a:lstStyle/>
        <a:p>
          <a:pPr marL="0" lvl="0" indent="0" algn="l" defTabSz="889000">
            <a:lnSpc>
              <a:spcPct val="90000"/>
            </a:lnSpc>
            <a:spcBef>
              <a:spcPct val="0"/>
            </a:spcBef>
            <a:spcAft>
              <a:spcPct val="35000"/>
            </a:spcAft>
            <a:buNone/>
          </a:pPr>
          <a:r>
            <a:rPr lang="en-SG" sz="2000" kern="1200" dirty="0">
              <a:effectLst/>
              <a:latin typeface="Calibri" panose="020F0502020204030204" pitchFamily="34" charset="0"/>
              <a:ea typeface="Calibri" panose="020F0502020204030204" pitchFamily="34" charset="0"/>
            </a:rPr>
            <a:t>5 different variables </a:t>
          </a:r>
          <a:endParaRPr lang="en-SG" sz="2000" kern="1200" dirty="0"/>
        </a:p>
      </dsp:txBody>
      <dsp:txXfrm>
        <a:off x="305785" y="66189"/>
        <a:ext cx="3819857" cy="532758"/>
      </dsp:txXfrm>
    </dsp:sp>
    <dsp:sp modelId="{5676643A-FC6D-41BA-B464-FA372C4BC03F}">
      <dsp:nvSpPr>
        <dsp:cNvPr id="0" name=""/>
        <dsp:cNvSpPr/>
      </dsp:nvSpPr>
      <dsp:spPr>
        <a:xfrm>
          <a:off x="0" y="1239768"/>
          <a:ext cx="5539285" cy="504000"/>
        </a:xfrm>
        <a:prstGeom prst="rect">
          <a:avLst/>
        </a:prstGeom>
        <a:solidFill>
          <a:schemeClr val="lt1">
            <a:alpha val="90000"/>
            <a:hueOff val="0"/>
            <a:satOff val="0"/>
            <a:lumOff val="0"/>
            <a:alphaOff val="0"/>
          </a:schemeClr>
        </a:solidFill>
        <a:ln w="15875" cap="flat" cmpd="sng" algn="ctr">
          <a:solidFill>
            <a:schemeClr val="accent3">
              <a:hueOff val="730060"/>
              <a:satOff val="-13582"/>
              <a:lumOff val="-4118"/>
              <a:alphaOff val="0"/>
            </a:schemeClr>
          </a:solidFill>
          <a:prstDash val="solid"/>
        </a:ln>
        <a:effectLst/>
      </dsp:spPr>
      <dsp:style>
        <a:lnRef idx="2">
          <a:scrgbClr r="0" g="0" b="0"/>
        </a:lnRef>
        <a:fillRef idx="1">
          <a:scrgbClr r="0" g="0" b="0"/>
        </a:fillRef>
        <a:effectRef idx="0">
          <a:scrgbClr r="0" g="0" b="0"/>
        </a:effectRef>
        <a:fontRef idx="minor"/>
      </dsp:style>
    </dsp:sp>
    <dsp:sp modelId="{9D882568-429F-4F3A-84C3-4977535CD116}">
      <dsp:nvSpPr>
        <dsp:cNvPr id="0" name=""/>
        <dsp:cNvSpPr/>
      </dsp:nvSpPr>
      <dsp:spPr>
        <a:xfrm>
          <a:off x="276964" y="944568"/>
          <a:ext cx="3877499" cy="590400"/>
        </a:xfrm>
        <a:prstGeom prst="roundRect">
          <a:avLst/>
        </a:prstGeom>
        <a:solidFill>
          <a:schemeClr val="accent3">
            <a:hueOff val="730060"/>
            <a:satOff val="-13582"/>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560" tIns="0" rIns="146560" bIns="0" numCol="1" spcCol="1270" anchor="ctr" anchorCtr="0">
          <a:noAutofit/>
        </a:bodyPr>
        <a:lstStyle/>
        <a:p>
          <a:pPr marL="0" lvl="0" indent="0" algn="l" defTabSz="889000">
            <a:lnSpc>
              <a:spcPct val="90000"/>
            </a:lnSpc>
            <a:spcBef>
              <a:spcPct val="0"/>
            </a:spcBef>
            <a:spcAft>
              <a:spcPct val="35000"/>
            </a:spcAft>
            <a:buNone/>
          </a:pPr>
          <a:r>
            <a:rPr lang="en-SG" sz="2000" kern="1200" dirty="0">
              <a:effectLst/>
              <a:latin typeface="Calibri" panose="020F0502020204030204" pitchFamily="34" charset="0"/>
              <a:ea typeface="Calibri" panose="020F0502020204030204" pitchFamily="34" charset="0"/>
            </a:rPr>
            <a:t>title, text, subject, date, and label</a:t>
          </a:r>
          <a:endParaRPr lang="en-SG" sz="2000" kern="1200" dirty="0"/>
        </a:p>
      </dsp:txBody>
      <dsp:txXfrm>
        <a:off x="305785" y="973389"/>
        <a:ext cx="3819857" cy="532758"/>
      </dsp:txXfrm>
    </dsp:sp>
    <dsp:sp modelId="{9B0B6BF7-BC09-4351-9E0D-E138422DA936}">
      <dsp:nvSpPr>
        <dsp:cNvPr id="0" name=""/>
        <dsp:cNvSpPr/>
      </dsp:nvSpPr>
      <dsp:spPr>
        <a:xfrm>
          <a:off x="0" y="2146968"/>
          <a:ext cx="5539285" cy="504000"/>
        </a:xfrm>
        <a:prstGeom prst="rect">
          <a:avLst/>
        </a:prstGeom>
        <a:solidFill>
          <a:schemeClr val="lt1">
            <a:alpha val="90000"/>
            <a:hueOff val="0"/>
            <a:satOff val="0"/>
            <a:lumOff val="0"/>
            <a:alphaOff val="0"/>
          </a:schemeClr>
        </a:solidFill>
        <a:ln w="15875" cap="flat" cmpd="sng" algn="ctr">
          <a:solidFill>
            <a:schemeClr val="accent3">
              <a:hueOff val="1460120"/>
              <a:satOff val="-27164"/>
              <a:lumOff val="-8235"/>
              <a:alphaOff val="0"/>
            </a:schemeClr>
          </a:solidFill>
          <a:prstDash val="solid"/>
        </a:ln>
        <a:effectLst/>
      </dsp:spPr>
      <dsp:style>
        <a:lnRef idx="2">
          <a:scrgbClr r="0" g="0" b="0"/>
        </a:lnRef>
        <a:fillRef idx="1">
          <a:scrgbClr r="0" g="0" b="0"/>
        </a:fillRef>
        <a:effectRef idx="0">
          <a:scrgbClr r="0" g="0" b="0"/>
        </a:effectRef>
        <a:fontRef idx="minor"/>
      </dsp:style>
    </dsp:sp>
    <dsp:sp modelId="{8E2BD790-0BEC-48A0-89A2-D21D63D9BDC8}">
      <dsp:nvSpPr>
        <dsp:cNvPr id="0" name=""/>
        <dsp:cNvSpPr/>
      </dsp:nvSpPr>
      <dsp:spPr>
        <a:xfrm>
          <a:off x="276964" y="1851768"/>
          <a:ext cx="3877499" cy="590400"/>
        </a:xfrm>
        <a:prstGeom prst="roundRect">
          <a:avLst/>
        </a:prstGeom>
        <a:solidFill>
          <a:schemeClr val="accent3">
            <a:hueOff val="1460120"/>
            <a:satOff val="-27164"/>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560" tIns="0" rIns="146560" bIns="0" numCol="1" spcCol="1270" anchor="ctr" anchorCtr="0">
          <a:noAutofit/>
        </a:bodyPr>
        <a:lstStyle/>
        <a:p>
          <a:pPr marL="0" lvl="0" indent="0" algn="l" defTabSz="889000">
            <a:lnSpc>
              <a:spcPct val="90000"/>
            </a:lnSpc>
            <a:spcBef>
              <a:spcPct val="0"/>
            </a:spcBef>
            <a:spcAft>
              <a:spcPct val="35000"/>
            </a:spcAft>
            <a:buNone/>
          </a:pPr>
          <a:r>
            <a:rPr lang="en-SG" sz="2000" kern="1200" dirty="0">
              <a:effectLst/>
              <a:latin typeface="Calibri" panose="020F0502020204030204" pitchFamily="34" charset="0"/>
              <a:ea typeface="Calibri" panose="020F0502020204030204" pitchFamily="34" charset="0"/>
            </a:rPr>
            <a:t>title &amp; text are used for prediction</a:t>
          </a:r>
          <a:endParaRPr lang="en-SG" sz="2000" kern="1200" dirty="0"/>
        </a:p>
      </dsp:txBody>
      <dsp:txXfrm>
        <a:off x="305785" y="1880589"/>
        <a:ext cx="3819857" cy="5327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D864A-D1EE-470A-BF24-ADA3FF1F22DB}">
      <dsp:nvSpPr>
        <dsp:cNvPr id="0" name=""/>
        <dsp:cNvSpPr/>
      </dsp:nvSpPr>
      <dsp:spPr>
        <a:xfrm>
          <a:off x="189" y="635907"/>
          <a:ext cx="2292425" cy="275091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41" tIns="0" rIns="226441" bIns="330200" numCol="1" spcCol="1270" anchor="t" anchorCtr="0">
          <a:noAutofit/>
        </a:bodyPr>
        <a:lstStyle/>
        <a:p>
          <a:pPr marL="0" lvl="0" indent="0" algn="l" defTabSz="1155700">
            <a:lnSpc>
              <a:spcPct val="90000"/>
            </a:lnSpc>
            <a:spcBef>
              <a:spcPct val="0"/>
            </a:spcBef>
            <a:spcAft>
              <a:spcPct val="35000"/>
            </a:spcAft>
            <a:buNone/>
          </a:pPr>
          <a:r>
            <a:rPr lang="en-GB" sz="2600" kern="1200" dirty="0"/>
            <a:t>Naïve Bayes Classifier</a:t>
          </a:r>
          <a:endParaRPr lang="en-US" sz="2600" kern="1200" dirty="0"/>
        </a:p>
      </dsp:txBody>
      <dsp:txXfrm>
        <a:off x="189" y="1736271"/>
        <a:ext cx="2292425" cy="1650546"/>
      </dsp:txXfrm>
    </dsp:sp>
    <dsp:sp modelId="{B1465053-9985-4104-9ACF-C82AA42B37FB}">
      <dsp:nvSpPr>
        <dsp:cNvPr id="0" name=""/>
        <dsp:cNvSpPr/>
      </dsp:nvSpPr>
      <dsp:spPr>
        <a:xfrm>
          <a:off x="189" y="635907"/>
          <a:ext cx="2292425" cy="110036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6441" tIns="165100" rIns="226441"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189" y="635907"/>
        <a:ext cx="2292425" cy="1100364"/>
      </dsp:txXfrm>
    </dsp:sp>
    <dsp:sp modelId="{D48896EF-1ECA-4998-B844-15B9E69FB8BE}">
      <dsp:nvSpPr>
        <dsp:cNvPr id="0" name=""/>
        <dsp:cNvSpPr/>
      </dsp:nvSpPr>
      <dsp:spPr>
        <a:xfrm>
          <a:off x="2476008" y="635907"/>
          <a:ext cx="2292425" cy="2750910"/>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41" tIns="0" rIns="226441" bIns="330200" numCol="1" spcCol="1270" anchor="t" anchorCtr="0">
          <a:noAutofit/>
        </a:bodyPr>
        <a:lstStyle/>
        <a:p>
          <a:pPr marL="0" lvl="0" indent="0" algn="l" defTabSz="1155700">
            <a:lnSpc>
              <a:spcPct val="90000"/>
            </a:lnSpc>
            <a:spcBef>
              <a:spcPct val="0"/>
            </a:spcBef>
            <a:spcAft>
              <a:spcPct val="35000"/>
            </a:spcAft>
            <a:buNone/>
          </a:pPr>
          <a:r>
            <a:rPr lang="en-GB" sz="2600" kern="1200" dirty="0"/>
            <a:t>Passive Aggressive Algorithm Classifier</a:t>
          </a:r>
          <a:endParaRPr lang="en-US" sz="2600" kern="1200" dirty="0"/>
        </a:p>
      </dsp:txBody>
      <dsp:txXfrm>
        <a:off x="2476008" y="1736271"/>
        <a:ext cx="2292425" cy="1650546"/>
      </dsp:txXfrm>
    </dsp:sp>
    <dsp:sp modelId="{CB2BE383-A29F-4E22-BB18-B6DA4BAF7BAD}">
      <dsp:nvSpPr>
        <dsp:cNvPr id="0" name=""/>
        <dsp:cNvSpPr/>
      </dsp:nvSpPr>
      <dsp:spPr>
        <a:xfrm>
          <a:off x="2476008" y="635907"/>
          <a:ext cx="2292425" cy="110036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6441" tIns="165100" rIns="226441"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476008" y="635907"/>
        <a:ext cx="2292425" cy="1100364"/>
      </dsp:txXfrm>
    </dsp:sp>
    <dsp:sp modelId="{DF83947B-DFEA-4929-92EA-82F71580EC80}">
      <dsp:nvSpPr>
        <dsp:cNvPr id="0" name=""/>
        <dsp:cNvSpPr/>
      </dsp:nvSpPr>
      <dsp:spPr>
        <a:xfrm>
          <a:off x="4951828" y="635907"/>
          <a:ext cx="2292425" cy="2750910"/>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41" tIns="0" rIns="226441" bIns="330200" numCol="1" spcCol="1270" anchor="t" anchorCtr="0">
          <a:noAutofit/>
        </a:bodyPr>
        <a:lstStyle/>
        <a:p>
          <a:pPr marL="0" lvl="0" indent="0" algn="l" defTabSz="1155700">
            <a:lnSpc>
              <a:spcPct val="90000"/>
            </a:lnSpc>
            <a:spcBef>
              <a:spcPct val="0"/>
            </a:spcBef>
            <a:spcAft>
              <a:spcPct val="35000"/>
            </a:spcAft>
            <a:buNone/>
          </a:pPr>
          <a:r>
            <a:rPr lang="en-GB" sz="2600" kern="1200" dirty="0"/>
            <a:t>Support Vector Machine Classifier </a:t>
          </a:r>
          <a:endParaRPr lang="en-US" sz="2600" kern="1200" dirty="0"/>
        </a:p>
      </dsp:txBody>
      <dsp:txXfrm>
        <a:off x="4951828" y="1736271"/>
        <a:ext cx="2292425" cy="1650546"/>
      </dsp:txXfrm>
    </dsp:sp>
    <dsp:sp modelId="{1495AF9D-934B-4E52-91BB-7A28195098B5}">
      <dsp:nvSpPr>
        <dsp:cNvPr id="0" name=""/>
        <dsp:cNvSpPr/>
      </dsp:nvSpPr>
      <dsp:spPr>
        <a:xfrm>
          <a:off x="4951828" y="635907"/>
          <a:ext cx="2292425" cy="110036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6441" tIns="165100" rIns="226441"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4951828" y="635907"/>
        <a:ext cx="2292425" cy="1100364"/>
      </dsp:txXfrm>
    </dsp:sp>
    <dsp:sp modelId="{E859E991-92A6-4FBB-8510-0FF5A913FAD9}">
      <dsp:nvSpPr>
        <dsp:cNvPr id="0" name=""/>
        <dsp:cNvSpPr/>
      </dsp:nvSpPr>
      <dsp:spPr>
        <a:xfrm>
          <a:off x="7427647" y="635907"/>
          <a:ext cx="2292425" cy="2750910"/>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441" tIns="0" rIns="226441" bIns="330200" numCol="1" spcCol="1270" anchor="t" anchorCtr="0">
          <a:noAutofit/>
        </a:bodyPr>
        <a:lstStyle/>
        <a:p>
          <a:pPr marL="0" lvl="0" indent="0" algn="l" defTabSz="1155700">
            <a:lnSpc>
              <a:spcPct val="90000"/>
            </a:lnSpc>
            <a:spcBef>
              <a:spcPct val="0"/>
            </a:spcBef>
            <a:spcAft>
              <a:spcPct val="35000"/>
            </a:spcAft>
            <a:buNone/>
          </a:pPr>
          <a:r>
            <a:rPr lang="en-GB" sz="2600" kern="1200" dirty="0"/>
            <a:t>Stochastic Gradient Descent Classifier</a:t>
          </a:r>
          <a:endParaRPr lang="en-US" sz="2600" kern="1200" dirty="0"/>
        </a:p>
      </dsp:txBody>
      <dsp:txXfrm>
        <a:off x="7427647" y="1736271"/>
        <a:ext cx="2292425" cy="1650546"/>
      </dsp:txXfrm>
    </dsp:sp>
    <dsp:sp modelId="{F638976B-067E-407C-A1D1-3410AA6FFC94}">
      <dsp:nvSpPr>
        <dsp:cNvPr id="0" name=""/>
        <dsp:cNvSpPr/>
      </dsp:nvSpPr>
      <dsp:spPr>
        <a:xfrm>
          <a:off x="7427647" y="635907"/>
          <a:ext cx="2292425" cy="110036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6441" tIns="165100" rIns="226441"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7427647" y="635907"/>
        <a:ext cx="2292425" cy="110036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2EA7947-E287-4738-8C82-07CE4F01EF03}" type="datetime2">
              <a:rPr lang="en-US" smtClean="0"/>
              <a:t>Wednesday, July 8, 2020</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67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Wednesday, July 8, 2020</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35387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Wednesday, July 8, 2020</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031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Wednesday, July 8, 2020</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1976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Wednesday, July 8, 2020</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366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Wednesday, July 8, 2020</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801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Wednesday, July 8, 2020</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0778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Wednesday, July 8, 2020</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5734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Wednesday, July 8, 2020</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72778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Wednesday, July 8, 2020</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5128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Wednesday, July 8, 2020</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255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6CB39B-5F4C-4A7E-9BE3-AAFD45576D16}" type="datetime2">
              <a:rPr lang="en-US" smtClean="0"/>
              <a:t>Wednesday, July 8, 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Sample Footer</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BA1B0FB-D917-4C8C-928F-313BD683BF39}" type="slidenum">
              <a:rPr lang="en-US" smtClean="0"/>
              <a:pPr/>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86866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image" Target="../media/image49.sv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newspaper&#10;&#10;Description automatically generated">
            <a:extLst>
              <a:ext uri="{FF2B5EF4-FFF2-40B4-BE49-F238E27FC236}">
                <a16:creationId xmlns:a16="http://schemas.microsoft.com/office/drawing/2014/main" id="{CF095E8B-90D7-461C-AA6E-D442CEBEF9AF}"/>
              </a:ext>
            </a:extLst>
          </p:cNvPr>
          <p:cNvPicPr>
            <a:picLocks noChangeAspect="1"/>
          </p:cNvPicPr>
          <p:nvPr/>
        </p:nvPicPr>
        <p:blipFill rotWithShape="1">
          <a:blip r:embed="rId2">
            <a:alphaModFix amt="45000"/>
          </a:blip>
          <a:srcRect t="11519" r="-1" b="4190"/>
          <a:stretch/>
        </p:blipFill>
        <p:spPr>
          <a:xfrm>
            <a:off x="20" y="-1"/>
            <a:ext cx="12188932" cy="6858000"/>
          </a:xfrm>
          <a:prstGeom prst="rect">
            <a:avLst/>
          </a:prstGeom>
        </p:spPr>
      </p:pic>
      <p:sp>
        <p:nvSpPr>
          <p:cNvPr id="2" name="Title 1">
            <a:extLst>
              <a:ext uri="{FF2B5EF4-FFF2-40B4-BE49-F238E27FC236}">
                <a16:creationId xmlns:a16="http://schemas.microsoft.com/office/drawing/2014/main" id="{D69E2645-1B55-45F4-90D2-A5D6C4984A4D}"/>
              </a:ext>
            </a:extLst>
          </p:cNvPr>
          <p:cNvSpPr>
            <a:spLocks noGrp="1"/>
          </p:cNvSpPr>
          <p:nvPr>
            <p:ph type="ctrTitle"/>
          </p:nvPr>
        </p:nvSpPr>
        <p:spPr>
          <a:xfrm>
            <a:off x="643467" y="643467"/>
            <a:ext cx="7164674" cy="5571066"/>
          </a:xfrm>
        </p:spPr>
        <p:txBody>
          <a:bodyPr>
            <a:normAutofit/>
          </a:bodyPr>
          <a:lstStyle/>
          <a:p>
            <a:r>
              <a:rPr lang="en-GB" sz="6600">
                <a:solidFill>
                  <a:schemeClr val="tx1"/>
                </a:solidFill>
              </a:rPr>
              <a:t>Fake News Detection</a:t>
            </a:r>
            <a:endParaRPr lang="en-SG" sz="6600">
              <a:solidFill>
                <a:schemeClr val="tx1"/>
              </a:solidFill>
            </a:endParaRPr>
          </a:p>
        </p:txBody>
      </p:sp>
      <p:sp>
        <p:nvSpPr>
          <p:cNvPr id="3" name="Subtitle 2">
            <a:extLst>
              <a:ext uri="{FF2B5EF4-FFF2-40B4-BE49-F238E27FC236}">
                <a16:creationId xmlns:a16="http://schemas.microsoft.com/office/drawing/2014/main" id="{678EDEA4-DE37-4200-AC58-5C89199F9AC0}"/>
              </a:ext>
            </a:extLst>
          </p:cNvPr>
          <p:cNvSpPr>
            <a:spLocks noGrp="1"/>
          </p:cNvSpPr>
          <p:nvPr>
            <p:ph type="subTitle" idx="1"/>
          </p:nvPr>
        </p:nvSpPr>
        <p:spPr>
          <a:xfrm>
            <a:off x="8451608" y="643467"/>
            <a:ext cx="3096926" cy="5571066"/>
          </a:xfrm>
        </p:spPr>
        <p:txBody>
          <a:bodyPr>
            <a:normAutofit/>
          </a:bodyPr>
          <a:lstStyle/>
          <a:p>
            <a:r>
              <a:rPr lang="en-GB" sz="2000">
                <a:solidFill>
                  <a:schemeClr val="tx1"/>
                </a:solidFill>
              </a:rPr>
              <a:t>Data Science Capstone Project</a:t>
            </a:r>
            <a:endParaRPr lang="en-SG" sz="2000">
              <a:solidFill>
                <a:schemeClr val="tx1"/>
              </a:solidFill>
            </a:endParaRPr>
          </a:p>
        </p:txBody>
      </p:sp>
      <p:cxnSp>
        <p:nvCxnSpPr>
          <p:cNvPr id="12" name="Straight Connector 11">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5391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BC471EA8-39FB-4BEB-8C73-631D60793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6CF16-1A74-4E10-8153-7204E7EF7885}"/>
              </a:ext>
            </a:extLst>
          </p:cNvPr>
          <p:cNvSpPr>
            <a:spLocks noGrp="1"/>
          </p:cNvSpPr>
          <p:nvPr>
            <p:ph type="title"/>
          </p:nvPr>
        </p:nvSpPr>
        <p:spPr>
          <a:xfrm>
            <a:off x="310039" y="640080"/>
            <a:ext cx="3429855" cy="5613236"/>
          </a:xfrm>
        </p:spPr>
        <p:txBody>
          <a:bodyPr anchor="ctr">
            <a:normAutofit/>
          </a:bodyPr>
          <a:lstStyle/>
          <a:p>
            <a:r>
              <a:rPr lang="en-GB" dirty="0">
                <a:solidFill>
                  <a:srgbClr val="FFFFFF"/>
                </a:solidFill>
              </a:rPr>
              <a:t>Data Management Plan: Data</a:t>
            </a:r>
            <a:endParaRPr lang="en-SG" dirty="0">
              <a:solidFill>
                <a:srgbClr val="FFFFFF"/>
              </a:solidFill>
            </a:endParaRPr>
          </a:p>
        </p:txBody>
      </p:sp>
      <p:graphicFrame>
        <p:nvGraphicFramePr>
          <p:cNvPr id="4" name="Diagram 3">
            <a:extLst>
              <a:ext uri="{FF2B5EF4-FFF2-40B4-BE49-F238E27FC236}">
                <a16:creationId xmlns:a16="http://schemas.microsoft.com/office/drawing/2014/main" id="{645BDCDB-75E1-4134-91B4-7BF5CDE340BB}"/>
              </a:ext>
            </a:extLst>
          </p:cNvPr>
          <p:cNvGraphicFramePr/>
          <p:nvPr>
            <p:extLst>
              <p:ext uri="{D42A27DB-BD31-4B8C-83A1-F6EECF244321}">
                <p14:modId xmlns:p14="http://schemas.microsoft.com/office/powerpoint/2010/main" val="143952615"/>
              </p:ext>
            </p:extLst>
          </p:nvPr>
        </p:nvGraphicFramePr>
        <p:xfrm>
          <a:off x="4699817" y="640080"/>
          <a:ext cx="7182143" cy="5788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650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DAA17A-3559-4BC4-927B-2B51BE91F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B00CB7-ED49-4D37-B4D8-CEB9D4E8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03FD9-E9D8-49F4-B3B5-E9C51381A054}"/>
              </a:ext>
            </a:extLst>
          </p:cNvPr>
          <p:cNvSpPr>
            <a:spLocks noGrp="1"/>
          </p:cNvSpPr>
          <p:nvPr>
            <p:ph type="title"/>
          </p:nvPr>
        </p:nvSpPr>
        <p:spPr>
          <a:xfrm>
            <a:off x="8187269" y="643467"/>
            <a:ext cx="3415612" cy="5571066"/>
          </a:xfrm>
        </p:spPr>
        <p:txBody>
          <a:bodyPr>
            <a:normAutofit/>
          </a:bodyPr>
          <a:lstStyle/>
          <a:p>
            <a:r>
              <a:rPr lang="en-GB">
                <a:solidFill>
                  <a:srgbClr val="FFFFFF"/>
                </a:solidFill>
              </a:rPr>
              <a:t>Data Management Plan: Variable</a:t>
            </a:r>
            <a:endParaRPr lang="en-SG">
              <a:solidFill>
                <a:srgbClr val="FFFFFF"/>
              </a:solidFill>
            </a:endParaRPr>
          </a:p>
        </p:txBody>
      </p:sp>
      <p:graphicFrame>
        <p:nvGraphicFramePr>
          <p:cNvPr id="5" name="Content Placeholder 4">
            <a:extLst>
              <a:ext uri="{FF2B5EF4-FFF2-40B4-BE49-F238E27FC236}">
                <a16:creationId xmlns:a16="http://schemas.microsoft.com/office/drawing/2014/main" id="{9EB2E8DE-BB27-4EBB-9669-0A3162ABAACD}"/>
              </a:ext>
            </a:extLst>
          </p:cNvPr>
          <p:cNvGraphicFramePr>
            <a:graphicFrameLocks noGrp="1"/>
          </p:cNvGraphicFramePr>
          <p:nvPr>
            <p:ph idx="1"/>
            <p:extLst>
              <p:ext uri="{D42A27DB-BD31-4B8C-83A1-F6EECF244321}">
                <p14:modId xmlns:p14="http://schemas.microsoft.com/office/powerpoint/2010/main" val="3743506935"/>
              </p:ext>
            </p:extLst>
          </p:nvPr>
        </p:nvGraphicFramePr>
        <p:xfrm>
          <a:off x="904875" y="976313"/>
          <a:ext cx="5734050" cy="4897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075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DAA17A-3559-4BC4-927B-2B51BE91F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AB00CB7-ED49-4D37-B4D8-CEB9D4E8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1F677-E859-4E34-9085-9E2B5BC90E0C}"/>
              </a:ext>
            </a:extLst>
          </p:cNvPr>
          <p:cNvSpPr>
            <a:spLocks noGrp="1"/>
          </p:cNvSpPr>
          <p:nvPr>
            <p:ph type="title"/>
          </p:nvPr>
        </p:nvSpPr>
        <p:spPr>
          <a:xfrm>
            <a:off x="8187269" y="643467"/>
            <a:ext cx="3415612" cy="5571066"/>
          </a:xfrm>
        </p:spPr>
        <p:txBody>
          <a:bodyPr>
            <a:normAutofit/>
          </a:bodyPr>
          <a:lstStyle/>
          <a:p>
            <a:r>
              <a:rPr lang="en-GB">
                <a:solidFill>
                  <a:srgbClr val="FFFFFF"/>
                </a:solidFill>
              </a:rPr>
              <a:t>Data Management Plan: STEPS</a:t>
            </a:r>
            <a:endParaRPr lang="en-SG">
              <a:solidFill>
                <a:srgbClr val="FFFFFF"/>
              </a:solidFill>
            </a:endParaRPr>
          </a:p>
        </p:txBody>
      </p:sp>
      <p:graphicFrame>
        <p:nvGraphicFramePr>
          <p:cNvPr id="4" name="Content Placeholder 3">
            <a:extLst>
              <a:ext uri="{FF2B5EF4-FFF2-40B4-BE49-F238E27FC236}">
                <a16:creationId xmlns:a16="http://schemas.microsoft.com/office/drawing/2014/main" id="{A3ADC80E-20F3-4B7B-9E21-55315AB7D8E4}"/>
              </a:ext>
            </a:extLst>
          </p:cNvPr>
          <p:cNvGraphicFramePr>
            <a:graphicFrameLocks noGrp="1"/>
          </p:cNvGraphicFramePr>
          <p:nvPr>
            <p:ph idx="1"/>
            <p:extLst>
              <p:ext uri="{D42A27DB-BD31-4B8C-83A1-F6EECF244321}">
                <p14:modId xmlns:p14="http://schemas.microsoft.com/office/powerpoint/2010/main" val="2607995501"/>
              </p:ext>
            </p:extLst>
          </p:nvPr>
        </p:nvGraphicFramePr>
        <p:xfrm>
          <a:off x="-124691" y="643467"/>
          <a:ext cx="7148946" cy="5909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334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447B9B-86DA-44D8-A47F-C1EEAD234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2D592B85-3A67-4F07-9315-79065B1D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E446995-A354-4D26-890E-44EFDA534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4C6697E-A1CB-4B45-93E6-A6425AFD5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B47A2-9F37-461F-9C75-416F4D72C870}"/>
              </a:ext>
            </a:extLst>
          </p:cNvPr>
          <p:cNvSpPr>
            <a:spLocks noGrp="1"/>
          </p:cNvSpPr>
          <p:nvPr>
            <p:ph type="title"/>
          </p:nvPr>
        </p:nvSpPr>
        <p:spPr>
          <a:xfrm>
            <a:off x="634276" y="640080"/>
            <a:ext cx="4208656" cy="3034857"/>
          </a:xfrm>
        </p:spPr>
        <p:txBody>
          <a:bodyPr vert="horz" lIns="91440" tIns="45720" rIns="91440" bIns="45720" rtlCol="0" anchor="b">
            <a:normAutofit/>
          </a:bodyPr>
          <a:lstStyle/>
          <a:p>
            <a:r>
              <a:rPr lang="en-US" sz="4400">
                <a:solidFill>
                  <a:srgbClr val="FFFFFF"/>
                </a:solidFill>
              </a:rPr>
              <a:t>Web Scraping Code</a:t>
            </a:r>
          </a:p>
        </p:txBody>
      </p:sp>
      <p:cxnSp>
        <p:nvCxnSpPr>
          <p:cNvPr id="27" name="Straight Connector 26">
            <a:extLst>
              <a:ext uri="{FF2B5EF4-FFF2-40B4-BE49-F238E27FC236}">
                <a16:creationId xmlns:a16="http://schemas.microsoft.com/office/drawing/2014/main" id="{5600556F-1AA2-4751-A6E2-82164CC43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Picture Placeholder 4" descr="coding">
            <a:extLst>
              <a:ext uri="{FF2B5EF4-FFF2-40B4-BE49-F238E27FC236}">
                <a16:creationId xmlns:a16="http://schemas.microsoft.com/office/drawing/2014/main" id="{C137F7CD-6712-47D5-846C-EFBD381CBBDF}"/>
              </a:ext>
            </a:extLst>
          </p:cNvPr>
          <p:cNvPicPr>
            <a:picLocks noGrp="1"/>
          </p:cNvPicPr>
          <p:nvPr>
            <p:ph type="pic" idx="1"/>
          </p:nvPr>
        </p:nvPicPr>
        <p:blipFill rotWithShape="1">
          <a:blip r:embed="rId3">
            <a:extLst>
              <a:ext uri="{28A0092B-C50C-407E-A947-70E740481C1C}">
                <a14:useLocalDpi xmlns:a14="http://schemas.microsoft.com/office/drawing/2010/main" val="0"/>
              </a:ext>
            </a:extLst>
          </a:blip>
          <a:srcRect r="38133" b="1"/>
          <a:stretch/>
        </p:blipFill>
        <p:spPr>
          <a:xfrm>
            <a:off x="6096000" y="640080"/>
            <a:ext cx="5455921" cy="5577840"/>
          </a:xfrm>
          <a:prstGeom prst="rect">
            <a:avLst/>
          </a:prstGeom>
          <a:noFill/>
        </p:spPr>
      </p:pic>
    </p:spTree>
    <p:extLst>
      <p:ext uri="{BB962C8B-B14F-4D97-AF65-F5344CB8AC3E}">
        <p14:creationId xmlns:p14="http://schemas.microsoft.com/office/powerpoint/2010/main" val="377991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23CB30-4BB7-4460-B3F9-F7129671E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C3204-0142-4B20-B970-DE46106E918A}"/>
              </a:ext>
            </a:extLst>
          </p:cNvPr>
          <p:cNvSpPr>
            <a:spLocks noGrp="1"/>
          </p:cNvSpPr>
          <p:nvPr>
            <p:ph type="title"/>
          </p:nvPr>
        </p:nvSpPr>
        <p:spPr>
          <a:xfrm>
            <a:off x="8129872" y="643467"/>
            <a:ext cx="3473009" cy="5571066"/>
          </a:xfrm>
        </p:spPr>
        <p:txBody>
          <a:bodyPr>
            <a:normAutofit/>
          </a:bodyPr>
          <a:lstStyle/>
          <a:p>
            <a:r>
              <a:rPr lang="en-SG" dirty="0"/>
              <a:t>How this plan will facilitate the needed analysis</a:t>
            </a:r>
          </a:p>
        </p:txBody>
      </p:sp>
      <p:cxnSp>
        <p:nvCxnSpPr>
          <p:cNvPr id="11" name="Straight Connector 10">
            <a:extLst>
              <a:ext uri="{FF2B5EF4-FFF2-40B4-BE49-F238E27FC236}">
                <a16:creationId xmlns:a16="http://schemas.microsoft.com/office/drawing/2014/main" id="{EF0BD310-B3D2-4A7F-BB39-05C1A1A0D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54568FE-3178-4E3D-9E69-35930EFDBC56}"/>
              </a:ext>
            </a:extLst>
          </p:cNvPr>
          <p:cNvGraphicFramePr>
            <a:graphicFrameLocks noGrp="1"/>
          </p:cNvGraphicFramePr>
          <p:nvPr>
            <p:ph idx="1"/>
            <p:extLst>
              <p:ext uri="{D42A27DB-BD31-4B8C-83A1-F6EECF244321}">
                <p14:modId xmlns:p14="http://schemas.microsoft.com/office/powerpoint/2010/main" val="3734817917"/>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26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E0CE8A-B373-428C-8818-499181F94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7ACA3-6606-463C-B5EA-4B03CAD4EE57}"/>
              </a:ext>
            </a:extLst>
          </p:cNvPr>
          <p:cNvSpPr>
            <a:spLocks noGrp="1"/>
          </p:cNvSpPr>
          <p:nvPr>
            <p:ph type="title"/>
          </p:nvPr>
        </p:nvSpPr>
        <p:spPr>
          <a:xfrm>
            <a:off x="643468" y="643467"/>
            <a:ext cx="3415612" cy="5571066"/>
          </a:xfrm>
        </p:spPr>
        <p:txBody>
          <a:bodyPr>
            <a:normAutofit/>
          </a:bodyPr>
          <a:lstStyle/>
          <a:p>
            <a:r>
              <a:rPr lang="en-GB">
                <a:solidFill>
                  <a:srgbClr val="FFFFFF"/>
                </a:solidFill>
              </a:rPr>
              <a:t>Data Wrangling</a:t>
            </a:r>
            <a:endParaRPr lang="en-SG">
              <a:solidFill>
                <a:srgbClr val="FFFFFF"/>
              </a:solidFill>
            </a:endParaRPr>
          </a:p>
        </p:txBody>
      </p:sp>
      <p:sp>
        <p:nvSpPr>
          <p:cNvPr id="5" name="Arrow: Down 4">
            <a:extLst>
              <a:ext uri="{FF2B5EF4-FFF2-40B4-BE49-F238E27FC236}">
                <a16:creationId xmlns:a16="http://schemas.microsoft.com/office/drawing/2014/main" id="{447CC348-900E-43DE-9A7B-9DC9C265C4F1}"/>
              </a:ext>
            </a:extLst>
          </p:cNvPr>
          <p:cNvSpPr/>
          <p:nvPr/>
        </p:nvSpPr>
        <p:spPr>
          <a:xfrm>
            <a:off x="5073787" y="549966"/>
            <a:ext cx="1060175" cy="6122504"/>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aphicFrame>
        <p:nvGraphicFramePr>
          <p:cNvPr id="4" name="Content Placeholder 3">
            <a:extLst>
              <a:ext uri="{FF2B5EF4-FFF2-40B4-BE49-F238E27FC236}">
                <a16:creationId xmlns:a16="http://schemas.microsoft.com/office/drawing/2014/main" id="{8BA33CC3-648C-435C-BF61-F3EBA9DD5348}"/>
              </a:ext>
            </a:extLst>
          </p:cNvPr>
          <p:cNvGraphicFramePr>
            <a:graphicFrameLocks noGrp="1"/>
          </p:cNvGraphicFramePr>
          <p:nvPr>
            <p:ph idx="1"/>
            <p:extLst>
              <p:ext uri="{D42A27DB-BD31-4B8C-83A1-F6EECF244321}">
                <p14:modId xmlns:p14="http://schemas.microsoft.com/office/powerpoint/2010/main" val="2186044537"/>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4132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0795-84F4-43DC-8BCA-FE1D5684C217}"/>
              </a:ext>
            </a:extLst>
          </p:cNvPr>
          <p:cNvSpPr>
            <a:spLocks noGrp="1"/>
          </p:cNvSpPr>
          <p:nvPr>
            <p:ph type="title"/>
          </p:nvPr>
        </p:nvSpPr>
        <p:spPr>
          <a:xfrm>
            <a:off x="1024128" y="585216"/>
            <a:ext cx="6066818" cy="1499616"/>
          </a:xfrm>
        </p:spPr>
        <p:txBody>
          <a:bodyPr>
            <a:normAutofit/>
          </a:bodyPr>
          <a:lstStyle/>
          <a:p>
            <a:r>
              <a:rPr lang="en-GB" dirty="0"/>
              <a:t>Report findings From Exploratory DATA Analysis</a:t>
            </a:r>
            <a:endParaRPr lang="en-SG" dirty="0"/>
          </a:p>
        </p:txBody>
      </p:sp>
      <p:sp>
        <p:nvSpPr>
          <p:cNvPr id="3" name="Content Placeholder 2">
            <a:extLst>
              <a:ext uri="{FF2B5EF4-FFF2-40B4-BE49-F238E27FC236}">
                <a16:creationId xmlns:a16="http://schemas.microsoft.com/office/drawing/2014/main" id="{F26EEBDB-B76E-41E8-A9E4-F32C1E68985A}"/>
              </a:ext>
            </a:extLst>
          </p:cNvPr>
          <p:cNvSpPr>
            <a:spLocks noGrp="1"/>
          </p:cNvSpPr>
          <p:nvPr>
            <p:ph idx="1"/>
          </p:nvPr>
        </p:nvSpPr>
        <p:spPr>
          <a:xfrm>
            <a:off x="1024128" y="2286000"/>
            <a:ext cx="6066818" cy="4023360"/>
          </a:xfrm>
        </p:spPr>
        <p:txBody>
          <a:bodyPr>
            <a:normAutofit fontScale="92500"/>
          </a:bodyPr>
          <a:lstStyle/>
          <a:p>
            <a:pPr>
              <a:spcAft>
                <a:spcPts val="800"/>
              </a:spcAft>
              <a:buFont typeface="Wingdings" panose="05000000000000000000" pitchFamily="2" charset="2"/>
              <a:buChar char="v"/>
            </a:pPr>
            <a:r>
              <a:rPr lang="en-MY" dirty="0">
                <a:effectLst/>
                <a:latin typeface="Calibri" panose="020F0502020204030204" pitchFamily="34" charset="0"/>
                <a:ea typeface="Calibri" panose="020F0502020204030204" pitchFamily="34" charset="0"/>
                <a:cs typeface="Times New Roman" panose="02020603050405020304" pitchFamily="18" charset="0"/>
              </a:rPr>
              <a:t> To detect the number of fake news after data wrangling.</a:t>
            </a:r>
            <a:endParaRPr lang="en-SG"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v"/>
            </a:pPr>
            <a:r>
              <a:rPr lang="en-MY" dirty="0">
                <a:effectLst/>
                <a:latin typeface="Calibri" panose="020F0502020204030204" pitchFamily="34" charset="0"/>
                <a:ea typeface="Calibri" panose="020F0502020204030204" pitchFamily="34" charset="0"/>
                <a:cs typeface="Times New Roman" panose="02020603050405020304" pitchFamily="18" charset="0"/>
              </a:rPr>
              <a:t>There are 2 data (Data from link and Data scraping)</a:t>
            </a:r>
            <a:endParaRPr lang="en-SG"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v"/>
            </a:pPr>
            <a:r>
              <a:rPr lang="en-SG" dirty="0">
                <a:effectLst/>
                <a:latin typeface="Calibri" panose="020F0502020204030204" pitchFamily="34" charset="0"/>
                <a:ea typeface="Calibri" panose="020F0502020204030204" pitchFamily="34" charset="0"/>
                <a:cs typeface="Times New Roman" panose="02020603050405020304" pitchFamily="18" charset="0"/>
              </a:rPr>
              <a:t> Has 176 datasets and 7 columns.</a:t>
            </a:r>
          </a:p>
          <a:p>
            <a:pPr>
              <a:spcAft>
                <a:spcPts val="800"/>
              </a:spcAft>
              <a:buFont typeface="Wingdings" panose="05000000000000000000" pitchFamily="2" charset="2"/>
              <a:buChar char="v"/>
            </a:pPr>
            <a:r>
              <a:rPr lang="en-SG" dirty="0">
                <a:effectLst/>
                <a:latin typeface="Calibri" panose="020F0502020204030204" pitchFamily="34" charset="0"/>
                <a:ea typeface="Calibri" panose="020F0502020204030204" pitchFamily="34" charset="0"/>
                <a:cs typeface="Times New Roman" panose="02020603050405020304" pitchFamily="18" charset="0"/>
              </a:rPr>
              <a:t> Before wrangling shows many no value in certain date and the bar chart shows in the middle have no value.</a:t>
            </a:r>
          </a:p>
          <a:p>
            <a:pPr>
              <a:spcAft>
                <a:spcPts val="800"/>
              </a:spcAft>
              <a:buFont typeface="Wingdings" panose="05000000000000000000" pitchFamily="2" charset="2"/>
              <a:buChar char="v"/>
            </a:pPr>
            <a:r>
              <a:rPr lang="en-SG" dirty="0">
                <a:effectLst/>
                <a:latin typeface="Calibri" panose="020F0502020204030204" pitchFamily="34" charset="0"/>
                <a:ea typeface="Calibri" panose="020F0502020204030204" pitchFamily="34" charset="0"/>
                <a:cs typeface="Times New Roman" panose="02020603050405020304" pitchFamily="18" charset="0"/>
              </a:rPr>
              <a:t> After wrangling, the no value at bar chart before wrangling have been deleted and shows the bias in bar chart before wrangling is more than the bar chart after wangling. </a:t>
            </a:r>
          </a:p>
          <a:p>
            <a:pPr>
              <a:spcAft>
                <a:spcPts val="800"/>
              </a:spcAft>
              <a:buFont typeface="Wingdings" panose="05000000000000000000" pitchFamily="2" charset="2"/>
              <a:buChar char="v"/>
            </a:pPr>
            <a:endParaRPr lang="en-MY"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endParaRPr lang="en-SG" dirty="0">
              <a:effectLst/>
              <a:latin typeface="Calibri" panose="020F0502020204030204" pitchFamily="34" charset="0"/>
              <a:ea typeface="Calibri" panose="020F0502020204030204" pitchFamily="34" charset="0"/>
              <a:cs typeface="Times New Roman" panose="02020603050405020304" pitchFamily="18" charset="0"/>
            </a:endParaRPr>
          </a:p>
          <a:p>
            <a:endParaRPr lang="en-SG" dirty="0"/>
          </a:p>
        </p:txBody>
      </p:sp>
      <p:pic>
        <p:nvPicPr>
          <p:cNvPr id="4" name="Picture 3" descr="A screenshot of a cell phone&#10;&#10;Description automatically generated">
            <a:extLst>
              <a:ext uri="{FF2B5EF4-FFF2-40B4-BE49-F238E27FC236}">
                <a16:creationId xmlns:a16="http://schemas.microsoft.com/office/drawing/2014/main" id="{3E5EDD0E-D6DA-4C7E-951D-B5DAA9F8155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552267" y="868340"/>
            <a:ext cx="3999654" cy="2399792"/>
          </a:xfrm>
          <a:prstGeom prst="rect">
            <a:avLst/>
          </a:prstGeom>
          <a:noFill/>
        </p:spPr>
      </p:pic>
      <p:pic>
        <p:nvPicPr>
          <p:cNvPr id="5" name="Picture 4" descr="A screenshot of a cell phone&#10;&#10;Description automatically generated">
            <a:extLst>
              <a:ext uri="{FF2B5EF4-FFF2-40B4-BE49-F238E27FC236}">
                <a16:creationId xmlns:a16="http://schemas.microsoft.com/office/drawing/2014/main" id="{957A3F5C-92C5-4345-B275-42A540078D60}"/>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552267" y="3589867"/>
            <a:ext cx="3999654" cy="2399792"/>
          </a:xfrm>
          <a:prstGeom prst="rect">
            <a:avLst/>
          </a:prstGeom>
          <a:noFill/>
        </p:spPr>
      </p:pic>
    </p:spTree>
    <p:extLst>
      <p:ext uri="{BB962C8B-B14F-4D97-AF65-F5344CB8AC3E}">
        <p14:creationId xmlns:p14="http://schemas.microsoft.com/office/powerpoint/2010/main" val="2248496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DE32C-6BA7-4BB2-B470-D878ACCB3142}"/>
              </a:ext>
            </a:extLst>
          </p:cNvPr>
          <p:cNvSpPr>
            <a:spLocks noGrp="1"/>
          </p:cNvSpPr>
          <p:nvPr>
            <p:ph type="title"/>
          </p:nvPr>
        </p:nvSpPr>
        <p:spPr>
          <a:xfrm>
            <a:off x="1024128" y="585216"/>
            <a:ext cx="6066818" cy="1499616"/>
          </a:xfrm>
        </p:spPr>
        <p:txBody>
          <a:bodyPr>
            <a:normAutofit/>
          </a:bodyPr>
          <a:lstStyle/>
          <a:p>
            <a:r>
              <a:rPr lang="en-GB" dirty="0"/>
              <a:t>Report findings From Exploratory DATA Analysis</a:t>
            </a:r>
            <a:endParaRPr lang="en-SG" dirty="0"/>
          </a:p>
        </p:txBody>
      </p:sp>
      <p:sp>
        <p:nvSpPr>
          <p:cNvPr id="3" name="Content Placeholder 2">
            <a:extLst>
              <a:ext uri="{FF2B5EF4-FFF2-40B4-BE49-F238E27FC236}">
                <a16:creationId xmlns:a16="http://schemas.microsoft.com/office/drawing/2014/main" id="{FC879001-67FC-4192-8F53-2B9454542DEC}"/>
              </a:ext>
            </a:extLst>
          </p:cNvPr>
          <p:cNvSpPr>
            <a:spLocks noGrp="1"/>
          </p:cNvSpPr>
          <p:nvPr>
            <p:ph idx="1"/>
          </p:nvPr>
        </p:nvSpPr>
        <p:spPr>
          <a:xfrm>
            <a:off x="1024128" y="2286000"/>
            <a:ext cx="6066818" cy="4023360"/>
          </a:xfrm>
        </p:spPr>
        <p:txBody>
          <a:bodyPr>
            <a:normAutofit/>
          </a:bodyPr>
          <a:lstStyle/>
          <a:p>
            <a:pPr>
              <a:spcAft>
                <a:spcPts val="800"/>
              </a:spcAft>
              <a:buFont typeface="Wingdings" panose="05000000000000000000" pitchFamily="2" charset="2"/>
              <a:buChar char="v"/>
            </a:pPr>
            <a:r>
              <a:rPr lang="en-MY" sz="2000" dirty="0">
                <a:effectLst/>
                <a:latin typeface="Calibri" panose="020F0502020204030204" pitchFamily="34" charset="0"/>
                <a:ea typeface="Calibri" panose="020F0502020204030204" pitchFamily="34" charset="0"/>
                <a:cs typeface="Times New Roman" panose="02020603050405020304" pitchFamily="18" charset="0"/>
              </a:rPr>
              <a:t> Has 105 datasets and 7 columns.</a:t>
            </a:r>
            <a:endParaRPr lang="en-SG"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v"/>
            </a:pPr>
            <a:r>
              <a:rPr lang="en-MY" sz="2000" dirty="0">
                <a:effectLst/>
                <a:latin typeface="Calibri" panose="020F0502020204030204" pitchFamily="34" charset="0"/>
                <a:ea typeface="Calibri" panose="020F0502020204030204" pitchFamily="34" charset="0"/>
                <a:cs typeface="Times New Roman" panose="02020603050405020304" pitchFamily="18" charset="0"/>
              </a:rPr>
              <a:t> Before wrangling, the bar chart is compact.</a:t>
            </a:r>
            <a:endParaRPr lang="en-SG"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v"/>
            </a:pPr>
            <a:r>
              <a:rPr lang="en-MY" sz="2000" dirty="0">
                <a:effectLst/>
                <a:latin typeface="Calibri" panose="020F0502020204030204" pitchFamily="34" charset="0"/>
                <a:ea typeface="Calibri" panose="020F0502020204030204" pitchFamily="34" charset="0"/>
                <a:cs typeface="Times New Roman" panose="02020603050405020304" pitchFamily="18" charset="0"/>
              </a:rPr>
              <a:t> After wrangling, the bar chart shows no compact because the date from 28/11/2017 until 10/12/2017 have been deleted and bias will be decreased compared to bar chart fake news before wrangling.</a:t>
            </a:r>
            <a:endParaRPr lang="en-SG"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SG" sz="2000" dirty="0"/>
          </a:p>
        </p:txBody>
      </p:sp>
      <p:pic>
        <p:nvPicPr>
          <p:cNvPr id="5" name="Picture 4" descr="A screenshot of a cell phone&#10;&#10;Description automatically generated">
            <a:extLst>
              <a:ext uri="{FF2B5EF4-FFF2-40B4-BE49-F238E27FC236}">
                <a16:creationId xmlns:a16="http://schemas.microsoft.com/office/drawing/2014/main" id="{334FDC24-6EFF-41A0-B249-25E7097DC98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552267" y="868340"/>
            <a:ext cx="3999654" cy="2399792"/>
          </a:xfrm>
          <a:prstGeom prst="rect">
            <a:avLst/>
          </a:prstGeom>
          <a:noFill/>
        </p:spPr>
      </p:pic>
      <p:pic>
        <p:nvPicPr>
          <p:cNvPr id="4" name="Picture 3" descr="A screenshot of a cell phone&#10;&#10;Description automatically generated">
            <a:extLst>
              <a:ext uri="{FF2B5EF4-FFF2-40B4-BE49-F238E27FC236}">
                <a16:creationId xmlns:a16="http://schemas.microsoft.com/office/drawing/2014/main" id="{D93DA4F1-0023-4AE7-B0FE-7BF9EBE8065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552267" y="3589867"/>
            <a:ext cx="3999654" cy="2399792"/>
          </a:xfrm>
          <a:prstGeom prst="rect">
            <a:avLst/>
          </a:prstGeom>
          <a:noFill/>
        </p:spPr>
      </p:pic>
    </p:spTree>
    <p:extLst>
      <p:ext uri="{BB962C8B-B14F-4D97-AF65-F5344CB8AC3E}">
        <p14:creationId xmlns:p14="http://schemas.microsoft.com/office/powerpoint/2010/main" val="3416994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D3362-69CE-481F-AC39-8CBFB1533CCC}"/>
              </a:ext>
            </a:extLst>
          </p:cNvPr>
          <p:cNvSpPr>
            <a:spLocks noGrp="1"/>
          </p:cNvSpPr>
          <p:nvPr>
            <p:ph type="title"/>
          </p:nvPr>
        </p:nvSpPr>
        <p:spPr/>
        <p:txBody>
          <a:bodyPr/>
          <a:lstStyle/>
          <a:p>
            <a:r>
              <a:rPr lang="en-GB" dirty="0"/>
              <a:t>Data Variables</a:t>
            </a:r>
            <a:endParaRPr lang="en-SG" dirty="0"/>
          </a:p>
        </p:txBody>
      </p:sp>
      <p:pic>
        <p:nvPicPr>
          <p:cNvPr id="4" name="Picture 3">
            <a:extLst>
              <a:ext uri="{FF2B5EF4-FFF2-40B4-BE49-F238E27FC236}">
                <a16:creationId xmlns:a16="http://schemas.microsoft.com/office/drawing/2014/main" id="{B6362DAF-A8C9-45DB-8E26-FC927B4C3A58}"/>
              </a:ext>
            </a:extLst>
          </p:cNvPr>
          <p:cNvPicPr/>
          <p:nvPr/>
        </p:nvPicPr>
        <p:blipFill rotWithShape="1">
          <a:blip r:embed="rId2"/>
          <a:srcRect b="62368"/>
          <a:stretch/>
        </p:blipFill>
        <p:spPr>
          <a:xfrm>
            <a:off x="1162939" y="2220601"/>
            <a:ext cx="9442447" cy="289360"/>
          </a:xfrm>
          <a:prstGeom prst="rect">
            <a:avLst/>
          </a:prstGeom>
        </p:spPr>
      </p:pic>
      <p:graphicFrame>
        <p:nvGraphicFramePr>
          <p:cNvPr id="5" name="Diagram 4">
            <a:extLst>
              <a:ext uri="{FF2B5EF4-FFF2-40B4-BE49-F238E27FC236}">
                <a16:creationId xmlns:a16="http://schemas.microsoft.com/office/drawing/2014/main" id="{307AD37E-B116-4657-93E6-B765728B4034}"/>
              </a:ext>
            </a:extLst>
          </p:cNvPr>
          <p:cNvGraphicFramePr/>
          <p:nvPr>
            <p:extLst>
              <p:ext uri="{D42A27DB-BD31-4B8C-83A1-F6EECF244321}">
                <p14:modId xmlns:p14="http://schemas.microsoft.com/office/powerpoint/2010/main" val="855583676"/>
              </p:ext>
            </p:extLst>
          </p:nvPr>
        </p:nvGraphicFramePr>
        <p:xfrm>
          <a:off x="3114521" y="2935091"/>
          <a:ext cx="5539285" cy="2688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865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A4447B9B-86DA-44D8-A47F-C1EEAD234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4">
            <a:extLst>
              <a:ext uri="{FF2B5EF4-FFF2-40B4-BE49-F238E27FC236}">
                <a16:creationId xmlns:a16="http://schemas.microsoft.com/office/drawing/2014/main" id="{2D592B85-3A67-4F07-9315-79065B1D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E446995-A354-4D26-890E-44EFDA534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C6697E-A1CB-4B45-93E6-A6425AFD5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C5911-C408-4D2D-B6A0-0C629AD033C6}"/>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spc="200" dirty="0">
                <a:solidFill>
                  <a:srgbClr val="FFFFFF"/>
                </a:solidFill>
              </a:rPr>
              <a:t>Analysis &amp; Prediction: Word Cloud</a:t>
            </a:r>
          </a:p>
        </p:txBody>
      </p:sp>
      <p:sp>
        <p:nvSpPr>
          <p:cNvPr id="8" name="Content Placeholder 7">
            <a:extLst>
              <a:ext uri="{FF2B5EF4-FFF2-40B4-BE49-F238E27FC236}">
                <a16:creationId xmlns:a16="http://schemas.microsoft.com/office/drawing/2014/main" id="{998BAA2D-4D74-48E6-B617-6DB6F51A20CD}"/>
              </a:ext>
            </a:extLst>
          </p:cNvPr>
          <p:cNvSpPr>
            <a:spLocks noGrp="1"/>
          </p:cNvSpPr>
          <p:nvPr>
            <p:ph idx="1"/>
          </p:nvPr>
        </p:nvSpPr>
        <p:spPr>
          <a:xfrm>
            <a:off x="638921" y="3849539"/>
            <a:ext cx="4204012" cy="2359417"/>
          </a:xfrm>
        </p:spPr>
        <p:txBody>
          <a:bodyPr vert="horz" lIns="91440" tIns="45720" rIns="91440" bIns="45720" rtlCol="0" anchor="t">
            <a:normAutofit/>
          </a:bodyPr>
          <a:lstStyle/>
          <a:p>
            <a:pPr marL="0" indent="0" algn="r">
              <a:lnSpc>
                <a:spcPct val="100000"/>
              </a:lnSpc>
              <a:spcBef>
                <a:spcPts val="0"/>
              </a:spcBef>
              <a:buNone/>
            </a:pPr>
            <a:r>
              <a:rPr lang="en-US" sz="1600" dirty="0">
                <a:solidFill>
                  <a:srgbClr val="FFFFFF"/>
                </a:solidFill>
                <a:effectLst/>
              </a:rPr>
              <a:t>Most frequent words for the Fake News Data</a:t>
            </a:r>
          </a:p>
          <a:p>
            <a:pPr marL="0" indent="0" algn="r">
              <a:lnSpc>
                <a:spcPct val="100000"/>
              </a:lnSpc>
              <a:spcBef>
                <a:spcPts val="0"/>
              </a:spcBef>
              <a:buNone/>
            </a:pPr>
            <a:r>
              <a:rPr lang="en-SG" sz="1600" dirty="0">
                <a:solidFill>
                  <a:srgbClr val="FFFFFF"/>
                </a:solidFill>
              </a:rPr>
              <a:t>The word video is the most frequent word.</a:t>
            </a:r>
          </a:p>
          <a:p>
            <a:pPr marL="0" indent="0" algn="r">
              <a:lnSpc>
                <a:spcPct val="100000"/>
              </a:lnSpc>
              <a:spcBef>
                <a:spcPts val="0"/>
              </a:spcBef>
              <a:buNone/>
            </a:pPr>
            <a:r>
              <a:rPr lang="en-SG" sz="1600" dirty="0">
                <a:solidFill>
                  <a:srgbClr val="FFFFFF"/>
                </a:solidFill>
              </a:rPr>
              <a:t>Acts as a ‘click bait’. </a:t>
            </a:r>
            <a:endParaRPr lang="en-US" sz="1600" dirty="0">
              <a:solidFill>
                <a:srgbClr val="FFFFFF"/>
              </a:solidFill>
            </a:endParaRPr>
          </a:p>
        </p:txBody>
      </p:sp>
      <p:cxnSp>
        <p:nvCxnSpPr>
          <p:cNvPr id="21" name="Straight Connector 20">
            <a:extLst>
              <a:ext uri="{FF2B5EF4-FFF2-40B4-BE49-F238E27FC236}">
                <a16:creationId xmlns:a16="http://schemas.microsoft.com/office/drawing/2014/main" id="{5600556F-1AA2-4751-A6E2-82164CC43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7E3C8B3E-A274-4D3C-82D0-59DF6BE06A26}"/>
              </a:ext>
            </a:extLst>
          </p:cNvPr>
          <p:cNvPicPr>
            <a:picLocks noChangeAspect="1"/>
          </p:cNvPicPr>
          <p:nvPr/>
        </p:nvPicPr>
        <p:blipFill rotWithShape="1">
          <a:blip r:embed="rId3"/>
          <a:srcRect l="18571" r="13774"/>
          <a:stretch/>
        </p:blipFill>
        <p:spPr>
          <a:xfrm>
            <a:off x="6938561" y="640080"/>
            <a:ext cx="3774348" cy="5578816"/>
          </a:xfrm>
          <a:prstGeom prst="rect">
            <a:avLst/>
          </a:prstGeom>
        </p:spPr>
      </p:pic>
    </p:spTree>
    <p:extLst>
      <p:ext uri="{BB962C8B-B14F-4D97-AF65-F5344CB8AC3E}">
        <p14:creationId xmlns:p14="http://schemas.microsoft.com/office/powerpoint/2010/main" val="154038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E0CE8A-B373-428C-8818-499181F94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5BBE5-4CD9-4C9A-A8EA-C025AC22E541}"/>
              </a:ext>
            </a:extLst>
          </p:cNvPr>
          <p:cNvSpPr>
            <a:spLocks noGrp="1"/>
          </p:cNvSpPr>
          <p:nvPr>
            <p:ph type="title"/>
          </p:nvPr>
        </p:nvSpPr>
        <p:spPr>
          <a:xfrm>
            <a:off x="643468" y="643467"/>
            <a:ext cx="3415612" cy="5571066"/>
          </a:xfrm>
        </p:spPr>
        <p:txBody>
          <a:bodyPr>
            <a:normAutofit/>
          </a:bodyPr>
          <a:lstStyle/>
          <a:p>
            <a:r>
              <a:rPr lang="en-GB">
                <a:solidFill>
                  <a:srgbClr val="FFFFFF"/>
                </a:solidFill>
              </a:rPr>
              <a:t>Hyper: Team Members</a:t>
            </a:r>
            <a:endParaRPr lang="en-SG" dirty="0">
              <a:solidFill>
                <a:srgbClr val="FFFFFF"/>
              </a:solidFill>
            </a:endParaRPr>
          </a:p>
        </p:txBody>
      </p:sp>
      <p:graphicFrame>
        <p:nvGraphicFramePr>
          <p:cNvPr id="5" name="Content Placeholder 2">
            <a:extLst>
              <a:ext uri="{FF2B5EF4-FFF2-40B4-BE49-F238E27FC236}">
                <a16:creationId xmlns:a16="http://schemas.microsoft.com/office/drawing/2014/main" id="{A1E76E34-D60C-4B3A-B746-5184E7C5C84D}"/>
              </a:ext>
            </a:extLst>
          </p:cNvPr>
          <p:cNvGraphicFramePr>
            <a:graphicFrameLocks noGrp="1"/>
          </p:cNvGraphicFramePr>
          <p:nvPr>
            <p:ph idx="1"/>
            <p:extLst>
              <p:ext uri="{D42A27DB-BD31-4B8C-83A1-F6EECF244321}">
                <p14:modId xmlns:p14="http://schemas.microsoft.com/office/powerpoint/2010/main" val="1211030461"/>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428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FE9E-C819-4004-8E7E-898649F92DCF}"/>
              </a:ext>
            </a:extLst>
          </p:cNvPr>
          <p:cNvSpPr>
            <a:spLocks noGrp="1"/>
          </p:cNvSpPr>
          <p:nvPr>
            <p:ph type="title"/>
          </p:nvPr>
        </p:nvSpPr>
        <p:spPr>
          <a:xfrm>
            <a:off x="1024128" y="585216"/>
            <a:ext cx="9720072" cy="1499616"/>
          </a:xfrm>
        </p:spPr>
        <p:txBody>
          <a:bodyPr>
            <a:normAutofit/>
          </a:bodyPr>
          <a:lstStyle/>
          <a:p>
            <a:r>
              <a:rPr lang="en-US" spc="200"/>
              <a:t>Analysis &amp; Prediction: Word Cloud</a:t>
            </a:r>
            <a:endParaRPr lang="en-SG"/>
          </a:p>
        </p:txBody>
      </p:sp>
      <p:pic>
        <p:nvPicPr>
          <p:cNvPr id="4098" name="Picture 2" descr="A close up of a logo&#10;&#10;Description automatically generated">
            <a:extLst>
              <a:ext uri="{FF2B5EF4-FFF2-40B4-BE49-F238E27FC236}">
                <a16:creationId xmlns:a16="http://schemas.microsoft.com/office/drawing/2014/main" id="{71A1F369-7CC1-497C-9F16-F3B1CF83D6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7504" y="2386051"/>
            <a:ext cx="3448851" cy="3448851"/>
          </a:xfrm>
          <a:prstGeom prst="rect">
            <a:avLst/>
          </a:prstGeom>
          <a:noFill/>
          <a:extLst>
            <a:ext uri="{909E8E84-426E-40DD-AFC4-6F175D3DCCD1}">
              <a14:hiddenFill xmlns:a14="http://schemas.microsoft.com/office/drawing/2010/main">
                <a:solidFill>
                  <a:srgbClr val="FFFFFF"/>
                </a:solidFill>
              </a14:hiddenFill>
            </a:ext>
          </a:extLst>
        </p:spPr>
      </p:pic>
      <p:sp>
        <p:nvSpPr>
          <p:cNvPr id="4102" name="Content Placeholder 4101">
            <a:extLst>
              <a:ext uri="{FF2B5EF4-FFF2-40B4-BE49-F238E27FC236}">
                <a16:creationId xmlns:a16="http://schemas.microsoft.com/office/drawing/2014/main" id="{BA4040B4-22F9-45D3-9B5B-105A882E6034}"/>
              </a:ext>
            </a:extLst>
          </p:cNvPr>
          <p:cNvSpPr>
            <a:spLocks noGrp="1"/>
          </p:cNvSpPr>
          <p:nvPr>
            <p:ph idx="1"/>
          </p:nvPr>
        </p:nvSpPr>
        <p:spPr>
          <a:xfrm>
            <a:off x="5063613" y="2294057"/>
            <a:ext cx="5680587" cy="4023360"/>
          </a:xfrm>
        </p:spPr>
        <p:txBody>
          <a:bodyPr>
            <a:normAutofit/>
          </a:bodyPr>
          <a:lstStyle/>
          <a:p>
            <a:r>
              <a:rPr lang="en-US" dirty="0">
                <a:effectLst/>
              </a:rPr>
              <a:t>Most frequent words for the Real News Data</a:t>
            </a:r>
            <a:endParaRPr lang="en-US" dirty="0"/>
          </a:p>
          <a:p>
            <a:r>
              <a:rPr lang="en-SG" dirty="0"/>
              <a:t>The words most frequent are considered as high-level words that are more formal</a:t>
            </a:r>
            <a:endParaRPr lang="en-US" dirty="0"/>
          </a:p>
        </p:txBody>
      </p:sp>
    </p:spTree>
    <p:extLst>
      <p:ext uri="{BB962C8B-B14F-4D97-AF65-F5344CB8AC3E}">
        <p14:creationId xmlns:p14="http://schemas.microsoft.com/office/powerpoint/2010/main" val="3115039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7556-C42B-45CD-B7B5-D7DD79A8F090}"/>
              </a:ext>
            </a:extLst>
          </p:cNvPr>
          <p:cNvSpPr>
            <a:spLocks noGrp="1"/>
          </p:cNvSpPr>
          <p:nvPr>
            <p:ph type="title"/>
          </p:nvPr>
        </p:nvSpPr>
        <p:spPr>
          <a:xfrm>
            <a:off x="1024128" y="585216"/>
            <a:ext cx="6066818" cy="1499616"/>
          </a:xfrm>
        </p:spPr>
        <p:txBody>
          <a:bodyPr>
            <a:normAutofit/>
          </a:bodyPr>
          <a:lstStyle/>
          <a:p>
            <a:r>
              <a:rPr lang="en-GB" dirty="0"/>
              <a:t>Analysis &amp; Prediction: Pattern</a:t>
            </a:r>
            <a:endParaRPr lang="en-SG" dirty="0"/>
          </a:p>
        </p:txBody>
      </p:sp>
      <p:sp>
        <p:nvSpPr>
          <p:cNvPr id="3" name="Content Placeholder 2">
            <a:extLst>
              <a:ext uri="{FF2B5EF4-FFF2-40B4-BE49-F238E27FC236}">
                <a16:creationId xmlns:a16="http://schemas.microsoft.com/office/drawing/2014/main" id="{FD8D311A-242B-43DE-88CB-21036070CBFF}"/>
              </a:ext>
            </a:extLst>
          </p:cNvPr>
          <p:cNvSpPr>
            <a:spLocks noGrp="1"/>
          </p:cNvSpPr>
          <p:nvPr>
            <p:ph idx="1"/>
          </p:nvPr>
        </p:nvSpPr>
        <p:spPr>
          <a:xfrm>
            <a:off x="1024128" y="2286000"/>
            <a:ext cx="6066818" cy="4023360"/>
          </a:xfrm>
        </p:spPr>
        <p:txBody>
          <a:bodyPr>
            <a:normAutofit/>
          </a:bodyPr>
          <a:lstStyle/>
          <a:p>
            <a:pPr>
              <a:buFont typeface="Wingdings" panose="05000000000000000000" pitchFamily="2" charset="2"/>
              <a:buChar char="v"/>
            </a:pPr>
            <a:r>
              <a:rPr lang="en-SG" dirty="0">
                <a:effectLst/>
                <a:latin typeface="Calibri" panose="020F0502020204030204" pitchFamily="34" charset="0"/>
                <a:ea typeface="Calibri" panose="020F0502020204030204" pitchFamily="34" charset="0"/>
              </a:rPr>
              <a:t>Fake news is more frequent when real news is not</a:t>
            </a:r>
          </a:p>
          <a:p>
            <a:pPr>
              <a:buFont typeface="Wingdings" panose="05000000000000000000" pitchFamily="2" charset="2"/>
              <a:buChar char="v"/>
            </a:pPr>
            <a:r>
              <a:rPr lang="en-SG" dirty="0">
                <a:effectLst/>
                <a:latin typeface="Calibri" panose="020F0502020204030204" pitchFamily="34" charset="0"/>
                <a:ea typeface="Calibri" panose="020F0502020204030204" pitchFamily="34" charset="0"/>
              </a:rPr>
              <a:t>Some fake news are just speculations made for a certain event</a:t>
            </a:r>
          </a:p>
          <a:p>
            <a:pPr>
              <a:buFont typeface="Wingdings" panose="05000000000000000000" pitchFamily="2" charset="2"/>
              <a:buChar char="v"/>
            </a:pPr>
            <a:r>
              <a:rPr lang="en-SG">
                <a:latin typeface="Calibri" panose="020F0502020204030204" pitchFamily="34" charset="0"/>
                <a:ea typeface="Calibri" panose="020F0502020204030204" pitchFamily="34" charset="0"/>
              </a:rPr>
              <a:t>R</a:t>
            </a:r>
            <a:r>
              <a:rPr lang="en-SG">
                <a:effectLst/>
                <a:latin typeface="Calibri" panose="020F0502020204030204" pitchFamily="34" charset="0"/>
                <a:ea typeface="Calibri" panose="020F0502020204030204" pitchFamily="34" charset="0"/>
              </a:rPr>
              <a:t>eleased </a:t>
            </a:r>
            <a:r>
              <a:rPr lang="en-SG" dirty="0">
                <a:effectLst/>
                <a:latin typeface="Calibri" panose="020F0502020204030204" pitchFamily="34" charset="0"/>
                <a:ea typeface="Calibri" panose="020F0502020204030204" pitchFamily="34" charset="0"/>
              </a:rPr>
              <a:t>earlier than the real news which needs further investigation and fact check</a:t>
            </a:r>
          </a:p>
          <a:p>
            <a:pPr>
              <a:buFont typeface="Wingdings" panose="05000000000000000000" pitchFamily="2" charset="2"/>
              <a:buChar char="v"/>
            </a:pPr>
            <a:r>
              <a:rPr lang="en-SG" dirty="0">
                <a:effectLst/>
                <a:latin typeface="Calibri" panose="020F0502020204030204" pitchFamily="34" charset="0"/>
                <a:ea typeface="Calibri" panose="020F0502020204030204" pitchFamily="34" charset="0"/>
              </a:rPr>
              <a:t>This observation can be inaccurate as the data we have might be randomly chosen without taking this into account.</a:t>
            </a:r>
            <a:endParaRPr lang="en-SG" dirty="0"/>
          </a:p>
        </p:txBody>
      </p:sp>
      <p:pic>
        <p:nvPicPr>
          <p:cNvPr id="11" name="Picture 10" descr="A screenshot of a cell phone&#10;&#10;Description automatically generated">
            <a:extLst>
              <a:ext uri="{FF2B5EF4-FFF2-40B4-BE49-F238E27FC236}">
                <a16:creationId xmlns:a16="http://schemas.microsoft.com/office/drawing/2014/main" id="{64AD2B27-AC7C-44C8-86AA-85B8824D7DFF}"/>
              </a:ext>
            </a:extLst>
          </p:cNvPr>
          <p:cNvPicPr/>
          <p:nvPr/>
        </p:nvPicPr>
        <p:blipFill>
          <a:blip r:embed="rId2">
            <a:extLst>
              <a:ext uri="{28A0092B-C50C-407E-A947-70E740481C1C}">
                <a14:useLocalDpi xmlns:a14="http://schemas.microsoft.com/office/drawing/2010/main" val="0"/>
              </a:ext>
            </a:extLst>
          </a:blip>
          <a:stretch>
            <a:fillRect/>
          </a:stretch>
        </p:blipFill>
        <p:spPr>
          <a:xfrm>
            <a:off x="7552267" y="868340"/>
            <a:ext cx="3999654" cy="239979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886DB9ED-6D65-41DB-8086-92054CC69860}"/>
              </a:ext>
            </a:extLst>
          </p:cNvPr>
          <p:cNvPicPr/>
          <p:nvPr/>
        </p:nvPicPr>
        <p:blipFill>
          <a:blip r:embed="rId3">
            <a:extLst>
              <a:ext uri="{28A0092B-C50C-407E-A947-70E740481C1C}">
                <a14:useLocalDpi xmlns:a14="http://schemas.microsoft.com/office/drawing/2010/main" val="0"/>
              </a:ext>
            </a:extLst>
          </a:blip>
          <a:stretch>
            <a:fillRect/>
          </a:stretch>
        </p:blipFill>
        <p:spPr>
          <a:xfrm>
            <a:off x="7552267" y="3589867"/>
            <a:ext cx="3999654" cy="2399792"/>
          </a:xfrm>
          <a:prstGeom prst="rect">
            <a:avLst/>
          </a:prstGeom>
        </p:spPr>
      </p:pic>
    </p:spTree>
    <p:extLst>
      <p:ext uri="{BB962C8B-B14F-4D97-AF65-F5344CB8AC3E}">
        <p14:creationId xmlns:p14="http://schemas.microsoft.com/office/powerpoint/2010/main" val="4122581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8">
            <a:extLst>
              <a:ext uri="{FF2B5EF4-FFF2-40B4-BE49-F238E27FC236}">
                <a16:creationId xmlns:a16="http://schemas.microsoft.com/office/drawing/2014/main" id="{A4447B9B-86DA-44D8-A47F-C1EEAD234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0">
            <a:extLst>
              <a:ext uri="{FF2B5EF4-FFF2-40B4-BE49-F238E27FC236}">
                <a16:creationId xmlns:a16="http://schemas.microsoft.com/office/drawing/2014/main" id="{2D592B85-3A67-4F07-9315-79065B1D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Rectangle 22">
            <a:extLst>
              <a:ext uri="{FF2B5EF4-FFF2-40B4-BE49-F238E27FC236}">
                <a16:creationId xmlns:a16="http://schemas.microsoft.com/office/drawing/2014/main" id="{7553E43E-8685-47C2-A90C-D7FB9C8E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2FCD5-67A9-4094-BAC5-FF9B0617E991}"/>
              </a:ext>
            </a:extLst>
          </p:cNvPr>
          <p:cNvSpPr>
            <a:spLocks noGrp="1"/>
          </p:cNvSpPr>
          <p:nvPr>
            <p:ph type="title"/>
          </p:nvPr>
        </p:nvSpPr>
        <p:spPr>
          <a:xfrm>
            <a:off x="636805" y="640080"/>
            <a:ext cx="3378099" cy="3034857"/>
          </a:xfrm>
        </p:spPr>
        <p:txBody>
          <a:bodyPr vert="horz" lIns="91440" tIns="45720" rIns="91440" bIns="45720" rtlCol="0" anchor="b">
            <a:normAutofit/>
          </a:bodyPr>
          <a:lstStyle/>
          <a:p>
            <a:r>
              <a:rPr lang="en-US" sz="4400"/>
              <a:t>Task 3</a:t>
            </a:r>
          </a:p>
        </p:txBody>
      </p:sp>
      <p:sp>
        <p:nvSpPr>
          <p:cNvPr id="3" name="Text Placeholder 2">
            <a:extLst>
              <a:ext uri="{FF2B5EF4-FFF2-40B4-BE49-F238E27FC236}">
                <a16:creationId xmlns:a16="http://schemas.microsoft.com/office/drawing/2014/main" id="{04D94F2A-73E9-4A1A-8C4B-603CFD321586}"/>
              </a:ext>
            </a:extLst>
          </p:cNvPr>
          <p:cNvSpPr>
            <a:spLocks noGrp="1"/>
          </p:cNvSpPr>
          <p:nvPr>
            <p:ph type="body" idx="1"/>
          </p:nvPr>
        </p:nvSpPr>
        <p:spPr>
          <a:xfrm>
            <a:off x="636806" y="3849539"/>
            <a:ext cx="3378098" cy="2367405"/>
          </a:xfrm>
        </p:spPr>
        <p:txBody>
          <a:bodyPr vert="horz" lIns="91440" tIns="45720" rIns="91440" bIns="45720" rtlCol="0" anchor="t">
            <a:normAutofit/>
          </a:bodyPr>
          <a:lstStyle/>
          <a:p>
            <a:pPr algn="r"/>
            <a:r>
              <a:rPr lang="en-US" sz="1600"/>
              <a:t>Modelling &amp; Evaluation</a:t>
            </a:r>
          </a:p>
        </p:txBody>
      </p:sp>
      <p:cxnSp>
        <p:nvCxnSpPr>
          <p:cNvPr id="32" name="Straight Connector 24">
            <a:extLst>
              <a:ext uri="{FF2B5EF4-FFF2-40B4-BE49-F238E27FC236}">
                <a16:creationId xmlns:a16="http://schemas.microsoft.com/office/drawing/2014/main" id="{5C05BDAE-DE9E-4332-8C5D-69C27B6977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Graphic 4" descr="Statistics">
            <a:extLst>
              <a:ext uri="{FF2B5EF4-FFF2-40B4-BE49-F238E27FC236}">
                <a16:creationId xmlns:a16="http://schemas.microsoft.com/office/drawing/2014/main" id="{5C267F85-51A4-4D84-84ED-2CEE064B3F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14044" y="640080"/>
            <a:ext cx="5578816" cy="5578816"/>
          </a:xfrm>
          <a:prstGeom prst="rect">
            <a:avLst/>
          </a:prstGeom>
        </p:spPr>
      </p:pic>
    </p:spTree>
    <p:extLst>
      <p:ext uri="{BB962C8B-B14F-4D97-AF65-F5344CB8AC3E}">
        <p14:creationId xmlns:p14="http://schemas.microsoft.com/office/powerpoint/2010/main" val="244180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BBE5-4CD9-4C9A-A8EA-C025AC22E541}"/>
              </a:ext>
            </a:extLst>
          </p:cNvPr>
          <p:cNvSpPr>
            <a:spLocks noGrp="1"/>
          </p:cNvSpPr>
          <p:nvPr>
            <p:ph type="title"/>
          </p:nvPr>
        </p:nvSpPr>
        <p:spPr>
          <a:xfrm>
            <a:off x="1024128" y="585216"/>
            <a:ext cx="9720072" cy="1499616"/>
          </a:xfrm>
        </p:spPr>
        <p:txBody>
          <a:bodyPr>
            <a:normAutofit/>
          </a:bodyPr>
          <a:lstStyle/>
          <a:p>
            <a:r>
              <a:rPr lang="en-GB"/>
              <a:t>Algorithms Used</a:t>
            </a:r>
            <a:endParaRPr lang="en-SG"/>
          </a:p>
        </p:txBody>
      </p:sp>
      <p:graphicFrame>
        <p:nvGraphicFramePr>
          <p:cNvPr id="5" name="Content Placeholder 2">
            <a:extLst>
              <a:ext uri="{FF2B5EF4-FFF2-40B4-BE49-F238E27FC236}">
                <a16:creationId xmlns:a16="http://schemas.microsoft.com/office/drawing/2014/main" id="{A1E76E34-D60C-4B3A-B746-5184E7C5C84D}"/>
              </a:ext>
            </a:extLst>
          </p:cNvPr>
          <p:cNvGraphicFramePr>
            <a:graphicFrameLocks noGrp="1"/>
          </p:cNvGraphicFramePr>
          <p:nvPr>
            <p:ph idx="1"/>
            <p:extLst>
              <p:ext uri="{D42A27DB-BD31-4B8C-83A1-F6EECF244321}">
                <p14:modId xmlns:p14="http://schemas.microsoft.com/office/powerpoint/2010/main" val="3395522530"/>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9142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447B9B-86DA-44D8-A47F-C1EEAD234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2D592B85-3A67-4F07-9315-79065B1D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CDCC27B-4D50-4572-A0D7-ABBBA3D1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4E635EF-6F57-473D-BE9F-61DF960B0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C858B-454A-4A62-B018-1D4DBBF6726D}"/>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pc="200">
                <a:solidFill>
                  <a:srgbClr val="FFFFFF"/>
                </a:solidFill>
              </a:rPr>
              <a:t>Evaluation Measure</a:t>
            </a:r>
          </a:p>
        </p:txBody>
      </p:sp>
      <p:pic>
        <p:nvPicPr>
          <p:cNvPr id="9" name="Content Placeholder 8" descr="A screenshot of a cell phone&#10;&#10;Description automatically generated">
            <a:extLst>
              <a:ext uri="{FF2B5EF4-FFF2-40B4-BE49-F238E27FC236}">
                <a16:creationId xmlns:a16="http://schemas.microsoft.com/office/drawing/2014/main" id="{946B4DAB-FF6D-46AF-837B-D6430DA0388A}"/>
              </a:ext>
            </a:extLst>
          </p:cNvPr>
          <p:cNvPicPr>
            <a:picLocks noChangeAspect="1"/>
          </p:cNvPicPr>
          <p:nvPr/>
        </p:nvPicPr>
        <p:blipFill>
          <a:blip r:embed="rId3"/>
          <a:stretch>
            <a:fillRect/>
          </a:stretch>
        </p:blipFill>
        <p:spPr>
          <a:xfrm>
            <a:off x="2394712" y="640080"/>
            <a:ext cx="7396772" cy="3306457"/>
          </a:xfrm>
          <a:prstGeom prst="rect">
            <a:avLst/>
          </a:prstGeom>
        </p:spPr>
      </p:pic>
      <p:cxnSp>
        <p:nvCxnSpPr>
          <p:cNvPr id="29" name="Straight Connector 28">
            <a:extLst>
              <a:ext uri="{FF2B5EF4-FFF2-40B4-BE49-F238E27FC236}">
                <a16:creationId xmlns:a16="http://schemas.microsoft.com/office/drawing/2014/main" id="{6935B479-7F0E-4C8A-9127-1AD1E49096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06507" y="5220212"/>
            <a:ext cx="0" cy="91440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845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471EA8-39FB-4BEB-8C73-631D60793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2778D-DEC7-45FC-864D-BB09ED9A65A1}"/>
              </a:ext>
            </a:extLst>
          </p:cNvPr>
          <p:cNvSpPr>
            <a:spLocks noGrp="1"/>
          </p:cNvSpPr>
          <p:nvPr>
            <p:ph type="title"/>
          </p:nvPr>
        </p:nvSpPr>
        <p:spPr>
          <a:xfrm>
            <a:off x="310039" y="640080"/>
            <a:ext cx="3429855" cy="5613236"/>
          </a:xfrm>
        </p:spPr>
        <p:txBody>
          <a:bodyPr anchor="ctr">
            <a:normAutofit/>
          </a:bodyPr>
          <a:lstStyle/>
          <a:p>
            <a:r>
              <a:rPr lang="en-GB">
                <a:solidFill>
                  <a:srgbClr val="FFFFFF"/>
                </a:solidFill>
              </a:rPr>
              <a:t>Modelling Preparation</a:t>
            </a:r>
            <a:endParaRPr lang="en-SG">
              <a:solidFill>
                <a:srgbClr val="FFFFFF"/>
              </a:solidFill>
            </a:endParaRPr>
          </a:p>
        </p:txBody>
      </p:sp>
      <p:sp>
        <p:nvSpPr>
          <p:cNvPr id="3" name="Content Placeholder 2">
            <a:extLst>
              <a:ext uri="{FF2B5EF4-FFF2-40B4-BE49-F238E27FC236}">
                <a16:creationId xmlns:a16="http://schemas.microsoft.com/office/drawing/2014/main" id="{48BCEA3F-8FD8-40C4-881C-8011EE3B4F17}"/>
              </a:ext>
            </a:extLst>
          </p:cNvPr>
          <p:cNvSpPr>
            <a:spLocks noGrp="1"/>
          </p:cNvSpPr>
          <p:nvPr>
            <p:ph idx="1"/>
          </p:nvPr>
        </p:nvSpPr>
        <p:spPr>
          <a:xfrm>
            <a:off x="4699818" y="640080"/>
            <a:ext cx="7172138" cy="3745107"/>
          </a:xfrm>
        </p:spPr>
        <p:txBody>
          <a:bodyPr>
            <a:normAutofit/>
          </a:bodyPr>
          <a:lstStyle/>
          <a:p>
            <a:r>
              <a:rPr lang="en-GB" dirty="0"/>
              <a:t>1. Import library</a:t>
            </a:r>
          </a:p>
          <a:p>
            <a:endParaRPr lang="en-SG" dirty="0"/>
          </a:p>
        </p:txBody>
      </p:sp>
      <p:pic>
        <p:nvPicPr>
          <p:cNvPr id="4" name="Picture 3">
            <a:extLst>
              <a:ext uri="{FF2B5EF4-FFF2-40B4-BE49-F238E27FC236}">
                <a16:creationId xmlns:a16="http://schemas.microsoft.com/office/drawing/2014/main" id="{BCE84837-C980-46C5-A049-E5BC939A6EE3}"/>
              </a:ext>
            </a:extLst>
          </p:cNvPr>
          <p:cNvPicPr/>
          <p:nvPr/>
        </p:nvPicPr>
        <p:blipFill>
          <a:blip r:embed="rId2"/>
          <a:stretch>
            <a:fillRect/>
          </a:stretch>
        </p:blipFill>
        <p:spPr>
          <a:xfrm>
            <a:off x="4540995" y="1635544"/>
            <a:ext cx="7182143" cy="3586911"/>
          </a:xfrm>
          <a:prstGeom prst="rect">
            <a:avLst/>
          </a:prstGeom>
          <a:noFill/>
        </p:spPr>
      </p:pic>
    </p:spTree>
    <p:extLst>
      <p:ext uri="{BB962C8B-B14F-4D97-AF65-F5344CB8AC3E}">
        <p14:creationId xmlns:p14="http://schemas.microsoft.com/office/powerpoint/2010/main" val="3683654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71F0-3DEC-41DE-8423-94693D3F65F2}"/>
              </a:ext>
            </a:extLst>
          </p:cNvPr>
          <p:cNvSpPr>
            <a:spLocks noGrp="1"/>
          </p:cNvSpPr>
          <p:nvPr>
            <p:ph type="title"/>
          </p:nvPr>
        </p:nvSpPr>
        <p:spPr>
          <a:xfrm>
            <a:off x="1024128" y="585216"/>
            <a:ext cx="3133581" cy="1499616"/>
          </a:xfrm>
        </p:spPr>
        <p:txBody>
          <a:bodyPr>
            <a:normAutofit/>
          </a:bodyPr>
          <a:lstStyle/>
          <a:p>
            <a:r>
              <a:rPr lang="en-GB" sz="4000"/>
              <a:t>Modelling Preparation</a:t>
            </a:r>
            <a:endParaRPr lang="en-SG" sz="4000"/>
          </a:p>
        </p:txBody>
      </p:sp>
      <p:sp>
        <p:nvSpPr>
          <p:cNvPr id="3" name="Content Placeholder 2">
            <a:extLst>
              <a:ext uri="{FF2B5EF4-FFF2-40B4-BE49-F238E27FC236}">
                <a16:creationId xmlns:a16="http://schemas.microsoft.com/office/drawing/2014/main" id="{4E8E1BC5-11A5-4AC9-A77D-7370DA5CB40F}"/>
              </a:ext>
            </a:extLst>
          </p:cNvPr>
          <p:cNvSpPr>
            <a:spLocks noGrp="1"/>
          </p:cNvSpPr>
          <p:nvPr>
            <p:ph idx="1"/>
          </p:nvPr>
        </p:nvSpPr>
        <p:spPr>
          <a:xfrm>
            <a:off x="1024128" y="2286000"/>
            <a:ext cx="3133580" cy="3931920"/>
          </a:xfrm>
        </p:spPr>
        <p:txBody>
          <a:bodyPr>
            <a:normAutofit/>
          </a:bodyPr>
          <a:lstStyle/>
          <a:p>
            <a:r>
              <a:rPr lang="en-GB" sz="1600"/>
              <a:t>2. Import Training Data Set</a:t>
            </a:r>
          </a:p>
          <a:p>
            <a:endParaRPr lang="en-SG" sz="1600"/>
          </a:p>
        </p:txBody>
      </p:sp>
      <p:pic>
        <p:nvPicPr>
          <p:cNvPr id="4" name="Picture 3">
            <a:extLst>
              <a:ext uri="{FF2B5EF4-FFF2-40B4-BE49-F238E27FC236}">
                <a16:creationId xmlns:a16="http://schemas.microsoft.com/office/drawing/2014/main" id="{67001465-A971-43A8-BE57-3DBA5A64B478}"/>
              </a:ext>
            </a:extLst>
          </p:cNvPr>
          <p:cNvPicPr/>
          <p:nvPr/>
        </p:nvPicPr>
        <p:blipFill>
          <a:blip r:embed="rId2"/>
          <a:stretch>
            <a:fillRect/>
          </a:stretch>
        </p:blipFill>
        <p:spPr>
          <a:xfrm>
            <a:off x="4642342" y="1753428"/>
            <a:ext cx="6909577" cy="3351144"/>
          </a:xfrm>
          <a:prstGeom prst="rect">
            <a:avLst/>
          </a:prstGeom>
          <a:noFill/>
        </p:spPr>
      </p:pic>
    </p:spTree>
    <p:extLst>
      <p:ext uri="{BB962C8B-B14F-4D97-AF65-F5344CB8AC3E}">
        <p14:creationId xmlns:p14="http://schemas.microsoft.com/office/powerpoint/2010/main" val="501038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488C-7CD4-42B6-8918-BF92337B1D01}"/>
              </a:ext>
            </a:extLst>
          </p:cNvPr>
          <p:cNvSpPr>
            <a:spLocks noGrp="1"/>
          </p:cNvSpPr>
          <p:nvPr>
            <p:ph type="title"/>
          </p:nvPr>
        </p:nvSpPr>
        <p:spPr>
          <a:xfrm>
            <a:off x="1024128" y="585216"/>
            <a:ext cx="6066818" cy="1499616"/>
          </a:xfrm>
        </p:spPr>
        <p:txBody>
          <a:bodyPr>
            <a:normAutofit/>
          </a:bodyPr>
          <a:lstStyle/>
          <a:p>
            <a:r>
              <a:rPr lang="en-GB"/>
              <a:t>Modelling preparation</a:t>
            </a:r>
            <a:endParaRPr lang="en-SG"/>
          </a:p>
        </p:txBody>
      </p:sp>
      <p:sp>
        <p:nvSpPr>
          <p:cNvPr id="3" name="Content Placeholder 2">
            <a:extLst>
              <a:ext uri="{FF2B5EF4-FFF2-40B4-BE49-F238E27FC236}">
                <a16:creationId xmlns:a16="http://schemas.microsoft.com/office/drawing/2014/main" id="{CFB0BE15-75E3-4EFC-9852-18883F937D20}"/>
              </a:ext>
            </a:extLst>
          </p:cNvPr>
          <p:cNvSpPr>
            <a:spLocks noGrp="1"/>
          </p:cNvSpPr>
          <p:nvPr>
            <p:ph idx="1"/>
          </p:nvPr>
        </p:nvSpPr>
        <p:spPr>
          <a:xfrm>
            <a:off x="1024128" y="2286000"/>
            <a:ext cx="6066818" cy="4023360"/>
          </a:xfrm>
        </p:spPr>
        <p:txBody>
          <a:bodyPr>
            <a:normAutofit/>
          </a:bodyPr>
          <a:lstStyle/>
          <a:p>
            <a:r>
              <a:rPr lang="en-US">
                <a:effectLst/>
                <a:latin typeface="Calibri" panose="020F0502020204030204" pitchFamily="34" charset="0"/>
                <a:ea typeface="SimSun" panose="02010600030101010101" pitchFamily="2" charset="-122"/>
                <a:cs typeface="Times New Roman" panose="02020603050405020304" pitchFamily="18" charset="0"/>
              </a:rPr>
              <a:t>3. Change the data into Data Frame and classify only REAL and FAKE</a:t>
            </a:r>
          </a:p>
          <a:p>
            <a:endParaRPr lang="en-SG">
              <a:effectLst/>
              <a:latin typeface="Calibri" panose="020F0502020204030204" pitchFamily="34" charset="0"/>
              <a:ea typeface="SimSun" panose="02010600030101010101" pitchFamily="2" charset="-122"/>
              <a:cs typeface="Times New Roman" panose="02020603050405020304" pitchFamily="18" charset="0"/>
            </a:endParaRPr>
          </a:p>
          <a:p>
            <a:endParaRPr lang="en-SG"/>
          </a:p>
        </p:txBody>
      </p:sp>
      <p:pic>
        <p:nvPicPr>
          <p:cNvPr id="15" name="Picture 14">
            <a:extLst>
              <a:ext uri="{FF2B5EF4-FFF2-40B4-BE49-F238E27FC236}">
                <a16:creationId xmlns:a16="http://schemas.microsoft.com/office/drawing/2014/main" id="{50FC3EE3-13CB-47F7-8AF2-9E234EAFD74F}"/>
              </a:ext>
            </a:extLst>
          </p:cNvPr>
          <p:cNvPicPr/>
          <p:nvPr/>
        </p:nvPicPr>
        <p:blipFill>
          <a:blip r:embed="rId2"/>
          <a:stretch>
            <a:fillRect/>
          </a:stretch>
        </p:blipFill>
        <p:spPr>
          <a:xfrm>
            <a:off x="6759787" y="698356"/>
            <a:ext cx="5044286" cy="4023360"/>
          </a:xfrm>
          <a:prstGeom prst="rect">
            <a:avLst/>
          </a:prstGeom>
          <a:noFill/>
        </p:spPr>
      </p:pic>
      <p:pic>
        <p:nvPicPr>
          <p:cNvPr id="17" name="Picture 16">
            <a:extLst>
              <a:ext uri="{FF2B5EF4-FFF2-40B4-BE49-F238E27FC236}">
                <a16:creationId xmlns:a16="http://schemas.microsoft.com/office/drawing/2014/main" id="{FE6DF8D2-057F-4944-B3EE-038CF3C34A02}"/>
              </a:ext>
            </a:extLst>
          </p:cNvPr>
          <p:cNvPicPr/>
          <p:nvPr/>
        </p:nvPicPr>
        <p:blipFill>
          <a:blip r:embed="rId3"/>
          <a:stretch>
            <a:fillRect/>
          </a:stretch>
        </p:blipFill>
        <p:spPr>
          <a:xfrm>
            <a:off x="7178887" y="4834856"/>
            <a:ext cx="4206086" cy="1792962"/>
          </a:xfrm>
          <a:prstGeom prst="rect">
            <a:avLst/>
          </a:prstGeom>
          <a:noFill/>
        </p:spPr>
      </p:pic>
    </p:spTree>
    <p:extLst>
      <p:ext uri="{BB962C8B-B14F-4D97-AF65-F5344CB8AC3E}">
        <p14:creationId xmlns:p14="http://schemas.microsoft.com/office/powerpoint/2010/main" val="157723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0DAA-9C8D-4828-99ED-A8999A1BDC9C}"/>
              </a:ext>
            </a:extLst>
          </p:cNvPr>
          <p:cNvSpPr>
            <a:spLocks noGrp="1"/>
          </p:cNvSpPr>
          <p:nvPr>
            <p:ph type="title"/>
          </p:nvPr>
        </p:nvSpPr>
        <p:spPr>
          <a:xfrm>
            <a:off x="1024128" y="585216"/>
            <a:ext cx="3133581" cy="1499616"/>
          </a:xfrm>
        </p:spPr>
        <p:txBody>
          <a:bodyPr>
            <a:normAutofit/>
          </a:bodyPr>
          <a:lstStyle/>
          <a:p>
            <a:r>
              <a:rPr lang="en-GB" sz="4000"/>
              <a:t>Modelling Preparation</a:t>
            </a:r>
            <a:endParaRPr lang="en-SG" sz="4000"/>
          </a:p>
        </p:txBody>
      </p:sp>
      <p:sp>
        <p:nvSpPr>
          <p:cNvPr id="3" name="Content Placeholder 2">
            <a:extLst>
              <a:ext uri="{FF2B5EF4-FFF2-40B4-BE49-F238E27FC236}">
                <a16:creationId xmlns:a16="http://schemas.microsoft.com/office/drawing/2014/main" id="{B6DE7543-A83E-4464-942D-EDA0D2A84300}"/>
              </a:ext>
            </a:extLst>
          </p:cNvPr>
          <p:cNvSpPr>
            <a:spLocks noGrp="1"/>
          </p:cNvSpPr>
          <p:nvPr>
            <p:ph idx="1"/>
          </p:nvPr>
        </p:nvSpPr>
        <p:spPr>
          <a:xfrm>
            <a:off x="1024128" y="2286000"/>
            <a:ext cx="3133580" cy="3931920"/>
          </a:xfrm>
        </p:spPr>
        <p:txBody>
          <a:bodyPr>
            <a:normAutofit/>
          </a:bodyPr>
          <a:lstStyle/>
          <a:p>
            <a:r>
              <a:rPr lang="en-GB" sz="1600"/>
              <a:t>4. Import Training Data Set</a:t>
            </a:r>
          </a:p>
          <a:p>
            <a:endParaRPr lang="en-SG" sz="1600"/>
          </a:p>
        </p:txBody>
      </p:sp>
      <p:pic>
        <p:nvPicPr>
          <p:cNvPr id="4" name="Picture 3">
            <a:extLst>
              <a:ext uri="{FF2B5EF4-FFF2-40B4-BE49-F238E27FC236}">
                <a16:creationId xmlns:a16="http://schemas.microsoft.com/office/drawing/2014/main" id="{6C8395D2-9A96-41A3-9015-E97E2775DA7E}"/>
              </a:ext>
            </a:extLst>
          </p:cNvPr>
          <p:cNvPicPr/>
          <p:nvPr/>
        </p:nvPicPr>
        <p:blipFill>
          <a:blip r:embed="rId2"/>
          <a:stretch>
            <a:fillRect/>
          </a:stretch>
        </p:blipFill>
        <p:spPr>
          <a:xfrm>
            <a:off x="4342591" y="1079482"/>
            <a:ext cx="7383403" cy="5129539"/>
          </a:xfrm>
          <a:prstGeom prst="rect">
            <a:avLst/>
          </a:prstGeom>
          <a:noFill/>
        </p:spPr>
      </p:pic>
    </p:spTree>
    <p:extLst>
      <p:ext uri="{BB962C8B-B14F-4D97-AF65-F5344CB8AC3E}">
        <p14:creationId xmlns:p14="http://schemas.microsoft.com/office/powerpoint/2010/main" val="2491080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08FD8-7DCB-4B4D-B4F9-D382110A4D80}"/>
              </a:ext>
            </a:extLst>
          </p:cNvPr>
          <p:cNvSpPr>
            <a:spLocks noGrp="1"/>
          </p:cNvSpPr>
          <p:nvPr>
            <p:ph type="title"/>
          </p:nvPr>
        </p:nvSpPr>
        <p:spPr>
          <a:xfrm>
            <a:off x="964788" y="804333"/>
            <a:ext cx="3391900" cy="5249334"/>
          </a:xfrm>
        </p:spPr>
        <p:txBody>
          <a:bodyPr>
            <a:normAutofit/>
          </a:bodyPr>
          <a:lstStyle/>
          <a:p>
            <a:pPr algn="r"/>
            <a:r>
              <a:rPr lang="en-GB" sz="4300" dirty="0">
                <a:solidFill>
                  <a:srgbClr val="FFFFFF"/>
                </a:solidFill>
              </a:rPr>
              <a:t>Modelling Implementation:</a:t>
            </a:r>
            <a:br>
              <a:rPr lang="en-GB" sz="4300" dirty="0">
                <a:solidFill>
                  <a:srgbClr val="FFFFFF"/>
                </a:solidFill>
              </a:rPr>
            </a:br>
            <a:r>
              <a:rPr lang="en-GB" sz="4300" dirty="0">
                <a:solidFill>
                  <a:srgbClr val="FFFFFF"/>
                </a:solidFill>
              </a:rPr>
              <a:t>Naïve Bayes Classifier</a:t>
            </a:r>
            <a:endParaRPr lang="en-SG" sz="4300" dirty="0">
              <a:solidFill>
                <a:srgbClr val="FFFFFF"/>
              </a:solidFill>
            </a:endParaRPr>
          </a:p>
        </p:txBody>
      </p:sp>
      <p:pic>
        <p:nvPicPr>
          <p:cNvPr id="21" name="Picture 20">
            <a:extLst>
              <a:ext uri="{FF2B5EF4-FFF2-40B4-BE49-F238E27FC236}">
                <a16:creationId xmlns:a16="http://schemas.microsoft.com/office/drawing/2014/main" id="{3BF744C8-728F-4949-8C70-69D68A159FDE}"/>
              </a:ext>
            </a:extLst>
          </p:cNvPr>
          <p:cNvPicPr/>
          <p:nvPr/>
        </p:nvPicPr>
        <p:blipFill>
          <a:blip r:embed="rId2"/>
          <a:stretch>
            <a:fillRect/>
          </a:stretch>
        </p:blipFill>
        <p:spPr>
          <a:xfrm>
            <a:off x="4789268" y="509017"/>
            <a:ext cx="7402732" cy="3660394"/>
          </a:xfrm>
          <a:prstGeom prst="rect">
            <a:avLst/>
          </a:prstGeom>
          <a:noFill/>
          <a:ln>
            <a:noFill/>
          </a:ln>
        </p:spPr>
      </p:pic>
      <p:pic>
        <p:nvPicPr>
          <p:cNvPr id="27" name="Picture 26">
            <a:extLst>
              <a:ext uri="{FF2B5EF4-FFF2-40B4-BE49-F238E27FC236}">
                <a16:creationId xmlns:a16="http://schemas.microsoft.com/office/drawing/2014/main" id="{5160519E-EBA4-4792-9FEC-A7179DE4114F}"/>
              </a:ext>
            </a:extLst>
          </p:cNvPr>
          <p:cNvPicPr/>
          <p:nvPr/>
        </p:nvPicPr>
        <p:blipFill>
          <a:blip r:embed="rId3"/>
          <a:stretch>
            <a:fillRect/>
          </a:stretch>
        </p:blipFill>
        <p:spPr>
          <a:xfrm>
            <a:off x="4789268" y="4419050"/>
            <a:ext cx="7402732" cy="1614947"/>
          </a:xfrm>
          <a:prstGeom prst="rect">
            <a:avLst/>
          </a:prstGeom>
          <a:noFill/>
          <a:ln>
            <a:noFill/>
          </a:ln>
        </p:spPr>
      </p:pic>
    </p:spTree>
    <p:extLst>
      <p:ext uri="{BB962C8B-B14F-4D97-AF65-F5344CB8AC3E}">
        <p14:creationId xmlns:p14="http://schemas.microsoft.com/office/powerpoint/2010/main" val="28382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55">
            <a:extLst>
              <a:ext uri="{FF2B5EF4-FFF2-40B4-BE49-F238E27FC236}">
                <a16:creationId xmlns:a16="http://schemas.microsoft.com/office/drawing/2014/main" id="{A4447B9B-86DA-44D8-A47F-C1EEAD234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57">
            <a:extLst>
              <a:ext uri="{FF2B5EF4-FFF2-40B4-BE49-F238E27FC236}">
                <a16:creationId xmlns:a16="http://schemas.microsoft.com/office/drawing/2014/main" id="{2D592B85-3A67-4F07-9315-79065B1D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C7CE779-CD72-45E2-BDE2-CCB8D5C48DCF}"/>
              </a:ext>
            </a:extLst>
          </p:cNvPr>
          <p:cNvSpPr>
            <a:spLocks noGrp="1"/>
          </p:cNvSpPr>
          <p:nvPr>
            <p:ph type="title"/>
          </p:nvPr>
        </p:nvSpPr>
        <p:spPr>
          <a:xfrm>
            <a:off x="457200" y="4960137"/>
            <a:ext cx="7772400" cy="1463040"/>
          </a:xfrm>
        </p:spPr>
        <p:txBody>
          <a:bodyPr vert="horz" lIns="91440" tIns="45720" rIns="91440" bIns="45720" rtlCol="0" anchor="ctr">
            <a:normAutofit/>
          </a:bodyPr>
          <a:lstStyle/>
          <a:p>
            <a:r>
              <a:rPr lang="en-US"/>
              <a:t>Task 1</a:t>
            </a:r>
          </a:p>
        </p:txBody>
      </p:sp>
      <p:sp>
        <p:nvSpPr>
          <p:cNvPr id="3" name="Text Placeholder 2">
            <a:extLst>
              <a:ext uri="{FF2B5EF4-FFF2-40B4-BE49-F238E27FC236}">
                <a16:creationId xmlns:a16="http://schemas.microsoft.com/office/drawing/2014/main" id="{406076EF-5C9E-4C3F-B1F7-0CD5E676C97E}"/>
              </a:ext>
            </a:extLst>
          </p:cNvPr>
          <p:cNvSpPr>
            <a:spLocks noGrp="1"/>
          </p:cNvSpPr>
          <p:nvPr>
            <p:ph type="body" idx="1"/>
          </p:nvPr>
        </p:nvSpPr>
        <p:spPr>
          <a:xfrm>
            <a:off x="8610600" y="4960137"/>
            <a:ext cx="3200400" cy="1463040"/>
          </a:xfrm>
        </p:spPr>
        <p:txBody>
          <a:bodyPr vert="horz" lIns="91440" tIns="45720" rIns="91440" bIns="45720" rtlCol="0" anchor="ctr">
            <a:normAutofit/>
          </a:bodyPr>
          <a:lstStyle/>
          <a:p>
            <a:r>
              <a:rPr lang="en-US"/>
              <a:t>Business Understanding</a:t>
            </a:r>
          </a:p>
        </p:txBody>
      </p:sp>
      <p:sp>
        <p:nvSpPr>
          <p:cNvPr id="66" name="Rectangle 59">
            <a:extLst>
              <a:ext uri="{FF2B5EF4-FFF2-40B4-BE49-F238E27FC236}">
                <a16:creationId xmlns:a16="http://schemas.microsoft.com/office/drawing/2014/main" id="{3E21A60C-CC5D-4A59-8FE1-92EAC0E7C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Clipboard Partially Checked">
            <a:extLst>
              <a:ext uri="{FF2B5EF4-FFF2-40B4-BE49-F238E27FC236}">
                <a16:creationId xmlns:a16="http://schemas.microsoft.com/office/drawing/2014/main" id="{F766D9A7-C708-4B9E-AD7B-5AB9E656DA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27138" y="640080"/>
            <a:ext cx="3931920" cy="3931920"/>
          </a:xfrm>
          <a:prstGeom prst="rect">
            <a:avLst/>
          </a:prstGeom>
        </p:spPr>
      </p:pic>
    </p:spTree>
    <p:extLst>
      <p:ext uri="{BB962C8B-B14F-4D97-AF65-F5344CB8AC3E}">
        <p14:creationId xmlns:p14="http://schemas.microsoft.com/office/powerpoint/2010/main" val="1139225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16">
            <a:extLst>
              <a:ext uri="{FF2B5EF4-FFF2-40B4-BE49-F238E27FC236}">
                <a16:creationId xmlns:a16="http://schemas.microsoft.com/office/drawing/2014/main" id="{FBA6828D-410E-4E1B-8CAD-4972FBB3B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2" name="Title 1">
            <a:extLst>
              <a:ext uri="{FF2B5EF4-FFF2-40B4-BE49-F238E27FC236}">
                <a16:creationId xmlns:a16="http://schemas.microsoft.com/office/drawing/2014/main" id="{3A7702FF-1E45-4F49-8EDF-154910249E46}"/>
              </a:ext>
            </a:extLst>
          </p:cNvPr>
          <p:cNvSpPr>
            <a:spLocks noGrp="1"/>
          </p:cNvSpPr>
          <p:nvPr>
            <p:ph type="title"/>
          </p:nvPr>
        </p:nvSpPr>
        <p:spPr>
          <a:xfrm>
            <a:off x="643467" y="804333"/>
            <a:ext cx="4958290" cy="5249334"/>
          </a:xfrm>
        </p:spPr>
        <p:txBody>
          <a:bodyPr>
            <a:normAutofit/>
          </a:bodyPr>
          <a:lstStyle/>
          <a:p>
            <a:pPr algn="r"/>
            <a:r>
              <a:rPr lang="en-GB" dirty="0">
                <a:solidFill>
                  <a:srgbClr val="000000"/>
                </a:solidFill>
              </a:rPr>
              <a:t>Modelling Implementation:</a:t>
            </a:r>
            <a:br>
              <a:rPr lang="en-GB" dirty="0">
                <a:solidFill>
                  <a:srgbClr val="000000"/>
                </a:solidFill>
              </a:rPr>
            </a:br>
            <a:r>
              <a:rPr lang="en-GB" dirty="0">
                <a:solidFill>
                  <a:srgbClr val="000000"/>
                </a:solidFill>
              </a:rPr>
              <a:t>Passive Aggressive Algorithm Classifier</a:t>
            </a:r>
            <a:endParaRPr lang="en-SG" dirty="0">
              <a:solidFill>
                <a:srgbClr val="000000"/>
              </a:solidFill>
            </a:endParaRPr>
          </a:p>
        </p:txBody>
      </p:sp>
      <p:sp>
        <p:nvSpPr>
          <p:cNvPr id="10" name="Rectangle 9">
            <a:extLst>
              <a:ext uri="{FF2B5EF4-FFF2-40B4-BE49-F238E27FC236}">
                <a16:creationId xmlns:a16="http://schemas.microsoft.com/office/drawing/2014/main" id="{6D428773-F789-43B7-B5FD-AE49E5BD2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2"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2970200-4550-4136-97E9-746DC96CB52C}"/>
              </a:ext>
            </a:extLst>
          </p:cNvPr>
          <p:cNvPicPr/>
          <p:nvPr/>
        </p:nvPicPr>
        <p:blipFill>
          <a:blip r:embed="rId2"/>
          <a:stretch>
            <a:fillRect/>
          </a:stretch>
        </p:blipFill>
        <p:spPr>
          <a:xfrm>
            <a:off x="6189778" y="817416"/>
            <a:ext cx="5874478" cy="2764790"/>
          </a:xfrm>
          <a:prstGeom prst="rect">
            <a:avLst/>
          </a:prstGeom>
          <a:noFill/>
          <a:ln>
            <a:noFill/>
          </a:ln>
        </p:spPr>
      </p:pic>
      <p:pic>
        <p:nvPicPr>
          <p:cNvPr id="7" name="Picture 6">
            <a:extLst>
              <a:ext uri="{FF2B5EF4-FFF2-40B4-BE49-F238E27FC236}">
                <a16:creationId xmlns:a16="http://schemas.microsoft.com/office/drawing/2014/main" id="{4DAFEDFC-7041-447C-B106-E87CBB904FA5}"/>
              </a:ext>
            </a:extLst>
          </p:cNvPr>
          <p:cNvPicPr/>
          <p:nvPr/>
        </p:nvPicPr>
        <p:blipFill>
          <a:blip r:embed="rId3"/>
          <a:stretch>
            <a:fillRect/>
          </a:stretch>
        </p:blipFill>
        <p:spPr>
          <a:xfrm>
            <a:off x="6189778" y="4211781"/>
            <a:ext cx="5765376" cy="2016644"/>
          </a:xfrm>
          <a:prstGeom prst="rect">
            <a:avLst/>
          </a:prstGeom>
          <a:noFill/>
          <a:ln>
            <a:noFill/>
          </a:ln>
        </p:spPr>
      </p:pic>
    </p:spTree>
    <p:extLst>
      <p:ext uri="{BB962C8B-B14F-4D97-AF65-F5344CB8AC3E}">
        <p14:creationId xmlns:p14="http://schemas.microsoft.com/office/powerpoint/2010/main" val="3454949588"/>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BF2ABC8-4FD6-4B60-92A7-BB3BEE3C1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5E6E7-0726-4075-B716-CF1B24B098A0}"/>
              </a:ext>
            </a:extLst>
          </p:cNvPr>
          <p:cNvSpPr>
            <a:spLocks noGrp="1"/>
          </p:cNvSpPr>
          <p:nvPr>
            <p:ph type="title"/>
          </p:nvPr>
        </p:nvSpPr>
        <p:spPr>
          <a:xfrm>
            <a:off x="1024128" y="585216"/>
            <a:ext cx="8018272" cy="1499616"/>
          </a:xfrm>
        </p:spPr>
        <p:txBody>
          <a:bodyPr>
            <a:normAutofit/>
          </a:bodyPr>
          <a:lstStyle/>
          <a:p>
            <a:r>
              <a:rPr lang="en-GB" dirty="0"/>
              <a:t>Modelling Implementation: Support Vector Machine Classifier</a:t>
            </a:r>
            <a:endParaRPr lang="en-SG" dirty="0"/>
          </a:p>
        </p:txBody>
      </p:sp>
      <p:cxnSp>
        <p:nvCxnSpPr>
          <p:cNvPr id="10" name="Straight Connector 9">
            <a:extLst>
              <a:ext uri="{FF2B5EF4-FFF2-40B4-BE49-F238E27FC236}">
                <a16:creationId xmlns:a16="http://schemas.microsoft.com/office/drawing/2014/main" id="{DCD479D3-536C-4161-A6F8-813D30719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76A806E0-7CA2-4789-BBA5-37AF868F8AFE}"/>
              </a:ext>
            </a:extLst>
          </p:cNvPr>
          <p:cNvPicPr>
            <a:picLocks noGrp="1"/>
          </p:cNvPicPr>
          <p:nvPr>
            <p:ph idx="1"/>
          </p:nvPr>
        </p:nvPicPr>
        <p:blipFill>
          <a:blip r:embed="rId2"/>
          <a:srcRect b="45688"/>
          <a:stretch>
            <a:fillRect/>
          </a:stretch>
        </p:blipFill>
        <p:spPr>
          <a:xfrm>
            <a:off x="1024128" y="1978829"/>
            <a:ext cx="8018462" cy="2900341"/>
          </a:xfrm>
          <a:prstGeom prst="rect">
            <a:avLst/>
          </a:prstGeom>
          <a:noFill/>
          <a:ln>
            <a:noFill/>
          </a:ln>
        </p:spPr>
      </p:pic>
      <p:pic>
        <p:nvPicPr>
          <p:cNvPr id="11" name="Picture 10">
            <a:extLst>
              <a:ext uri="{FF2B5EF4-FFF2-40B4-BE49-F238E27FC236}">
                <a16:creationId xmlns:a16="http://schemas.microsoft.com/office/drawing/2014/main" id="{27C64317-10DD-4FC3-AF28-FAFA9F77BD86}"/>
              </a:ext>
            </a:extLst>
          </p:cNvPr>
          <p:cNvPicPr/>
          <p:nvPr/>
        </p:nvPicPr>
        <p:blipFill>
          <a:blip r:embed="rId3"/>
          <a:stretch>
            <a:fillRect/>
          </a:stretch>
        </p:blipFill>
        <p:spPr>
          <a:xfrm>
            <a:off x="940998" y="4842444"/>
            <a:ext cx="7856636" cy="1978829"/>
          </a:xfrm>
          <a:prstGeom prst="rect">
            <a:avLst/>
          </a:prstGeom>
          <a:noFill/>
          <a:ln>
            <a:noFill/>
          </a:ln>
        </p:spPr>
      </p:pic>
    </p:spTree>
    <p:extLst>
      <p:ext uri="{BB962C8B-B14F-4D97-AF65-F5344CB8AC3E}">
        <p14:creationId xmlns:p14="http://schemas.microsoft.com/office/powerpoint/2010/main" val="3666432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C5515F-CA6E-47D2-A360-E672C1E90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4CFFEC7-E77E-419D-B1B5-335DA4C74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1"/>
            <a:ext cx="7058307" cy="62145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75C10F-5FA1-48E0-9E3A-852A33AFD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AD6C5-0FCC-488F-908E-13269C99EA5C}"/>
              </a:ext>
            </a:extLst>
          </p:cNvPr>
          <p:cNvSpPr>
            <a:spLocks noGrp="1"/>
          </p:cNvSpPr>
          <p:nvPr>
            <p:ph type="title"/>
          </p:nvPr>
        </p:nvSpPr>
        <p:spPr>
          <a:xfrm>
            <a:off x="8029320" y="965200"/>
            <a:ext cx="3337180" cy="4815596"/>
          </a:xfrm>
        </p:spPr>
        <p:txBody>
          <a:bodyPr>
            <a:normAutofit/>
          </a:bodyPr>
          <a:lstStyle/>
          <a:p>
            <a:r>
              <a:rPr lang="en-GB" sz="4300">
                <a:solidFill>
                  <a:srgbClr val="FFFFFF"/>
                </a:solidFill>
              </a:rPr>
              <a:t>Modelling Implementation: Stochastic Gradient Descent Classifier</a:t>
            </a:r>
            <a:endParaRPr lang="en-SG" sz="4300">
              <a:solidFill>
                <a:srgbClr val="FFFFFF"/>
              </a:solidFill>
            </a:endParaRPr>
          </a:p>
        </p:txBody>
      </p:sp>
      <p:pic>
        <p:nvPicPr>
          <p:cNvPr id="7" name="Picture 6">
            <a:extLst>
              <a:ext uri="{FF2B5EF4-FFF2-40B4-BE49-F238E27FC236}">
                <a16:creationId xmlns:a16="http://schemas.microsoft.com/office/drawing/2014/main" id="{E007DF13-7B6F-4E20-A4B8-C06FE1EA40F9}"/>
              </a:ext>
            </a:extLst>
          </p:cNvPr>
          <p:cNvPicPr/>
          <p:nvPr/>
        </p:nvPicPr>
        <p:blipFill>
          <a:blip r:embed="rId2"/>
          <a:srcRect b="44865"/>
          <a:stretch>
            <a:fillRect/>
          </a:stretch>
        </p:blipFill>
        <p:spPr>
          <a:xfrm>
            <a:off x="825500" y="554499"/>
            <a:ext cx="6205387" cy="3518738"/>
          </a:xfrm>
          <a:prstGeom prst="rect">
            <a:avLst/>
          </a:prstGeom>
          <a:noFill/>
          <a:ln>
            <a:noFill/>
          </a:ln>
        </p:spPr>
      </p:pic>
      <p:pic>
        <p:nvPicPr>
          <p:cNvPr id="9" name="Picture 8">
            <a:extLst>
              <a:ext uri="{FF2B5EF4-FFF2-40B4-BE49-F238E27FC236}">
                <a16:creationId xmlns:a16="http://schemas.microsoft.com/office/drawing/2014/main" id="{B674A7DF-2B10-4AE9-9557-838E89E96489}"/>
              </a:ext>
            </a:extLst>
          </p:cNvPr>
          <p:cNvPicPr/>
          <p:nvPr/>
        </p:nvPicPr>
        <p:blipFill>
          <a:blip r:embed="rId3"/>
          <a:stretch>
            <a:fillRect/>
          </a:stretch>
        </p:blipFill>
        <p:spPr>
          <a:xfrm>
            <a:off x="825500" y="4173842"/>
            <a:ext cx="6205387" cy="2029915"/>
          </a:xfrm>
          <a:prstGeom prst="rect">
            <a:avLst/>
          </a:prstGeom>
          <a:noFill/>
          <a:ln>
            <a:noFill/>
          </a:ln>
        </p:spPr>
      </p:pic>
    </p:spTree>
    <p:extLst>
      <p:ext uri="{BB962C8B-B14F-4D97-AF65-F5344CB8AC3E}">
        <p14:creationId xmlns:p14="http://schemas.microsoft.com/office/powerpoint/2010/main" val="48277315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B568774A-C3DC-443D-BBAC-2832A08E39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5FCDE1-8CB9-4CA0-9CAB-A42F8148501F}"/>
              </a:ext>
            </a:extLst>
          </p:cNvPr>
          <p:cNvSpPr>
            <a:spLocks noGrp="1"/>
          </p:cNvSpPr>
          <p:nvPr>
            <p:ph type="title"/>
          </p:nvPr>
        </p:nvSpPr>
        <p:spPr>
          <a:xfrm>
            <a:off x="1024128" y="585216"/>
            <a:ext cx="4732244" cy="1499616"/>
          </a:xfrm>
        </p:spPr>
        <p:txBody>
          <a:bodyPr vert="horz" lIns="91440" tIns="45720" rIns="91440" bIns="45720" rtlCol="0" anchor="ctr">
            <a:normAutofit/>
          </a:bodyPr>
          <a:lstStyle/>
          <a:p>
            <a:r>
              <a:rPr lang="en-US" dirty="0"/>
              <a:t>Results: Naïve Bayes Classifier</a:t>
            </a:r>
          </a:p>
        </p:txBody>
      </p:sp>
      <p:sp>
        <p:nvSpPr>
          <p:cNvPr id="24" name="Rectangle 23">
            <a:extLst>
              <a:ext uri="{FF2B5EF4-FFF2-40B4-BE49-F238E27FC236}">
                <a16:creationId xmlns:a16="http://schemas.microsoft.com/office/drawing/2014/main" id="{A60E76B6-34F8-4E6C-92B8-6F8C71DE3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3275" y="0"/>
            <a:ext cx="61054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99ED165-830E-4E68-AB64-C96EA50B1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9" y="321731"/>
            <a:ext cx="3932506" cy="3662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4536C68E-0783-4A01-B309-7D1C4854CD90}"/>
              </a:ext>
            </a:extLst>
          </p:cNvPr>
          <p:cNvPicPr>
            <a:picLocks/>
          </p:cNvPicPr>
          <p:nvPr/>
        </p:nvPicPr>
        <p:blipFill rotWithShape="1">
          <a:blip r:embed="rId2"/>
          <a:srcRect b="2736"/>
          <a:stretch/>
        </p:blipFill>
        <p:spPr bwMode="auto">
          <a:xfrm>
            <a:off x="6639457" y="484068"/>
            <a:ext cx="3431932" cy="3499898"/>
          </a:xfrm>
          <a:prstGeom prst="rect">
            <a:avLst/>
          </a:prstGeom>
          <a:noFill/>
          <a:extLst>
            <a:ext uri="{53640926-AAD7-44D8-BBD7-CCE9431645EC}">
              <a14:shadowObscured xmlns:a14="http://schemas.microsoft.com/office/drawing/2010/main"/>
            </a:ext>
          </a:extLst>
        </p:spPr>
      </p:pic>
      <p:sp>
        <p:nvSpPr>
          <p:cNvPr id="28" name="Rectangle 27">
            <a:extLst>
              <a:ext uri="{FF2B5EF4-FFF2-40B4-BE49-F238E27FC236}">
                <a16:creationId xmlns:a16="http://schemas.microsoft.com/office/drawing/2014/main" id="{51FF5BD5-2504-4FF6-B6AC-D06DBDFB7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9128" y="321732"/>
            <a:ext cx="1352695" cy="366854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8E98F08-4E7B-411E-AC2A-0419B8E76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8" y="4157447"/>
            <a:ext cx="2104750" cy="2312282"/>
          </a:xfrm>
          <a:prstGeom prst="rect">
            <a:avLst/>
          </a:pr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AD1333C-075B-4963-A1F6-A5D1E1002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0625" y="4157447"/>
            <a:ext cx="3206709" cy="23122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91CA5D3A-5F26-448B-9425-51136EC5E818}"/>
              </a:ext>
            </a:extLst>
          </p:cNvPr>
          <p:cNvPicPr>
            <a:picLocks noGrp="1"/>
          </p:cNvPicPr>
          <p:nvPr>
            <p:ph sz="half" idx="1"/>
          </p:nvPr>
        </p:nvPicPr>
        <p:blipFill>
          <a:blip r:embed="rId3"/>
          <a:stretch>
            <a:fillRect/>
          </a:stretch>
        </p:blipFill>
        <p:spPr>
          <a:xfrm>
            <a:off x="8833799" y="4723806"/>
            <a:ext cx="3028024" cy="901140"/>
          </a:xfrm>
          <a:prstGeom prst="rect">
            <a:avLst/>
          </a:prstGeom>
          <a:noFill/>
        </p:spPr>
      </p:pic>
    </p:spTree>
    <p:extLst>
      <p:ext uri="{BB962C8B-B14F-4D97-AF65-F5344CB8AC3E}">
        <p14:creationId xmlns:p14="http://schemas.microsoft.com/office/powerpoint/2010/main" val="1027157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CFA0F3-4824-41FB-8CD5-E02D92DF3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84632"/>
            <a:ext cx="7794722" cy="35119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73775E-166F-459E-B9FD-7CB422338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150596"/>
            <a:ext cx="7794722" cy="2219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D40CF-AC33-49AE-85B8-10E53B672118}"/>
              </a:ext>
            </a:extLst>
          </p:cNvPr>
          <p:cNvSpPr>
            <a:spLocks noGrp="1"/>
          </p:cNvSpPr>
          <p:nvPr>
            <p:ph type="title"/>
          </p:nvPr>
        </p:nvSpPr>
        <p:spPr>
          <a:xfrm>
            <a:off x="4684903" y="4391025"/>
            <a:ext cx="6685507" cy="1738808"/>
          </a:xfrm>
        </p:spPr>
        <p:txBody>
          <a:bodyPr>
            <a:normAutofit/>
          </a:bodyPr>
          <a:lstStyle/>
          <a:p>
            <a:r>
              <a:rPr lang="en-US" dirty="0">
                <a:solidFill>
                  <a:srgbClr val="FFFFFF"/>
                </a:solidFill>
              </a:rPr>
              <a:t>Results: Passive Aggressive Algorithm Classifier</a:t>
            </a:r>
            <a:endParaRPr lang="en-SG" dirty="0">
              <a:solidFill>
                <a:srgbClr val="FFFFFF"/>
              </a:solidFill>
            </a:endParaRPr>
          </a:p>
        </p:txBody>
      </p:sp>
      <p:pic>
        <p:nvPicPr>
          <p:cNvPr id="5" name="Picture 4">
            <a:extLst>
              <a:ext uri="{FF2B5EF4-FFF2-40B4-BE49-F238E27FC236}">
                <a16:creationId xmlns:a16="http://schemas.microsoft.com/office/drawing/2014/main" id="{7AD62CD3-CE81-41C6-90DA-007F6C860DD3}"/>
              </a:ext>
            </a:extLst>
          </p:cNvPr>
          <p:cNvPicPr/>
          <p:nvPr/>
        </p:nvPicPr>
        <p:blipFill rotWithShape="1">
          <a:blip r:embed="rId2"/>
          <a:srcRect l="2669" r="2340" b="2"/>
          <a:stretch/>
        </p:blipFill>
        <p:spPr>
          <a:xfrm>
            <a:off x="484632" y="483766"/>
            <a:ext cx="3356697" cy="5885632"/>
          </a:xfrm>
          <a:prstGeom prst="rect">
            <a:avLst/>
          </a:prstGeom>
          <a:noFill/>
        </p:spPr>
      </p:pic>
      <p:cxnSp>
        <p:nvCxnSpPr>
          <p:cNvPr id="16" name="Straight Connector 15">
            <a:extLst>
              <a:ext uri="{FF2B5EF4-FFF2-40B4-BE49-F238E27FC236}">
                <a16:creationId xmlns:a16="http://schemas.microsoft.com/office/drawing/2014/main" id="{526515A8-6CA6-4307-9B6B-65496339B7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422775" y="480322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5E05279-9152-4D33-AE29-52FD640A1799}"/>
              </a:ext>
            </a:extLst>
          </p:cNvPr>
          <p:cNvPicPr/>
          <p:nvPr/>
        </p:nvPicPr>
        <p:blipFill>
          <a:blip r:embed="rId3"/>
          <a:stretch>
            <a:fillRect/>
          </a:stretch>
        </p:blipFill>
        <p:spPr>
          <a:xfrm>
            <a:off x="4163386" y="1590166"/>
            <a:ext cx="7263440" cy="1300879"/>
          </a:xfrm>
          <a:prstGeom prst="rect">
            <a:avLst/>
          </a:prstGeom>
          <a:noFill/>
          <a:ln>
            <a:noFill/>
          </a:ln>
        </p:spPr>
      </p:pic>
    </p:spTree>
    <p:extLst>
      <p:ext uri="{BB962C8B-B14F-4D97-AF65-F5344CB8AC3E}">
        <p14:creationId xmlns:p14="http://schemas.microsoft.com/office/powerpoint/2010/main" val="2712703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A7C513-277B-4325-9779-116946C0D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11207835" cy="35119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0F6923-DC2F-4143-ACA0-519D0FE6C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150596"/>
            <a:ext cx="3248522" cy="2219668"/>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19B32C-704E-4A0B-BD7B-186B70511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150596"/>
            <a:ext cx="7794722" cy="22196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1080A-AE12-41BD-AF76-20C32A724DE6}"/>
              </a:ext>
            </a:extLst>
          </p:cNvPr>
          <p:cNvSpPr>
            <a:spLocks noGrp="1"/>
          </p:cNvSpPr>
          <p:nvPr>
            <p:ph type="title"/>
          </p:nvPr>
        </p:nvSpPr>
        <p:spPr>
          <a:xfrm>
            <a:off x="4178301" y="4391025"/>
            <a:ext cx="7192110" cy="1738808"/>
          </a:xfrm>
        </p:spPr>
        <p:txBody>
          <a:bodyPr>
            <a:normAutofit/>
          </a:bodyPr>
          <a:lstStyle/>
          <a:p>
            <a:r>
              <a:rPr lang="en-GB" dirty="0">
                <a:solidFill>
                  <a:srgbClr val="FFFFFF"/>
                </a:solidFill>
              </a:rPr>
              <a:t>Results: Support Vector Machine Classifier</a:t>
            </a:r>
            <a:endParaRPr lang="en-SG" dirty="0">
              <a:solidFill>
                <a:srgbClr val="FFFFFF"/>
              </a:solidFill>
            </a:endParaRPr>
          </a:p>
        </p:txBody>
      </p:sp>
      <p:pic>
        <p:nvPicPr>
          <p:cNvPr id="7" name="Picture 6">
            <a:extLst>
              <a:ext uri="{FF2B5EF4-FFF2-40B4-BE49-F238E27FC236}">
                <a16:creationId xmlns:a16="http://schemas.microsoft.com/office/drawing/2014/main" id="{26B47184-FE6C-4028-84DA-65551E8B2DCF}"/>
              </a:ext>
            </a:extLst>
          </p:cNvPr>
          <p:cNvPicPr/>
          <p:nvPr/>
        </p:nvPicPr>
        <p:blipFill>
          <a:blip r:embed="rId2"/>
          <a:stretch>
            <a:fillRect/>
          </a:stretch>
        </p:blipFill>
        <p:spPr>
          <a:xfrm>
            <a:off x="1251531" y="1368425"/>
            <a:ext cx="4204133" cy="1928957"/>
          </a:xfrm>
          <a:prstGeom prst="rect">
            <a:avLst/>
          </a:prstGeom>
          <a:noFill/>
          <a:ln>
            <a:noFill/>
          </a:ln>
        </p:spPr>
      </p:pic>
      <p:pic>
        <p:nvPicPr>
          <p:cNvPr id="9" name="Picture 8">
            <a:extLst>
              <a:ext uri="{FF2B5EF4-FFF2-40B4-BE49-F238E27FC236}">
                <a16:creationId xmlns:a16="http://schemas.microsoft.com/office/drawing/2014/main" id="{1837E6AF-8B8F-47A5-AB64-A0474618FC85}"/>
              </a:ext>
            </a:extLst>
          </p:cNvPr>
          <p:cNvPicPr/>
          <p:nvPr/>
        </p:nvPicPr>
        <p:blipFill>
          <a:blip r:embed="rId3"/>
          <a:stretch>
            <a:fillRect/>
          </a:stretch>
        </p:blipFill>
        <p:spPr>
          <a:xfrm>
            <a:off x="6506291" y="513875"/>
            <a:ext cx="4480359" cy="3441140"/>
          </a:xfrm>
          <a:prstGeom prst="rect">
            <a:avLst/>
          </a:prstGeom>
          <a:noFill/>
          <a:ln>
            <a:noFill/>
          </a:ln>
        </p:spPr>
      </p:pic>
    </p:spTree>
    <p:extLst>
      <p:ext uri="{BB962C8B-B14F-4D97-AF65-F5344CB8AC3E}">
        <p14:creationId xmlns:p14="http://schemas.microsoft.com/office/powerpoint/2010/main" val="4092310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16">
            <a:extLst>
              <a:ext uri="{FF2B5EF4-FFF2-40B4-BE49-F238E27FC236}">
                <a16:creationId xmlns:a16="http://schemas.microsoft.com/office/drawing/2014/main" id="{FBA6828D-410E-4E1B-8CAD-4972FBB3B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2" name="Title 1">
            <a:extLst>
              <a:ext uri="{FF2B5EF4-FFF2-40B4-BE49-F238E27FC236}">
                <a16:creationId xmlns:a16="http://schemas.microsoft.com/office/drawing/2014/main" id="{543CFD1C-3640-4823-B5EC-DDDE9E1CE743}"/>
              </a:ext>
            </a:extLst>
          </p:cNvPr>
          <p:cNvSpPr>
            <a:spLocks noGrp="1"/>
          </p:cNvSpPr>
          <p:nvPr>
            <p:ph type="title"/>
          </p:nvPr>
        </p:nvSpPr>
        <p:spPr>
          <a:xfrm>
            <a:off x="643467" y="804333"/>
            <a:ext cx="4958290" cy="5249334"/>
          </a:xfrm>
        </p:spPr>
        <p:txBody>
          <a:bodyPr>
            <a:normAutofit/>
          </a:bodyPr>
          <a:lstStyle/>
          <a:p>
            <a:pPr algn="r"/>
            <a:r>
              <a:rPr lang="en-GB">
                <a:solidFill>
                  <a:srgbClr val="000000"/>
                </a:solidFill>
              </a:rPr>
              <a:t>Results: Stochastic Gradient Descent Classifier</a:t>
            </a:r>
            <a:endParaRPr lang="en-SG">
              <a:solidFill>
                <a:srgbClr val="000000"/>
              </a:solidFill>
            </a:endParaRPr>
          </a:p>
        </p:txBody>
      </p:sp>
      <p:sp>
        <p:nvSpPr>
          <p:cNvPr id="10" name="Rectangle 9">
            <a:extLst>
              <a:ext uri="{FF2B5EF4-FFF2-40B4-BE49-F238E27FC236}">
                <a16:creationId xmlns:a16="http://schemas.microsoft.com/office/drawing/2014/main" id="{6D428773-F789-43B7-B5FD-AE49E5BD2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2"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C1B02D-D2BB-41D0-A9B4-72035942DD58}"/>
              </a:ext>
            </a:extLst>
          </p:cNvPr>
          <p:cNvPicPr/>
          <p:nvPr/>
        </p:nvPicPr>
        <p:blipFill>
          <a:blip r:embed="rId2"/>
          <a:stretch>
            <a:fillRect/>
          </a:stretch>
        </p:blipFill>
        <p:spPr>
          <a:xfrm>
            <a:off x="7169929" y="408016"/>
            <a:ext cx="4040486" cy="1074420"/>
          </a:xfrm>
          <a:prstGeom prst="rect">
            <a:avLst/>
          </a:prstGeom>
          <a:noFill/>
          <a:ln>
            <a:noFill/>
          </a:ln>
        </p:spPr>
      </p:pic>
      <p:pic>
        <p:nvPicPr>
          <p:cNvPr id="7" name="Picture 6">
            <a:extLst>
              <a:ext uri="{FF2B5EF4-FFF2-40B4-BE49-F238E27FC236}">
                <a16:creationId xmlns:a16="http://schemas.microsoft.com/office/drawing/2014/main" id="{CCE5D345-E9E5-4EB4-B351-F01FA947FAF6}"/>
              </a:ext>
            </a:extLst>
          </p:cNvPr>
          <p:cNvPicPr/>
          <p:nvPr/>
        </p:nvPicPr>
        <p:blipFill>
          <a:blip r:embed="rId3"/>
          <a:stretch>
            <a:fillRect/>
          </a:stretch>
        </p:blipFill>
        <p:spPr>
          <a:xfrm>
            <a:off x="6786925" y="1733058"/>
            <a:ext cx="4761608" cy="4901086"/>
          </a:xfrm>
          <a:prstGeom prst="rect">
            <a:avLst/>
          </a:prstGeom>
          <a:noFill/>
          <a:ln>
            <a:noFill/>
          </a:ln>
        </p:spPr>
      </p:pic>
    </p:spTree>
    <p:extLst>
      <p:ext uri="{BB962C8B-B14F-4D97-AF65-F5344CB8AC3E}">
        <p14:creationId xmlns:p14="http://schemas.microsoft.com/office/powerpoint/2010/main" val="968037508"/>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68F178A8-012E-466B-BDA3-CA4F78BCA9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B151F62-FCE9-4F59-9CF2-57081BB67F53}"/>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dirty="0"/>
              <a:t>Analysis</a:t>
            </a:r>
          </a:p>
        </p:txBody>
      </p:sp>
      <p:sp>
        <p:nvSpPr>
          <p:cNvPr id="4" name="Text Placeholder 3">
            <a:extLst>
              <a:ext uri="{FF2B5EF4-FFF2-40B4-BE49-F238E27FC236}">
                <a16:creationId xmlns:a16="http://schemas.microsoft.com/office/drawing/2014/main" id="{2BCCFD44-697B-4F27-9073-274C49C4FBE2}"/>
              </a:ext>
            </a:extLst>
          </p:cNvPr>
          <p:cNvSpPr>
            <a:spLocks noGrp="1"/>
          </p:cNvSpPr>
          <p:nvPr>
            <p:ph type="body" sz="half" idx="2"/>
          </p:nvPr>
        </p:nvSpPr>
        <p:spPr>
          <a:xfrm>
            <a:off x="1024128" y="2286000"/>
            <a:ext cx="2314817" cy="1499616"/>
          </a:xfrm>
        </p:spPr>
        <p:txBody>
          <a:bodyPr vert="horz" lIns="45720" tIns="45720" rIns="45720" bIns="45720" rtlCol="0">
            <a:normAutofit/>
          </a:bodyPr>
          <a:lstStyle/>
          <a:p>
            <a:pPr>
              <a:lnSpc>
                <a:spcPct val="90000"/>
              </a:lnSpc>
            </a:pPr>
            <a:r>
              <a:rPr lang="en-US" sz="1800" dirty="0">
                <a:effectLst/>
                <a:latin typeface="Calibri" panose="020F0502020204030204" pitchFamily="34" charset="0"/>
                <a:ea typeface="SimSun" panose="02010600030101010101" pitchFamily="2" charset="-122"/>
                <a:cs typeface="Times New Roman" panose="02020603050405020304" pitchFamily="18" charset="0"/>
              </a:rPr>
              <a:t>Best Algorithm:  </a:t>
            </a:r>
            <a:r>
              <a:rPr lang="en-US" sz="1800" b="1" dirty="0">
                <a:effectLst/>
                <a:latin typeface="Calibri" panose="020F0502020204030204" pitchFamily="34" charset="0"/>
                <a:ea typeface="SimSun" panose="02010600030101010101" pitchFamily="2" charset="-122"/>
                <a:cs typeface="Times New Roman" panose="02020603050405020304" pitchFamily="18" charset="0"/>
              </a:rPr>
              <a:t>Naïve Bayes Classifier</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90000"/>
              </a:lnSpc>
            </a:pPr>
            <a:endParaRPr lang="en-US" dirty="0"/>
          </a:p>
        </p:txBody>
      </p:sp>
      <p:graphicFrame>
        <p:nvGraphicFramePr>
          <p:cNvPr id="5" name="Content Placeholder 4">
            <a:extLst>
              <a:ext uri="{FF2B5EF4-FFF2-40B4-BE49-F238E27FC236}">
                <a16:creationId xmlns:a16="http://schemas.microsoft.com/office/drawing/2014/main" id="{CB79F6A3-5F12-4CD7-9EEA-3D808DF6C6A6}"/>
              </a:ext>
            </a:extLst>
          </p:cNvPr>
          <p:cNvGraphicFramePr>
            <a:graphicFrameLocks noGrp="1"/>
          </p:cNvGraphicFramePr>
          <p:nvPr>
            <p:ph idx="1"/>
            <p:extLst>
              <p:ext uri="{D42A27DB-BD31-4B8C-83A1-F6EECF244321}">
                <p14:modId xmlns:p14="http://schemas.microsoft.com/office/powerpoint/2010/main" val="3567869143"/>
              </p:ext>
            </p:extLst>
          </p:nvPr>
        </p:nvGraphicFramePr>
        <p:xfrm>
          <a:off x="4157708" y="318655"/>
          <a:ext cx="7328735" cy="6339827"/>
        </p:xfrm>
        <a:graphic>
          <a:graphicData uri="http://schemas.openxmlformats.org/drawingml/2006/table">
            <a:tbl>
              <a:tblPr firstRow="1" firstCol="1" bandRow="1">
                <a:noFill/>
                <a:tableStyleId>{5C22544A-7EE6-4342-B048-85BDC9FD1C3A}</a:tableStyleId>
              </a:tblPr>
              <a:tblGrid>
                <a:gridCol w="1786316">
                  <a:extLst>
                    <a:ext uri="{9D8B030D-6E8A-4147-A177-3AD203B41FA5}">
                      <a16:colId xmlns:a16="http://schemas.microsoft.com/office/drawing/2014/main" val="2228903937"/>
                    </a:ext>
                  </a:extLst>
                </a:gridCol>
                <a:gridCol w="1312421">
                  <a:extLst>
                    <a:ext uri="{9D8B030D-6E8A-4147-A177-3AD203B41FA5}">
                      <a16:colId xmlns:a16="http://schemas.microsoft.com/office/drawing/2014/main" val="949609930"/>
                    </a:ext>
                  </a:extLst>
                </a:gridCol>
                <a:gridCol w="1514917">
                  <a:extLst>
                    <a:ext uri="{9D8B030D-6E8A-4147-A177-3AD203B41FA5}">
                      <a16:colId xmlns:a16="http://schemas.microsoft.com/office/drawing/2014/main" val="4290170223"/>
                    </a:ext>
                  </a:extLst>
                </a:gridCol>
                <a:gridCol w="1313090">
                  <a:extLst>
                    <a:ext uri="{9D8B030D-6E8A-4147-A177-3AD203B41FA5}">
                      <a16:colId xmlns:a16="http://schemas.microsoft.com/office/drawing/2014/main" val="3896891293"/>
                    </a:ext>
                  </a:extLst>
                </a:gridCol>
                <a:gridCol w="1401991">
                  <a:extLst>
                    <a:ext uri="{9D8B030D-6E8A-4147-A177-3AD203B41FA5}">
                      <a16:colId xmlns:a16="http://schemas.microsoft.com/office/drawing/2014/main" val="1702882974"/>
                    </a:ext>
                  </a:extLst>
                </a:gridCol>
              </a:tblGrid>
              <a:tr h="844994">
                <a:tc>
                  <a:txBody>
                    <a:bodyPr/>
                    <a:lstStyle/>
                    <a:p>
                      <a:pPr algn="r">
                        <a:lnSpc>
                          <a:spcPct val="107000"/>
                        </a:lnSpc>
                        <a:spcAft>
                          <a:spcPts val="800"/>
                        </a:spcAft>
                      </a:pPr>
                      <a:r>
                        <a:rPr lang="en-US" sz="1000" b="1">
                          <a:solidFill>
                            <a:schemeClr val="tx1">
                              <a:lumMod val="75000"/>
                              <a:lumOff val="25000"/>
                            </a:schemeClr>
                          </a:solidFill>
                          <a:effectLst/>
                        </a:rPr>
                        <a:t> </a:t>
                      </a:r>
                      <a:endParaRPr lang="en-SG" sz="1000" b="1">
                        <a:solidFill>
                          <a:schemeClr val="tx1">
                            <a:lumMod val="75000"/>
                            <a:lumOff val="25000"/>
                          </a:schemeClr>
                        </a:solidFill>
                        <a:effectLst/>
                      </a:endParaRPr>
                    </a:p>
                    <a:p>
                      <a:pPr algn="r">
                        <a:lnSpc>
                          <a:spcPct val="107000"/>
                        </a:lnSpc>
                        <a:spcAft>
                          <a:spcPts val="800"/>
                        </a:spcAft>
                      </a:pPr>
                      <a:r>
                        <a:rPr lang="en-US" sz="1000" b="1">
                          <a:solidFill>
                            <a:schemeClr val="tx1">
                              <a:lumMod val="75000"/>
                              <a:lumOff val="25000"/>
                            </a:schemeClr>
                          </a:solidFill>
                          <a:effectLst/>
                        </a:rPr>
                        <a:t>Classifier</a:t>
                      </a:r>
                      <a:endParaRPr lang="en-SG" sz="1000" b="1">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175767" marT="58589" marB="58589">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a:lnSpc>
                          <a:spcPct val="107000"/>
                        </a:lnSpc>
                        <a:spcAft>
                          <a:spcPts val="800"/>
                        </a:spcAft>
                      </a:pPr>
                      <a:r>
                        <a:rPr lang="en-US" sz="1000" b="1">
                          <a:solidFill>
                            <a:schemeClr val="tx1">
                              <a:lumMod val="75000"/>
                              <a:lumOff val="25000"/>
                            </a:schemeClr>
                          </a:solidFill>
                          <a:effectLst/>
                        </a:rPr>
                        <a:t> </a:t>
                      </a:r>
                      <a:endParaRPr lang="en-SG" sz="1000" b="1">
                        <a:solidFill>
                          <a:schemeClr val="tx1">
                            <a:lumMod val="75000"/>
                            <a:lumOff val="25000"/>
                          </a:schemeClr>
                        </a:solidFill>
                        <a:effectLst/>
                      </a:endParaRPr>
                    </a:p>
                    <a:p>
                      <a:pPr algn="ctr">
                        <a:lnSpc>
                          <a:spcPct val="107000"/>
                        </a:lnSpc>
                        <a:spcAft>
                          <a:spcPts val="800"/>
                        </a:spcAft>
                      </a:pPr>
                      <a:r>
                        <a:rPr lang="en-US" sz="1000" b="1">
                          <a:solidFill>
                            <a:schemeClr val="tx1">
                              <a:lumMod val="75000"/>
                              <a:lumOff val="25000"/>
                            </a:schemeClr>
                          </a:solidFill>
                          <a:effectLst/>
                        </a:rPr>
                        <a:t>Naive Bayes</a:t>
                      </a:r>
                      <a:endParaRPr lang="en-SG" sz="1000" b="1">
                        <a:solidFill>
                          <a:schemeClr val="tx1">
                            <a:lumMod val="75000"/>
                            <a:lumOff val="25000"/>
                          </a:schemeClr>
                        </a:solidFill>
                        <a:effectLst/>
                      </a:endParaRPr>
                    </a:p>
                    <a:p>
                      <a:pPr algn="ctr">
                        <a:lnSpc>
                          <a:spcPct val="107000"/>
                        </a:lnSpc>
                        <a:spcAft>
                          <a:spcPts val="800"/>
                        </a:spcAft>
                      </a:pPr>
                      <a:r>
                        <a:rPr lang="en-US" sz="1000" b="1">
                          <a:solidFill>
                            <a:schemeClr val="tx1">
                              <a:lumMod val="75000"/>
                              <a:lumOff val="25000"/>
                            </a:schemeClr>
                          </a:solidFill>
                          <a:effectLst/>
                        </a:rPr>
                        <a:t> </a:t>
                      </a:r>
                      <a:endParaRPr lang="en-SG" sz="1000" b="1">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a:lnSpc>
                          <a:spcPct val="107000"/>
                        </a:lnSpc>
                        <a:spcAft>
                          <a:spcPts val="800"/>
                        </a:spcAft>
                      </a:pPr>
                      <a:r>
                        <a:rPr lang="en-US" sz="1000" b="1">
                          <a:solidFill>
                            <a:schemeClr val="tx1">
                              <a:lumMod val="75000"/>
                              <a:lumOff val="25000"/>
                            </a:schemeClr>
                          </a:solidFill>
                          <a:effectLst/>
                        </a:rPr>
                        <a:t> </a:t>
                      </a:r>
                      <a:endParaRPr lang="en-SG" sz="1000" b="1">
                        <a:solidFill>
                          <a:schemeClr val="tx1">
                            <a:lumMod val="75000"/>
                            <a:lumOff val="25000"/>
                          </a:schemeClr>
                        </a:solidFill>
                        <a:effectLst/>
                      </a:endParaRPr>
                    </a:p>
                    <a:p>
                      <a:pPr algn="ctr">
                        <a:lnSpc>
                          <a:spcPct val="107000"/>
                        </a:lnSpc>
                        <a:spcAft>
                          <a:spcPts val="800"/>
                        </a:spcAft>
                      </a:pPr>
                      <a:r>
                        <a:rPr lang="en-US" sz="1000" b="1">
                          <a:solidFill>
                            <a:schemeClr val="tx1">
                              <a:lumMod val="75000"/>
                              <a:lumOff val="25000"/>
                            </a:schemeClr>
                          </a:solidFill>
                          <a:effectLst/>
                        </a:rPr>
                        <a:t>Passive Aggressive</a:t>
                      </a:r>
                      <a:endParaRPr lang="en-SG" sz="1000" b="1">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69850" indent="-69850" algn="ctr">
                        <a:lnSpc>
                          <a:spcPct val="107000"/>
                        </a:lnSpc>
                        <a:spcAft>
                          <a:spcPts val="800"/>
                        </a:spcAft>
                      </a:pPr>
                      <a:r>
                        <a:rPr lang="en-US" sz="1000" b="1">
                          <a:solidFill>
                            <a:schemeClr val="tx1">
                              <a:lumMod val="75000"/>
                              <a:lumOff val="25000"/>
                            </a:schemeClr>
                          </a:solidFill>
                          <a:effectLst/>
                        </a:rPr>
                        <a:t> </a:t>
                      </a:r>
                      <a:endParaRPr lang="en-SG" sz="1000" b="1">
                        <a:solidFill>
                          <a:schemeClr val="tx1">
                            <a:lumMod val="75000"/>
                            <a:lumOff val="25000"/>
                          </a:schemeClr>
                        </a:solidFill>
                        <a:effectLst/>
                      </a:endParaRPr>
                    </a:p>
                    <a:p>
                      <a:pPr marL="69850" indent="-69850" algn="ctr">
                        <a:lnSpc>
                          <a:spcPct val="107000"/>
                        </a:lnSpc>
                        <a:spcAft>
                          <a:spcPts val="800"/>
                        </a:spcAft>
                      </a:pPr>
                      <a:r>
                        <a:rPr lang="en-US" sz="1000" b="1">
                          <a:solidFill>
                            <a:schemeClr val="tx1">
                              <a:lumMod val="75000"/>
                              <a:lumOff val="25000"/>
                            </a:schemeClr>
                          </a:solidFill>
                          <a:effectLst/>
                        </a:rPr>
                        <a:t>SVM</a:t>
                      </a:r>
                      <a:endParaRPr lang="en-SG" sz="1000" b="1">
                        <a:solidFill>
                          <a:schemeClr val="tx1">
                            <a:lumMod val="75000"/>
                            <a:lumOff val="25000"/>
                          </a:schemeClr>
                        </a:solidFill>
                        <a:effectLst/>
                      </a:endParaRPr>
                    </a:p>
                    <a:p>
                      <a:pPr algn="ctr">
                        <a:lnSpc>
                          <a:spcPct val="107000"/>
                        </a:lnSpc>
                        <a:spcAft>
                          <a:spcPts val="800"/>
                        </a:spcAft>
                      </a:pPr>
                      <a:r>
                        <a:rPr lang="en-US" sz="1000" b="1">
                          <a:solidFill>
                            <a:schemeClr val="tx1">
                              <a:lumMod val="75000"/>
                              <a:lumOff val="25000"/>
                            </a:schemeClr>
                          </a:solidFill>
                          <a:effectLst/>
                        </a:rPr>
                        <a:t> </a:t>
                      </a:r>
                      <a:endParaRPr lang="en-SG" sz="1000" b="1">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a:lnSpc>
                          <a:spcPct val="107000"/>
                        </a:lnSpc>
                        <a:spcAft>
                          <a:spcPts val="800"/>
                        </a:spcAft>
                      </a:pPr>
                      <a:r>
                        <a:rPr lang="en-US" sz="1000" b="1">
                          <a:solidFill>
                            <a:schemeClr val="tx1">
                              <a:lumMod val="75000"/>
                              <a:lumOff val="25000"/>
                            </a:schemeClr>
                          </a:solidFill>
                          <a:effectLst/>
                        </a:rPr>
                        <a:t>Stochastic Gradient Descent</a:t>
                      </a:r>
                      <a:endParaRPr lang="en-SG" sz="1000" b="1">
                        <a:solidFill>
                          <a:schemeClr val="tx1">
                            <a:lumMod val="75000"/>
                            <a:lumOff val="25000"/>
                          </a:schemeClr>
                        </a:solidFill>
                        <a:effectLst/>
                      </a:endParaRPr>
                    </a:p>
                    <a:p>
                      <a:pPr algn="ctr">
                        <a:lnSpc>
                          <a:spcPct val="107000"/>
                        </a:lnSpc>
                        <a:spcAft>
                          <a:spcPts val="800"/>
                        </a:spcAft>
                      </a:pPr>
                      <a:r>
                        <a:rPr lang="en-US" sz="1000" b="1">
                          <a:solidFill>
                            <a:schemeClr val="tx1">
                              <a:lumMod val="75000"/>
                              <a:lumOff val="25000"/>
                            </a:schemeClr>
                          </a:solidFill>
                          <a:effectLst/>
                        </a:rPr>
                        <a:t> </a:t>
                      </a:r>
                      <a:endParaRPr lang="en-SG" sz="1000" b="1">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135272359"/>
                  </a:ext>
                </a:extLst>
              </a:tr>
              <a:tr h="566190">
                <a:tc>
                  <a:txBody>
                    <a:bodyPr/>
                    <a:lstStyle/>
                    <a:p>
                      <a:pPr algn="r">
                        <a:lnSpc>
                          <a:spcPct val="107000"/>
                        </a:lnSpc>
                        <a:spcAft>
                          <a:spcPts val="800"/>
                        </a:spcAft>
                      </a:pPr>
                      <a:r>
                        <a:rPr lang="en-US" sz="1000" b="1">
                          <a:solidFill>
                            <a:schemeClr val="tx1">
                              <a:lumMod val="75000"/>
                              <a:lumOff val="25000"/>
                            </a:schemeClr>
                          </a:solidFill>
                          <a:effectLst/>
                        </a:rPr>
                        <a:t> </a:t>
                      </a:r>
                      <a:endParaRPr lang="en-SG" sz="1000" b="1">
                        <a:solidFill>
                          <a:schemeClr val="tx1">
                            <a:lumMod val="75000"/>
                            <a:lumOff val="25000"/>
                          </a:schemeClr>
                        </a:solidFill>
                        <a:effectLst/>
                      </a:endParaRPr>
                    </a:p>
                    <a:p>
                      <a:pPr algn="r">
                        <a:lnSpc>
                          <a:spcPct val="107000"/>
                        </a:lnSpc>
                        <a:spcAft>
                          <a:spcPts val="800"/>
                        </a:spcAft>
                      </a:pPr>
                      <a:r>
                        <a:rPr lang="en-US" sz="1000" b="1">
                          <a:solidFill>
                            <a:schemeClr val="tx1">
                              <a:lumMod val="75000"/>
                              <a:lumOff val="25000"/>
                            </a:schemeClr>
                          </a:solidFill>
                          <a:effectLst/>
                        </a:rPr>
                        <a:t>Accuracy</a:t>
                      </a:r>
                      <a:endParaRPr lang="en-SG" sz="1000" b="1">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175767" marT="58589" marB="58589">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algn="ctr">
                        <a:lnSpc>
                          <a:spcPct val="107000"/>
                        </a:lnSpc>
                        <a:spcAft>
                          <a:spcPts val="800"/>
                        </a:spcAft>
                      </a:pPr>
                      <a:r>
                        <a:rPr lang="en-US" sz="1000" dirty="0">
                          <a:solidFill>
                            <a:schemeClr val="tx1">
                              <a:lumMod val="75000"/>
                              <a:lumOff val="25000"/>
                            </a:schemeClr>
                          </a:solidFill>
                          <a:effectLst/>
                        </a:rPr>
                        <a:t> </a:t>
                      </a:r>
                      <a:endParaRPr lang="en-SG" sz="1000" dirty="0">
                        <a:solidFill>
                          <a:schemeClr val="tx1">
                            <a:lumMod val="75000"/>
                            <a:lumOff val="25000"/>
                          </a:schemeClr>
                        </a:solidFill>
                        <a:effectLst/>
                      </a:endParaRPr>
                    </a:p>
                    <a:p>
                      <a:pPr algn="ctr">
                        <a:lnSpc>
                          <a:spcPct val="107000"/>
                        </a:lnSpc>
                        <a:spcAft>
                          <a:spcPts val="800"/>
                        </a:spcAft>
                      </a:pPr>
                      <a:r>
                        <a:rPr lang="en-US" sz="1000" dirty="0">
                          <a:solidFill>
                            <a:schemeClr val="tx1">
                              <a:lumMod val="75000"/>
                              <a:lumOff val="25000"/>
                            </a:schemeClr>
                          </a:solidFill>
                          <a:effectLst/>
                        </a:rPr>
                        <a:t>0.791</a:t>
                      </a:r>
                      <a:endParaRPr lang="en-SG" sz="1000" dirty="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chemeClr val="accent2"/>
                    </a:solid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0.745</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0.766</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0.770</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37587503"/>
                  </a:ext>
                </a:extLst>
              </a:tr>
              <a:tr h="844994">
                <a:tc>
                  <a:txBody>
                    <a:bodyPr/>
                    <a:lstStyle/>
                    <a:p>
                      <a:pPr algn="r">
                        <a:lnSpc>
                          <a:spcPct val="107000"/>
                        </a:lnSpc>
                        <a:spcAft>
                          <a:spcPts val="800"/>
                        </a:spcAft>
                      </a:pPr>
                      <a:r>
                        <a:rPr lang="en-US" sz="1000" b="1">
                          <a:solidFill>
                            <a:schemeClr val="tx1">
                              <a:lumMod val="75000"/>
                              <a:lumOff val="25000"/>
                            </a:schemeClr>
                          </a:solidFill>
                          <a:effectLst/>
                        </a:rPr>
                        <a:t> </a:t>
                      </a:r>
                      <a:endParaRPr lang="en-SG" sz="1000" b="1">
                        <a:solidFill>
                          <a:schemeClr val="tx1">
                            <a:lumMod val="75000"/>
                            <a:lumOff val="25000"/>
                          </a:schemeClr>
                        </a:solidFill>
                        <a:effectLst/>
                      </a:endParaRPr>
                    </a:p>
                    <a:p>
                      <a:pPr algn="r">
                        <a:lnSpc>
                          <a:spcPct val="107000"/>
                        </a:lnSpc>
                        <a:spcAft>
                          <a:spcPts val="800"/>
                        </a:spcAft>
                      </a:pPr>
                      <a:r>
                        <a:rPr lang="en-US" sz="1000" b="1">
                          <a:solidFill>
                            <a:schemeClr val="tx1">
                              <a:lumMod val="75000"/>
                              <a:lumOff val="25000"/>
                            </a:schemeClr>
                          </a:solidFill>
                          <a:effectLst/>
                        </a:rPr>
                        <a:t>Precision</a:t>
                      </a:r>
                      <a:endParaRPr lang="en-SG" sz="1000" b="1">
                        <a:solidFill>
                          <a:schemeClr val="tx1">
                            <a:lumMod val="75000"/>
                            <a:lumOff val="25000"/>
                          </a:schemeClr>
                        </a:solidFill>
                        <a:effectLst/>
                      </a:endParaRPr>
                    </a:p>
                    <a:p>
                      <a:pPr algn="r">
                        <a:lnSpc>
                          <a:spcPct val="107000"/>
                        </a:lnSpc>
                        <a:spcAft>
                          <a:spcPts val="800"/>
                        </a:spcAft>
                      </a:pPr>
                      <a:r>
                        <a:rPr lang="en-US" sz="1000" b="1">
                          <a:solidFill>
                            <a:schemeClr val="tx1">
                              <a:lumMod val="75000"/>
                              <a:lumOff val="25000"/>
                            </a:schemeClr>
                          </a:solidFill>
                          <a:effectLst/>
                        </a:rPr>
                        <a:t>(Macro Avg)</a:t>
                      </a:r>
                      <a:endParaRPr lang="en-SG" sz="1000" b="1">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175767" marT="58589" marB="58589">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ctr">
                        <a:lnSpc>
                          <a:spcPct val="107000"/>
                        </a:lnSpc>
                        <a:spcAft>
                          <a:spcPts val="800"/>
                        </a:spcAft>
                      </a:pPr>
                      <a:r>
                        <a:rPr lang="en-US" sz="1000" dirty="0">
                          <a:solidFill>
                            <a:schemeClr val="tx1">
                              <a:lumMod val="75000"/>
                              <a:lumOff val="25000"/>
                            </a:schemeClr>
                          </a:solidFill>
                          <a:effectLst/>
                        </a:rPr>
                        <a:t> </a:t>
                      </a:r>
                      <a:endParaRPr lang="en-SG" sz="1000" dirty="0">
                        <a:solidFill>
                          <a:schemeClr val="tx1">
                            <a:lumMod val="75000"/>
                            <a:lumOff val="25000"/>
                          </a:schemeClr>
                        </a:solidFill>
                        <a:effectLst/>
                      </a:endParaRPr>
                    </a:p>
                    <a:p>
                      <a:pPr algn="ctr">
                        <a:lnSpc>
                          <a:spcPct val="107000"/>
                        </a:lnSpc>
                        <a:spcAft>
                          <a:spcPts val="800"/>
                        </a:spcAft>
                      </a:pPr>
                      <a:r>
                        <a:rPr lang="en-US" sz="1000" dirty="0">
                          <a:solidFill>
                            <a:schemeClr val="tx1">
                              <a:lumMod val="75000"/>
                              <a:lumOff val="25000"/>
                            </a:schemeClr>
                          </a:solidFill>
                          <a:effectLst/>
                        </a:rPr>
                        <a:t>0.78</a:t>
                      </a:r>
                      <a:endParaRPr lang="en-SG" sz="1000" dirty="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solidFill>
                      <a:schemeClr val="accent2"/>
                    </a:solid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0.73</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0.75</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0.76</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604974252"/>
                  </a:ext>
                </a:extLst>
              </a:tr>
              <a:tr h="844994">
                <a:tc>
                  <a:txBody>
                    <a:bodyPr/>
                    <a:lstStyle/>
                    <a:p>
                      <a:pPr algn="r">
                        <a:lnSpc>
                          <a:spcPct val="107000"/>
                        </a:lnSpc>
                        <a:spcAft>
                          <a:spcPts val="800"/>
                        </a:spcAft>
                      </a:pPr>
                      <a:r>
                        <a:rPr lang="en-US" sz="1000" b="1">
                          <a:solidFill>
                            <a:schemeClr val="tx1">
                              <a:lumMod val="75000"/>
                              <a:lumOff val="25000"/>
                            </a:schemeClr>
                          </a:solidFill>
                          <a:effectLst/>
                        </a:rPr>
                        <a:t> </a:t>
                      </a:r>
                      <a:endParaRPr lang="en-SG" sz="1000" b="1">
                        <a:solidFill>
                          <a:schemeClr val="tx1">
                            <a:lumMod val="75000"/>
                            <a:lumOff val="25000"/>
                          </a:schemeClr>
                        </a:solidFill>
                        <a:effectLst/>
                      </a:endParaRPr>
                    </a:p>
                    <a:p>
                      <a:pPr algn="r">
                        <a:lnSpc>
                          <a:spcPct val="107000"/>
                        </a:lnSpc>
                        <a:spcAft>
                          <a:spcPts val="800"/>
                        </a:spcAft>
                      </a:pPr>
                      <a:r>
                        <a:rPr lang="en-US" sz="1000" b="1">
                          <a:solidFill>
                            <a:schemeClr val="tx1">
                              <a:lumMod val="75000"/>
                              <a:lumOff val="25000"/>
                            </a:schemeClr>
                          </a:solidFill>
                          <a:effectLst/>
                        </a:rPr>
                        <a:t>Precision</a:t>
                      </a:r>
                      <a:endParaRPr lang="en-SG" sz="1000" b="1">
                        <a:solidFill>
                          <a:schemeClr val="tx1">
                            <a:lumMod val="75000"/>
                            <a:lumOff val="25000"/>
                          </a:schemeClr>
                        </a:solidFill>
                        <a:effectLst/>
                      </a:endParaRPr>
                    </a:p>
                    <a:p>
                      <a:pPr algn="r">
                        <a:lnSpc>
                          <a:spcPct val="107000"/>
                        </a:lnSpc>
                        <a:spcAft>
                          <a:spcPts val="800"/>
                        </a:spcAft>
                      </a:pPr>
                      <a:r>
                        <a:rPr lang="en-US" sz="1000" b="1">
                          <a:solidFill>
                            <a:schemeClr val="tx1">
                              <a:lumMod val="75000"/>
                              <a:lumOff val="25000"/>
                            </a:schemeClr>
                          </a:solidFill>
                          <a:effectLst/>
                        </a:rPr>
                        <a:t>(Weighted Avg)</a:t>
                      </a:r>
                      <a:endParaRPr lang="en-SG" sz="1000" b="1">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175767" marT="58589" marB="58589">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ctr">
                        <a:lnSpc>
                          <a:spcPct val="107000"/>
                        </a:lnSpc>
                        <a:spcAft>
                          <a:spcPts val="800"/>
                        </a:spcAft>
                      </a:pPr>
                      <a:r>
                        <a:rPr lang="en-US" sz="1000" dirty="0">
                          <a:solidFill>
                            <a:schemeClr val="tx1">
                              <a:lumMod val="75000"/>
                              <a:lumOff val="25000"/>
                            </a:schemeClr>
                          </a:solidFill>
                          <a:effectLst/>
                        </a:rPr>
                        <a:t> </a:t>
                      </a:r>
                      <a:endParaRPr lang="en-SG" sz="1000" dirty="0">
                        <a:solidFill>
                          <a:schemeClr val="tx1">
                            <a:lumMod val="75000"/>
                            <a:lumOff val="25000"/>
                          </a:schemeClr>
                        </a:solidFill>
                        <a:effectLst/>
                      </a:endParaRPr>
                    </a:p>
                    <a:p>
                      <a:pPr algn="ctr">
                        <a:lnSpc>
                          <a:spcPct val="107000"/>
                        </a:lnSpc>
                        <a:spcAft>
                          <a:spcPts val="800"/>
                        </a:spcAft>
                      </a:pPr>
                      <a:r>
                        <a:rPr lang="en-US" sz="1000" dirty="0">
                          <a:solidFill>
                            <a:schemeClr val="tx1">
                              <a:lumMod val="75000"/>
                              <a:lumOff val="25000"/>
                            </a:schemeClr>
                          </a:solidFill>
                          <a:effectLst/>
                        </a:rPr>
                        <a:t>0.79</a:t>
                      </a:r>
                      <a:endParaRPr lang="en-SG" sz="1000" dirty="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chemeClr val="accent2"/>
                    </a:solid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0.75</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0.77</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0.78</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565964479"/>
                  </a:ext>
                </a:extLst>
              </a:tr>
              <a:tr h="844994">
                <a:tc>
                  <a:txBody>
                    <a:bodyPr/>
                    <a:lstStyle/>
                    <a:p>
                      <a:pPr algn="r">
                        <a:lnSpc>
                          <a:spcPct val="107000"/>
                        </a:lnSpc>
                        <a:spcAft>
                          <a:spcPts val="800"/>
                        </a:spcAft>
                      </a:pPr>
                      <a:r>
                        <a:rPr lang="en-US" sz="1000" b="1">
                          <a:solidFill>
                            <a:schemeClr val="tx1">
                              <a:lumMod val="75000"/>
                              <a:lumOff val="25000"/>
                            </a:schemeClr>
                          </a:solidFill>
                          <a:effectLst/>
                        </a:rPr>
                        <a:t> </a:t>
                      </a:r>
                      <a:endParaRPr lang="en-SG" sz="1000" b="1">
                        <a:solidFill>
                          <a:schemeClr val="tx1">
                            <a:lumMod val="75000"/>
                            <a:lumOff val="25000"/>
                          </a:schemeClr>
                        </a:solidFill>
                        <a:effectLst/>
                      </a:endParaRPr>
                    </a:p>
                    <a:p>
                      <a:pPr algn="r">
                        <a:lnSpc>
                          <a:spcPct val="107000"/>
                        </a:lnSpc>
                        <a:spcAft>
                          <a:spcPts val="800"/>
                        </a:spcAft>
                      </a:pPr>
                      <a:r>
                        <a:rPr lang="en-US" sz="1000" b="1">
                          <a:solidFill>
                            <a:schemeClr val="tx1">
                              <a:lumMod val="75000"/>
                              <a:lumOff val="25000"/>
                            </a:schemeClr>
                          </a:solidFill>
                          <a:effectLst/>
                        </a:rPr>
                        <a:t>Recall</a:t>
                      </a:r>
                      <a:endParaRPr lang="en-SG" sz="1000" b="1">
                        <a:solidFill>
                          <a:schemeClr val="tx1">
                            <a:lumMod val="75000"/>
                            <a:lumOff val="25000"/>
                          </a:schemeClr>
                        </a:solidFill>
                        <a:effectLst/>
                      </a:endParaRPr>
                    </a:p>
                    <a:p>
                      <a:pPr algn="r">
                        <a:lnSpc>
                          <a:spcPct val="107000"/>
                        </a:lnSpc>
                        <a:spcAft>
                          <a:spcPts val="800"/>
                        </a:spcAft>
                      </a:pPr>
                      <a:r>
                        <a:rPr lang="en-US" sz="1000" b="1">
                          <a:solidFill>
                            <a:schemeClr val="tx1">
                              <a:lumMod val="75000"/>
                              <a:lumOff val="25000"/>
                            </a:schemeClr>
                          </a:solidFill>
                          <a:effectLst/>
                        </a:rPr>
                        <a:t>(Macro Avg)</a:t>
                      </a:r>
                      <a:endParaRPr lang="en-SG" sz="1000" b="1">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175767" marT="58589" marB="58589">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ctr">
                        <a:lnSpc>
                          <a:spcPct val="107000"/>
                        </a:lnSpc>
                        <a:spcAft>
                          <a:spcPts val="800"/>
                        </a:spcAft>
                      </a:pPr>
                      <a:r>
                        <a:rPr lang="en-US" sz="1000" dirty="0">
                          <a:solidFill>
                            <a:schemeClr val="tx1">
                              <a:lumMod val="75000"/>
                              <a:lumOff val="25000"/>
                            </a:schemeClr>
                          </a:solidFill>
                          <a:effectLst/>
                        </a:rPr>
                        <a:t> </a:t>
                      </a:r>
                      <a:endParaRPr lang="en-SG" sz="1000" dirty="0">
                        <a:solidFill>
                          <a:schemeClr val="tx1">
                            <a:lumMod val="75000"/>
                            <a:lumOff val="25000"/>
                          </a:schemeClr>
                        </a:solidFill>
                        <a:effectLst/>
                      </a:endParaRPr>
                    </a:p>
                    <a:p>
                      <a:pPr algn="ctr">
                        <a:lnSpc>
                          <a:spcPct val="107000"/>
                        </a:lnSpc>
                        <a:spcAft>
                          <a:spcPts val="800"/>
                        </a:spcAft>
                      </a:pPr>
                      <a:r>
                        <a:rPr lang="en-US" sz="1000" dirty="0">
                          <a:solidFill>
                            <a:schemeClr val="tx1">
                              <a:lumMod val="75000"/>
                              <a:lumOff val="25000"/>
                            </a:schemeClr>
                          </a:solidFill>
                          <a:effectLst/>
                        </a:rPr>
                        <a:t>0.77</a:t>
                      </a:r>
                      <a:endParaRPr lang="en-SG" sz="1000" dirty="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solidFill>
                      <a:schemeClr val="accent2"/>
                    </a:solid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0.73</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0.76</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a:lnSpc>
                          <a:spcPct val="107000"/>
                        </a:lnSpc>
                        <a:spcAft>
                          <a:spcPts val="800"/>
                        </a:spcAft>
                      </a:pPr>
                      <a:r>
                        <a:rPr lang="en-US" sz="1000" dirty="0">
                          <a:solidFill>
                            <a:schemeClr val="tx1">
                              <a:lumMod val="75000"/>
                              <a:lumOff val="25000"/>
                            </a:schemeClr>
                          </a:solidFill>
                          <a:effectLst/>
                        </a:rPr>
                        <a:t> </a:t>
                      </a:r>
                      <a:endParaRPr lang="en-SG" sz="1000" dirty="0">
                        <a:solidFill>
                          <a:schemeClr val="tx1">
                            <a:lumMod val="75000"/>
                            <a:lumOff val="25000"/>
                          </a:schemeClr>
                        </a:solidFill>
                        <a:effectLst/>
                      </a:endParaRPr>
                    </a:p>
                    <a:p>
                      <a:pPr algn="ctr">
                        <a:lnSpc>
                          <a:spcPct val="107000"/>
                        </a:lnSpc>
                        <a:spcAft>
                          <a:spcPts val="800"/>
                        </a:spcAft>
                      </a:pPr>
                      <a:r>
                        <a:rPr lang="en-US" sz="1000" dirty="0">
                          <a:solidFill>
                            <a:schemeClr val="tx1">
                              <a:lumMod val="75000"/>
                              <a:lumOff val="25000"/>
                            </a:schemeClr>
                          </a:solidFill>
                          <a:effectLst/>
                        </a:rPr>
                        <a:t>0.77</a:t>
                      </a:r>
                      <a:endParaRPr lang="en-SG" sz="1000" dirty="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solidFill>
                      <a:schemeClr val="accent2"/>
                    </a:solidFill>
                  </a:tcPr>
                </a:tc>
                <a:extLst>
                  <a:ext uri="{0D108BD9-81ED-4DB2-BD59-A6C34878D82A}">
                    <a16:rowId xmlns:a16="http://schemas.microsoft.com/office/drawing/2014/main" val="2583380804"/>
                  </a:ext>
                </a:extLst>
              </a:tr>
              <a:tr h="844994">
                <a:tc>
                  <a:txBody>
                    <a:bodyPr/>
                    <a:lstStyle/>
                    <a:p>
                      <a:pPr algn="r">
                        <a:lnSpc>
                          <a:spcPct val="107000"/>
                        </a:lnSpc>
                        <a:spcAft>
                          <a:spcPts val="800"/>
                        </a:spcAft>
                      </a:pPr>
                      <a:r>
                        <a:rPr lang="en-US" sz="1000" b="1">
                          <a:solidFill>
                            <a:schemeClr val="tx1">
                              <a:lumMod val="75000"/>
                              <a:lumOff val="25000"/>
                            </a:schemeClr>
                          </a:solidFill>
                          <a:effectLst/>
                        </a:rPr>
                        <a:t> </a:t>
                      </a:r>
                      <a:endParaRPr lang="en-SG" sz="1000" b="1">
                        <a:solidFill>
                          <a:schemeClr val="tx1">
                            <a:lumMod val="75000"/>
                            <a:lumOff val="25000"/>
                          </a:schemeClr>
                        </a:solidFill>
                        <a:effectLst/>
                      </a:endParaRPr>
                    </a:p>
                    <a:p>
                      <a:pPr algn="r">
                        <a:lnSpc>
                          <a:spcPct val="107000"/>
                        </a:lnSpc>
                        <a:spcAft>
                          <a:spcPts val="800"/>
                        </a:spcAft>
                      </a:pPr>
                      <a:r>
                        <a:rPr lang="en-US" sz="1000" b="1">
                          <a:solidFill>
                            <a:schemeClr val="tx1">
                              <a:lumMod val="75000"/>
                              <a:lumOff val="25000"/>
                            </a:schemeClr>
                          </a:solidFill>
                          <a:effectLst/>
                        </a:rPr>
                        <a:t>Recall</a:t>
                      </a:r>
                      <a:endParaRPr lang="en-SG" sz="1000" b="1">
                        <a:solidFill>
                          <a:schemeClr val="tx1">
                            <a:lumMod val="75000"/>
                            <a:lumOff val="25000"/>
                          </a:schemeClr>
                        </a:solidFill>
                        <a:effectLst/>
                      </a:endParaRPr>
                    </a:p>
                    <a:p>
                      <a:pPr algn="r">
                        <a:lnSpc>
                          <a:spcPct val="107000"/>
                        </a:lnSpc>
                        <a:spcAft>
                          <a:spcPts val="800"/>
                        </a:spcAft>
                      </a:pPr>
                      <a:r>
                        <a:rPr lang="en-US" sz="1000" b="1">
                          <a:solidFill>
                            <a:schemeClr val="tx1">
                              <a:lumMod val="75000"/>
                              <a:lumOff val="25000"/>
                            </a:schemeClr>
                          </a:solidFill>
                          <a:effectLst/>
                        </a:rPr>
                        <a:t>(Weighted Avg)</a:t>
                      </a:r>
                      <a:endParaRPr lang="en-SG" sz="1000" b="1">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175767" marT="58589" marB="58589">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ctr">
                        <a:lnSpc>
                          <a:spcPct val="107000"/>
                        </a:lnSpc>
                        <a:spcAft>
                          <a:spcPts val="800"/>
                        </a:spcAft>
                      </a:pPr>
                      <a:r>
                        <a:rPr lang="en-US" sz="1000" dirty="0">
                          <a:solidFill>
                            <a:schemeClr val="tx1">
                              <a:lumMod val="75000"/>
                              <a:lumOff val="25000"/>
                            </a:schemeClr>
                          </a:solidFill>
                          <a:effectLst/>
                        </a:rPr>
                        <a:t> </a:t>
                      </a:r>
                      <a:endParaRPr lang="en-SG" sz="1000" dirty="0">
                        <a:solidFill>
                          <a:schemeClr val="tx1">
                            <a:lumMod val="75000"/>
                            <a:lumOff val="25000"/>
                          </a:schemeClr>
                        </a:solidFill>
                        <a:effectLst/>
                      </a:endParaRPr>
                    </a:p>
                    <a:p>
                      <a:pPr algn="ctr">
                        <a:lnSpc>
                          <a:spcPct val="107000"/>
                        </a:lnSpc>
                        <a:spcAft>
                          <a:spcPts val="800"/>
                        </a:spcAft>
                      </a:pPr>
                      <a:r>
                        <a:rPr lang="en-US" sz="1000" dirty="0">
                          <a:solidFill>
                            <a:schemeClr val="tx1">
                              <a:lumMod val="75000"/>
                              <a:lumOff val="25000"/>
                            </a:schemeClr>
                          </a:solidFill>
                          <a:effectLst/>
                        </a:rPr>
                        <a:t>0.79</a:t>
                      </a:r>
                      <a:endParaRPr lang="en-SG" sz="1000" dirty="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chemeClr val="accent2"/>
                    </a:solid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0.74</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0.77</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0.77</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155010660"/>
                  </a:ext>
                </a:extLst>
              </a:tr>
              <a:tr h="844994">
                <a:tc>
                  <a:txBody>
                    <a:bodyPr/>
                    <a:lstStyle/>
                    <a:p>
                      <a:pPr algn="r">
                        <a:lnSpc>
                          <a:spcPct val="107000"/>
                        </a:lnSpc>
                        <a:spcAft>
                          <a:spcPts val="800"/>
                        </a:spcAft>
                      </a:pPr>
                      <a:r>
                        <a:rPr lang="en-US" sz="1000" b="1">
                          <a:solidFill>
                            <a:schemeClr val="tx1">
                              <a:lumMod val="75000"/>
                              <a:lumOff val="25000"/>
                            </a:schemeClr>
                          </a:solidFill>
                          <a:effectLst/>
                        </a:rPr>
                        <a:t> </a:t>
                      </a:r>
                      <a:endParaRPr lang="en-SG" sz="1000" b="1">
                        <a:solidFill>
                          <a:schemeClr val="tx1">
                            <a:lumMod val="75000"/>
                            <a:lumOff val="25000"/>
                          </a:schemeClr>
                        </a:solidFill>
                        <a:effectLst/>
                      </a:endParaRPr>
                    </a:p>
                    <a:p>
                      <a:pPr algn="r">
                        <a:lnSpc>
                          <a:spcPct val="107000"/>
                        </a:lnSpc>
                        <a:spcAft>
                          <a:spcPts val="800"/>
                        </a:spcAft>
                      </a:pPr>
                      <a:r>
                        <a:rPr lang="en-US" sz="1000" b="1">
                          <a:solidFill>
                            <a:schemeClr val="tx1">
                              <a:lumMod val="75000"/>
                              <a:lumOff val="25000"/>
                            </a:schemeClr>
                          </a:solidFill>
                          <a:effectLst/>
                        </a:rPr>
                        <a:t>F1-Score</a:t>
                      </a:r>
                      <a:endParaRPr lang="en-SG" sz="1000" b="1">
                        <a:solidFill>
                          <a:schemeClr val="tx1">
                            <a:lumMod val="75000"/>
                            <a:lumOff val="25000"/>
                          </a:schemeClr>
                        </a:solidFill>
                        <a:effectLst/>
                      </a:endParaRPr>
                    </a:p>
                    <a:p>
                      <a:pPr algn="r">
                        <a:lnSpc>
                          <a:spcPct val="107000"/>
                        </a:lnSpc>
                        <a:spcAft>
                          <a:spcPts val="800"/>
                        </a:spcAft>
                      </a:pPr>
                      <a:r>
                        <a:rPr lang="en-US" sz="1000" b="1">
                          <a:solidFill>
                            <a:schemeClr val="tx1">
                              <a:lumMod val="75000"/>
                              <a:lumOff val="25000"/>
                            </a:schemeClr>
                          </a:solidFill>
                          <a:effectLst/>
                        </a:rPr>
                        <a:t>(Macro Avg)</a:t>
                      </a:r>
                      <a:endParaRPr lang="en-SG" sz="1000" b="1">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175767" marT="58589" marB="58589">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ctr">
                        <a:lnSpc>
                          <a:spcPct val="107000"/>
                        </a:lnSpc>
                        <a:spcAft>
                          <a:spcPts val="800"/>
                        </a:spcAft>
                      </a:pPr>
                      <a:r>
                        <a:rPr lang="en-US" sz="1000" dirty="0">
                          <a:solidFill>
                            <a:schemeClr val="tx1">
                              <a:lumMod val="75000"/>
                              <a:lumOff val="25000"/>
                            </a:schemeClr>
                          </a:solidFill>
                          <a:effectLst/>
                        </a:rPr>
                        <a:t> </a:t>
                      </a:r>
                      <a:endParaRPr lang="en-SG" sz="1000" dirty="0">
                        <a:solidFill>
                          <a:schemeClr val="tx1">
                            <a:lumMod val="75000"/>
                            <a:lumOff val="25000"/>
                          </a:schemeClr>
                        </a:solidFill>
                        <a:effectLst/>
                      </a:endParaRPr>
                    </a:p>
                    <a:p>
                      <a:pPr algn="ctr">
                        <a:lnSpc>
                          <a:spcPct val="107000"/>
                        </a:lnSpc>
                        <a:spcAft>
                          <a:spcPts val="800"/>
                        </a:spcAft>
                      </a:pPr>
                      <a:r>
                        <a:rPr lang="en-US" sz="1000" dirty="0">
                          <a:solidFill>
                            <a:schemeClr val="tx1">
                              <a:lumMod val="75000"/>
                              <a:lumOff val="25000"/>
                            </a:schemeClr>
                          </a:solidFill>
                          <a:effectLst/>
                        </a:rPr>
                        <a:t>0.77</a:t>
                      </a:r>
                      <a:endParaRPr lang="en-SG" sz="1000" dirty="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solidFill>
                      <a:schemeClr val="accent2"/>
                    </a:solid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0.73</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0.75</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0.76</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811748042"/>
                  </a:ext>
                </a:extLst>
              </a:tr>
              <a:tr h="703673">
                <a:tc>
                  <a:txBody>
                    <a:bodyPr/>
                    <a:lstStyle/>
                    <a:p>
                      <a:pPr algn="r">
                        <a:lnSpc>
                          <a:spcPct val="107000"/>
                        </a:lnSpc>
                        <a:spcAft>
                          <a:spcPts val="800"/>
                        </a:spcAft>
                      </a:pPr>
                      <a:r>
                        <a:rPr lang="en-US" sz="1000" b="1">
                          <a:solidFill>
                            <a:schemeClr val="tx1">
                              <a:lumMod val="75000"/>
                              <a:lumOff val="25000"/>
                            </a:schemeClr>
                          </a:solidFill>
                          <a:effectLst/>
                        </a:rPr>
                        <a:t> </a:t>
                      </a:r>
                      <a:endParaRPr lang="en-SG" sz="1000" b="1">
                        <a:solidFill>
                          <a:schemeClr val="tx1">
                            <a:lumMod val="75000"/>
                            <a:lumOff val="25000"/>
                          </a:schemeClr>
                        </a:solidFill>
                        <a:effectLst/>
                      </a:endParaRPr>
                    </a:p>
                    <a:p>
                      <a:pPr algn="r">
                        <a:lnSpc>
                          <a:spcPct val="107000"/>
                        </a:lnSpc>
                        <a:spcAft>
                          <a:spcPts val="800"/>
                        </a:spcAft>
                      </a:pPr>
                      <a:r>
                        <a:rPr lang="en-US" sz="1000" b="1">
                          <a:solidFill>
                            <a:schemeClr val="tx1">
                              <a:lumMod val="75000"/>
                              <a:lumOff val="25000"/>
                            </a:schemeClr>
                          </a:solidFill>
                          <a:effectLst/>
                        </a:rPr>
                        <a:t>F1-Score (Weighted Avg)</a:t>
                      </a:r>
                      <a:endParaRPr lang="en-SG" sz="1000" b="1">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175767" marT="58589" marB="58589">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algn="ctr">
                        <a:lnSpc>
                          <a:spcPct val="107000"/>
                        </a:lnSpc>
                        <a:spcAft>
                          <a:spcPts val="800"/>
                        </a:spcAft>
                      </a:pPr>
                      <a:r>
                        <a:rPr lang="en-US" sz="1000" dirty="0">
                          <a:solidFill>
                            <a:schemeClr val="tx1">
                              <a:lumMod val="75000"/>
                              <a:lumOff val="25000"/>
                            </a:schemeClr>
                          </a:solidFill>
                          <a:effectLst/>
                        </a:rPr>
                        <a:t> </a:t>
                      </a:r>
                      <a:endParaRPr lang="en-SG" sz="1000" dirty="0">
                        <a:solidFill>
                          <a:schemeClr val="tx1">
                            <a:lumMod val="75000"/>
                            <a:lumOff val="25000"/>
                          </a:schemeClr>
                        </a:solidFill>
                        <a:effectLst/>
                      </a:endParaRPr>
                    </a:p>
                    <a:p>
                      <a:pPr algn="ctr">
                        <a:lnSpc>
                          <a:spcPct val="107000"/>
                        </a:lnSpc>
                        <a:spcAft>
                          <a:spcPts val="800"/>
                        </a:spcAft>
                      </a:pPr>
                      <a:r>
                        <a:rPr lang="en-US" sz="1000" dirty="0">
                          <a:solidFill>
                            <a:schemeClr val="tx1">
                              <a:lumMod val="75000"/>
                              <a:lumOff val="25000"/>
                            </a:schemeClr>
                          </a:solidFill>
                          <a:effectLst/>
                        </a:rPr>
                        <a:t>0.79</a:t>
                      </a:r>
                      <a:endParaRPr lang="en-SG" sz="1000" dirty="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chemeClr val="accent2"/>
                    </a:solid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0.75</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a:lnSpc>
                          <a:spcPct val="107000"/>
                        </a:lnSpc>
                        <a:spcAft>
                          <a:spcPts val="800"/>
                        </a:spcAft>
                      </a:pPr>
                      <a:r>
                        <a:rPr lang="en-US" sz="1000">
                          <a:solidFill>
                            <a:schemeClr val="tx1">
                              <a:lumMod val="75000"/>
                              <a:lumOff val="25000"/>
                            </a:schemeClr>
                          </a:solidFill>
                          <a:effectLst/>
                        </a:rPr>
                        <a:t> </a:t>
                      </a:r>
                      <a:endParaRPr lang="en-SG" sz="1000">
                        <a:solidFill>
                          <a:schemeClr val="tx1">
                            <a:lumMod val="75000"/>
                            <a:lumOff val="25000"/>
                          </a:schemeClr>
                        </a:solidFill>
                        <a:effectLst/>
                      </a:endParaRPr>
                    </a:p>
                    <a:p>
                      <a:pPr algn="ctr">
                        <a:lnSpc>
                          <a:spcPct val="107000"/>
                        </a:lnSpc>
                        <a:spcAft>
                          <a:spcPts val="800"/>
                        </a:spcAft>
                      </a:pPr>
                      <a:r>
                        <a:rPr lang="en-US" sz="1000">
                          <a:solidFill>
                            <a:schemeClr val="tx1">
                              <a:lumMod val="75000"/>
                              <a:lumOff val="25000"/>
                            </a:schemeClr>
                          </a:solidFill>
                          <a:effectLst/>
                        </a:rPr>
                        <a:t>0.77</a:t>
                      </a:r>
                      <a:endParaRPr lang="en-SG" sz="100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a:lnSpc>
                          <a:spcPct val="107000"/>
                        </a:lnSpc>
                        <a:spcAft>
                          <a:spcPts val="800"/>
                        </a:spcAft>
                      </a:pPr>
                      <a:r>
                        <a:rPr lang="en-US" sz="1000" dirty="0">
                          <a:solidFill>
                            <a:schemeClr val="tx1">
                              <a:lumMod val="75000"/>
                              <a:lumOff val="25000"/>
                            </a:schemeClr>
                          </a:solidFill>
                          <a:effectLst/>
                        </a:rPr>
                        <a:t> </a:t>
                      </a:r>
                      <a:endParaRPr lang="en-SG" sz="1000" dirty="0">
                        <a:solidFill>
                          <a:schemeClr val="tx1">
                            <a:lumMod val="75000"/>
                            <a:lumOff val="25000"/>
                          </a:schemeClr>
                        </a:solidFill>
                        <a:effectLst/>
                      </a:endParaRPr>
                    </a:p>
                    <a:p>
                      <a:pPr algn="ctr">
                        <a:lnSpc>
                          <a:spcPct val="107000"/>
                        </a:lnSpc>
                        <a:spcAft>
                          <a:spcPts val="800"/>
                        </a:spcAft>
                      </a:pPr>
                      <a:r>
                        <a:rPr lang="en-US" sz="1000" dirty="0">
                          <a:solidFill>
                            <a:schemeClr val="tx1">
                              <a:lumMod val="75000"/>
                              <a:lumOff val="25000"/>
                            </a:schemeClr>
                          </a:solidFill>
                          <a:effectLst/>
                        </a:rPr>
                        <a:t>0.77</a:t>
                      </a:r>
                      <a:endParaRPr lang="en-SG" sz="1000" dirty="0">
                        <a:solidFill>
                          <a:schemeClr val="tx1">
                            <a:lumMod val="75000"/>
                            <a:lumOff val="2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117178" marR="43079" marT="58589" marB="58589">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544890239"/>
                  </a:ext>
                </a:extLst>
              </a:tr>
            </a:tbl>
          </a:graphicData>
        </a:graphic>
      </p:graphicFrame>
    </p:spTree>
    <p:extLst>
      <p:ext uri="{BB962C8B-B14F-4D97-AF65-F5344CB8AC3E}">
        <p14:creationId xmlns:p14="http://schemas.microsoft.com/office/powerpoint/2010/main" val="1897180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623CB30-4BB7-4460-B3F9-F7129671E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912BA-E28F-4265-AB7E-93CF45E28C0A}"/>
              </a:ext>
            </a:extLst>
          </p:cNvPr>
          <p:cNvSpPr>
            <a:spLocks noGrp="1"/>
          </p:cNvSpPr>
          <p:nvPr>
            <p:ph type="title"/>
          </p:nvPr>
        </p:nvSpPr>
        <p:spPr>
          <a:xfrm>
            <a:off x="8129872" y="643467"/>
            <a:ext cx="3473009" cy="5571066"/>
          </a:xfrm>
        </p:spPr>
        <p:txBody>
          <a:bodyPr>
            <a:normAutofit/>
          </a:bodyPr>
          <a:lstStyle/>
          <a:p>
            <a:r>
              <a:rPr lang="en-GB"/>
              <a:t>Conclusion</a:t>
            </a:r>
            <a:endParaRPr lang="en-SG" dirty="0"/>
          </a:p>
        </p:txBody>
      </p:sp>
      <p:cxnSp>
        <p:nvCxnSpPr>
          <p:cNvPr id="11" name="Straight Connector 10">
            <a:extLst>
              <a:ext uri="{FF2B5EF4-FFF2-40B4-BE49-F238E27FC236}">
                <a16:creationId xmlns:a16="http://schemas.microsoft.com/office/drawing/2014/main" id="{EF0BD310-B3D2-4A7F-BB39-05C1A1A0D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67B8FE5E-3CB4-42AE-9964-D0108E31E589}"/>
              </a:ext>
            </a:extLst>
          </p:cNvPr>
          <p:cNvGraphicFramePr>
            <a:graphicFrameLocks noGrp="1"/>
          </p:cNvGraphicFramePr>
          <p:nvPr>
            <p:ph idx="1"/>
            <p:extLst>
              <p:ext uri="{D42A27DB-BD31-4B8C-83A1-F6EECF244321}">
                <p14:modId xmlns:p14="http://schemas.microsoft.com/office/powerpoint/2010/main" val="2867468844"/>
              </p:ext>
            </p:extLst>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719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48ED-8AE8-4EFA-94C8-BEA421E13AFE}"/>
              </a:ext>
            </a:extLst>
          </p:cNvPr>
          <p:cNvSpPr>
            <a:spLocks noGrp="1"/>
          </p:cNvSpPr>
          <p:nvPr>
            <p:ph type="title"/>
          </p:nvPr>
        </p:nvSpPr>
        <p:spPr>
          <a:xfrm>
            <a:off x="1024128" y="585216"/>
            <a:ext cx="9720072" cy="1499616"/>
          </a:xfrm>
        </p:spPr>
        <p:txBody>
          <a:bodyPr>
            <a:normAutofit/>
          </a:bodyPr>
          <a:lstStyle/>
          <a:p>
            <a:r>
              <a:rPr lang="en-GB" dirty="0"/>
              <a:t>Introduction: Fake News Is…</a:t>
            </a:r>
            <a:endParaRPr lang="en-SG" dirty="0"/>
          </a:p>
        </p:txBody>
      </p:sp>
      <p:cxnSp>
        <p:nvCxnSpPr>
          <p:cNvPr id="9" name="Straight Connector 8">
            <a:extLst>
              <a:ext uri="{FF2B5EF4-FFF2-40B4-BE49-F238E27FC236}">
                <a16:creationId xmlns:a16="http://schemas.microsoft.com/office/drawing/2014/main" id="{3E11C5A7-5394-4594-AD9F-CCB9AF7BEF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12558E35-1DFC-4FFB-AF12-A73D43558F5E}"/>
              </a:ext>
            </a:extLst>
          </p:cNvPr>
          <p:cNvGraphicFramePr/>
          <p:nvPr>
            <p:extLst>
              <p:ext uri="{D42A27DB-BD31-4B8C-83A1-F6EECF244321}">
                <p14:modId xmlns:p14="http://schemas.microsoft.com/office/powerpoint/2010/main" val="866221737"/>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56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F73E21A-E0BB-47E2-B73B-7B170203F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90D43-A0B6-45B2-A351-316AE3D2FCEA}"/>
              </a:ext>
            </a:extLst>
          </p:cNvPr>
          <p:cNvSpPr>
            <a:spLocks noGrp="1"/>
          </p:cNvSpPr>
          <p:nvPr>
            <p:ph type="title"/>
          </p:nvPr>
        </p:nvSpPr>
        <p:spPr>
          <a:xfrm>
            <a:off x="1024129" y="585216"/>
            <a:ext cx="3779085" cy="1499616"/>
          </a:xfrm>
        </p:spPr>
        <p:txBody>
          <a:bodyPr>
            <a:normAutofit/>
          </a:bodyPr>
          <a:lstStyle/>
          <a:p>
            <a:r>
              <a:rPr lang="en-GB">
                <a:solidFill>
                  <a:srgbClr val="FFFFFF"/>
                </a:solidFill>
              </a:rPr>
              <a:t>Objective</a:t>
            </a:r>
            <a:endParaRPr lang="en-SG">
              <a:solidFill>
                <a:srgbClr val="FFFFFF"/>
              </a:solidFill>
            </a:endParaRPr>
          </a:p>
        </p:txBody>
      </p:sp>
      <p:cxnSp>
        <p:nvCxnSpPr>
          <p:cNvPr id="14" name="Straight Connector 13">
            <a:extLst>
              <a:ext uri="{FF2B5EF4-FFF2-40B4-BE49-F238E27FC236}">
                <a16:creationId xmlns:a16="http://schemas.microsoft.com/office/drawing/2014/main" id="{B7487363-5661-4FE4-AE64-1549B5C9A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B33AEA-ABC8-40A1-AEAA-00AA1A2BF407}"/>
              </a:ext>
            </a:extLst>
          </p:cNvPr>
          <p:cNvSpPr>
            <a:spLocks noGrp="1"/>
          </p:cNvSpPr>
          <p:nvPr>
            <p:ph idx="1"/>
          </p:nvPr>
        </p:nvSpPr>
        <p:spPr>
          <a:xfrm>
            <a:off x="1024129" y="2286000"/>
            <a:ext cx="3791711" cy="3931920"/>
          </a:xfrm>
        </p:spPr>
        <p:txBody>
          <a:bodyPr>
            <a:normAutofit/>
          </a:bodyPr>
          <a:lstStyle/>
          <a:p>
            <a:r>
              <a:rPr lang="en-MY" dirty="0">
                <a:solidFill>
                  <a:srgbClr val="FFFFFF"/>
                </a:solidFill>
                <a:effectLst/>
                <a:latin typeface="Calibri" panose="020F0502020204030204" pitchFamily="34" charset="0"/>
                <a:ea typeface="SimSun" panose="02010600030101010101" pitchFamily="2" charset="-122"/>
                <a:cs typeface="Times New Roman" panose="02020603050405020304" pitchFamily="18" charset="0"/>
              </a:rPr>
              <a:t>T</a:t>
            </a:r>
            <a:r>
              <a:rPr lang="en-US" dirty="0">
                <a:solidFill>
                  <a:srgbClr val="FFFFFF"/>
                </a:solidFill>
                <a:effectLst/>
                <a:latin typeface="Calibri" panose="020F0502020204030204" pitchFamily="34" charset="0"/>
                <a:ea typeface="SimSun" panose="02010600030101010101" pitchFamily="2" charset="-122"/>
                <a:cs typeface="Times New Roman" panose="02020603050405020304" pitchFamily="18" charset="0"/>
              </a:rPr>
              <a:t>o detect either the news is real or fake</a:t>
            </a:r>
            <a:r>
              <a:rPr lang="en-MY" dirty="0">
                <a:solidFill>
                  <a:srgbClr val="FFFFFF"/>
                </a:solidFill>
                <a:effectLst/>
                <a:latin typeface="Calibri" panose="020F0502020204030204" pitchFamily="34" charset="0"/>
                <a:ea typeface="SimSun" panose="02010600030101010101" pitchFamily="2" charset="-122"/>
                <a:cs typeface="Times New Roman" panose="02020603050405020304" pitchFamily="18" charset="0"/>
              </a:rPr>
              <a:t> since sometimes we cannot determine it by ourselves.</a:t>
            </a:r>
            <a:endParaRPr lang="en-SG" dirty="0">
              <a:solidFill>
                <a:srgbClr val="FFFFFF"/>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SG" dirty="0">
              <a:solidFill>
                <a:srgbClr val="FFFFFF"/>
              </a:solidFill>
            </a:endParaRPr>
          </a:p>
        </p:txBody>
      </p:sp>
      <p:pic>
        <p:nvPicPr>
          <p:cNvPr id="7" name="Graphic 6" descr="Newspaper">
            <a:extLst>
              <a:ext uri="{FF2B5EF4-FFF2-40B4-BE49-F238E27FC236}">
                <a16:creationId xmlns:a16="http://schemas.microsoft.com/office/drawing/2014/main" id="{A6523C4A-B1D1-436B-BED7-24EC21D3BD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28262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447B9B-86DA-44D8-A47F-C1EEAD234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2D592B85-3A67-4F07-9315-79065B1D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78302B-9043-4250-A988-89B1B994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A59AC-1CE3-47A6-8699-57339C0279E5}"/>
              </a:ext>
            </a:extLst>
          </p:cNvPr>
          <p:cNvSpPr>
            <a:spLocks noGrp="1"/>
          </p:cNvSpPr>
          <p:nvPr>
            <p:ph type="title"/>
          </p:nvPr>
        </p:nvSpPr>
        <p:spPr>
          <a:xfrm>
            <a:off x="5258134" y="640080"/>
            <a:ext cx="6293689" cy="3652405"/>
          </a:xfrm>
        </p:spPr>
        <p:txBody>
          <a:bodyPr vert="horz" lIns="91440" tIns="45720" rIns="91440" bIns="45720" rtlCol="0" anchor="b">
            <a:normAutofit/>
          </a:bodyPr>
          <a:lstStyle/>
          <a:p>
            <a:r>
              <a:rPr lang="en-US" sz="4400" spc="200">
                <a:solidFill>
                  <a:schemeClr val="tx1">
                    <a:lumMod val="85000"/>
                    <a:lumOff val="15000"/>
                  </a:schemeClr>
                </a:solidFill>
              </a:rPr>
              <a:t>Goals</a:t>
            </a:r>
          </a:p>
        </p:txBody>
      </p:sp>
      <p:sp>
        <p:nvSpPr>
          <p:cNvPr id="3" name="Content Placeholder 2">
            <a:extLst>
              <a:ext uri="{FF2B5EF4-FFF2-40B4-BE49-F238E27FC236}">
                <a16:creationId xmlns:a16="http://schemas.microsoft.com/office/drawing/2014/main" id="{A528D39F-2E04-4881-A44B-9AD9C3F4970D}"/>
              </a:ext>
            </a:extLst>
          </p:cNvPr>
          <p:cNvSpPr>
            <a:spLocks noGrp="1"/>
          </p:cNvSpPr>
          <p:nvPr>
            <p:ph idx="1"/>
          </p:nvPr>
        </p:nvSpPr>
        <p:spPr>
          <a:xfrm>
            <a:off x="5271524" y="4460708"/>
            <a:ext cx="6280299" cy="1753175"/>
          </a:xfrm>
        </p:spPr>
        <p:txBody>
          <a:bodyPr vert="horz" lIns="91440" tIns="45720" rIns="91440" bIns="45720" rtlCol="0" anchor="t">
            <a:normAutofit/>
          </a:bodyPr>
          <a:lstStyle/>
          <a:p>
            <a:pPr marL="0" indent="0">
              <a:lnSpc>
                <a:spcPct val="100000"/>
              </a:lnSpc>
              <a:spcBef>
                <a:spcPts val="0"/>
              </a:spcBef>
              <a:buNone/>
            </a:pPr>
            <a:r>
              <a:rPr lang="en-US" sz="1600">
                <a:solidFill>
                  <a:schemeClr val="tx1">
                    <a:lumMod val="85000"/>
                    <a:lumOff val="15000"/>
                  </a:schemeClr>
                </a:solidFill>
                <a:effectLst/>
              </a:rPr>
              <a:t>to differentiate fake news from real news</a:t>
            </a:r>
            <a:endParaRPr lang="en-US" sz="1600">
              <a:solidFill>
                <a:schemeClr val="tx1">
                  <a:lumMod val="85000"/>
                  <a:lumOff val="15000"/>
                </a:schemeClr>
              </a:solidFill>
            </a:endParaRPr>
          </a:p>
        </p:txBody>
      </p:sp>
      <p:pic>
        <p:nvPicPr>
          <p:cNvPr id="5" name="Graphic 4" descr="Bullseye">
            <a:extLst>
              <a:ext uri="{FF2B5EF4-FFF2-40B4-BE49-F238E27FC236}">
                <a16:creationId xmlns:a16="http://schemas.microsoft.com/office/drawing/2014/main" id="{7E7E3342-71E6-4813-A883-31E92294EA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3999" y="1422615"/>
            <a:ext cx="3993942" cy="3993942"/>
          </a:xfrm>
          <a:prstGeom prst="rect">
            <a:avLst/>
          </a:prstGeom>
        </p:spPr>
      </p:pic>
      <p:cxnSp>
        <p:nvCxnSpPr>
          <p:cNvPr id="16" name="Straight Connector 15">
            <a:extLst>
              <a:ext uri="{FF2B5EF4-FFF2-40B4-BE49-F238E27FC236}">
                <a16:creationId xmlns:a16="http://schemas.microsoft.com/office/drawing/2014/main" id="{DCA36603-9C79-4CF3-BD10-5A18A9CEDE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768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6357-2864-409B-B71C-4124532B633B}"/>
              </a:ext>
            </a:extLst>
          </p:cNvPr>
          <p:cNvSpPr>
            <a:spLocks noGrp="1"/>
          </p:cNvSpPr>
          <p:nvPr>
            <p:ph type="title"/>
          </p:nvPr>
        </p:nvSpPr>
        <p:spPr>
          <a:xfrm>
            <a:off x="1024128" y="585216"/>
            <a:ext cx="9720072" cy="1499616"/>
          </a:xfrm>
        </p:spPr>
        <p:txBody>
          <a:bodyPr>
            <a:normAutofit/>
          </a:bodyPr>
          <a:lstStyle/>
          <a:p>
            <a:r>
              <a:rPr lang="en-GB" dirty="0"/>
              <a:t>Questions</a:t>
            </a:r>
            <a:endParaRPr lang="en-SG" dirty="0"/>
          </a:p>
        </p:txBody>
      </p:sp>
      <p:pic>
        <p:nvPicPr>
          <p:cNvPr id="5" name="Graphic 4" descr="Questions">
            <a:extLst>
              <a:ext uri="{FF2B5EF4-FFF2-40B4-BE49-F238E27FC236}">
                <a16:creationId xmlns:a16="http://schemas.microsoft.com/office/drawing/2014/main" id="{FA3C2A4A-AE26-4547-92B7-A45B5FEB6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7504" y="2386051"/>
            <a:ext cx="3448851" cy="3448851"/>
          </a:xfrm>
          <a:prstGeom prst="rect">
            <a:avLst/>
          </a:prstGeom>
        </p:spPr>
      </p:pic>
      <p:sp>
        <p:nvSpPr>
          <p:cNvPr id="3" name="Content Placeholder 2">
            <a:extLst>
              <a:ext uri="{FF2B5EF4-FFF2-40B4-BE49-F238E27FC236}">
                <a16:creationId xmlns:a16="http://schemas.microsoft.com/office/drawing/2014/main" id="{83C5D210-93B8-4A7B-8999-B3028E82BB8B}"/>
              </a:ext>
            </a:extLst>
          </p:cNvPr>
          <p:cNvSpPr>
            <a:spLocks noGrp="1"/>
          </p:cNvSpPr>
          <p:nvPr>
            <p:ph idx="1"/>
          </p:nvPr>
        </p:nvSpPr>
        <p:spPr>
          <a:xfrm>
            <a:off x="5063613" y="2286000"/>
            <a:ext cx="5680587" cy="4023360"/>
          </a:xfrm>
        </p:spPr>
        <p:txBody>
          <a:bodyPr>
            <a:normAutofit/>
          </a:bodyPr>
          <a:lstStyle/>
          <a:p>
            <a:r>
              <a:rPr lang="en-MY">
                <a:effectLst/>
                <a:latin typeface="Calibri" panose="020F0502020204030204" pitchFamily="34" charset="0"/>
                <a:ea typeface="SimSun" panose="02010600030101010101" pitchFamily="2" charset="-122"/>
                <a:cs typeface="Times New Roman" panose="02020603050405020304" pitchFamily="18" charset="0"/>
              </a:rPr>
              <a:t>How can we detect which news is real and which is fake since there is too much news out there?</a:t>
            </a:r>
            <a:endParaRPr lang="en-SG">
              <a:effectLst/>
              <a:latin typeface="Calibri" panose="020F0502020204030204" pitchFamily="34" charset="0"/>
              <a:ea typeface="SimSun" panose="02010600030101010101" pitchFamily="2" charset="-122"/>
              <a:cs typeface="Times New Roman" panose="02020603050405020304" pitchFamily="18" charset="0"/>
            </a:endParaRPr>
          </a:p>
          <a:p>
            <a:endParaRPr lang="en-SG" dirty="0"/>
          </a:p>
        </p:txBody>
      </p:sp>
    </p:spTree>
    <p:extLst>
      <p:ext uri="{BB962C8B-B14F-4D97-AF65-F5344CB8AC3E}">
        <p14:creationId xmlns:p14="http://schemas.microsoft.com/office/powerpoint/2010/main" val="2491369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79AB-AF87-4066-BDA9-4E5357B7BEC7}"/>
              </a:ext>
            </a:extLst>
          </p:cNvPr>
          <p:cNvSpPr>
            <a:spLocks noGrp="1"/>
          </p:cNvSpPr>
          <p:nvPr>
            <p:ph type="title"/>
          </p:nvPr>
        </p:nvSpPr>
        <p:spPr>
          <a:xfrm>
            <a:off x="1024128" y="585216"/>
            <a:ext cx="9720072" cy="1499616"/>
          </a:xfrm>
        </p:spPr>
        <p:txBody>
          <a:bodyPr>
            <a:normAutofit/>
          </a:bodyPr>
          <a:lstStyle/>
          <a:p>
            <a:r>
              <a:rPr lang="en-GB" dirty="0"/>
              <a:t>Measurements</a:t>
            </a:r>
            <a:endParaRPr lang="en-SG" dirty="0"/>
          </a:p>
        </p:txBody>
      </p:sp>
      <p:pic>
        <p:nvPicPr>
          <p:cNvPr id="7" name="Graphic 6" descr="Chart">
            <a:extLst>
              <a:ext uri="{FF2B5EF4-FFF2-40B4-BE49-F238E27FC236}">
                <a16:creationId xmlns:a16="http://schemas.microsoft.com/office/drawing/2014/main" id="{4C33C3AC-8E10-4D88-B5E5-FAE9C02878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504" y="2386051"/>
            <a:ext cx="3448851" cy="3448851"/>
          </a:xfrm>
          <a:prstGeom prst="rect">
            <a:avLst/>
          </a:prstGeom>
        </p:spPr>
      </p:pic>
      <p:sp>
        <p:nvSpPr>
          <p:cNvPr id="3" name="Content Placeholder 2">
            <a:extLst>
              <a:ext uri="{FF2B5EF4-FFF2-40B4-BE49-F238E27FC236}">
                <a16:creationId xmlns:a16="http://schemas.microsoft.com/office/drawing/2014/main" id="{1D951EE2-DF0A-4A4D-BDD8-6F8A6EEE8C0D}"/>
              </a:ext>
            </a:extLst>
          </p:cNvPr>
          <p:cNvSpPr>
            <a:spLocks noGrp="1"/>
          </p:cNvSpPr>
          <p:nvPr>
            <p:ph idx="1"/>
          </p:nvPr>
        </p:nvSpPr>
        <p:spPr>
          <a:xfrm>
            <a:off x="5063613" y="2286000"/>
            <a:ext cx="5680587" cy="4023360"/>
          </a:xfrm>
        </p:spPr>
        <p:txBody>
          <a:bodyPr>
            <a:normAutofit/>
          </a:bodyPr>
          <a:lstStyle/>
          <a:p>
            <a:r>
              <a:rPr lang="en-MY" dirty="0">
                <a:effectLst/>
                <a:latin typeface="Calibri" panose="020F0502020204030204" pitchFamily="34" charset="0"/>
                <a:ea typeface="SimSun" panose="02010600030101010101" pitchFamily="2" charset="-122"/>
                <a:cs typeface="Times New Roman" panose="02020603050405020304" pitchFamily="18" charset="0"/>
              </a:rPr>
              <a:t>Based on the data, the percentage of accuracy that we get will be the measurement in this project. If the percentage is high means the model is good and vice versa.</a:t>
            </a:r>
            <a:endParaRPr lang="en-SG" dirty="0"/>
          </a:p>
        </p:txBody>
      </p:sp>
    </p:spTree>
    <p:extLst>
      <p:ext uri="{BB962C8B-B14F-4D97-AF65-F5344CB8AC3E}">
        <p14:creationId xmlns:p14="http://schemas.microsoft.com/office/powerpoint/2010/main" val="255754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447B9B-86DA-44D8-A47F-C1EEAD234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2D592B85-3A67-4F07-9315-79065B1D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78302B-9043-4250-A988-89B1B994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BCA5FA-E9A8-4013-BAEB-757E1A58B7CD}"/>
              </a:ext>
            </a:extLst>
          </p:cNvPr>
          <p:cNvSpPr>
            <a:spLocks noGrp="1"/>
          </p:cNvSpPr>
          <p:nvPr>
            <p:ph type="title"/>
          </p:nvPr>
        </p:nvSpPr>
        <p:spPr>
          <a:xfrm>
            <a:off x="5258134" y="640080"/>
            <a:ext cx="6293689" cy="3652405"/>
          </a:xfrm>
        </p:spPr>
        <p:txBody>
          <a:bodyPr vert="horz" lIns="91440" tIns="45720" rIns="91440" bIns="45720" rtlCol="0" anchor="b">
            <a:normAutofit/>
          </a:bodyPr>
          <a:lstStyle/>
          <a:p>
            <a:pPr algn="l"/>
            <a:r>
              <a:rPr lang="en-US" sz="4400">
                <a:solidFill>
                  <a:schemeClr val="tx1">
                    <a:lumMod val="85000"/>
                    <a:lumOff val="15000"/>
                  </a:schemeClr>
                </a:solidFill>
              </a:rPr>
              <a:t>Task 2</a:t>
            </a:r>
          </a:p>
        </p:txBody>
      </p:sp>
      <p:sp>
        <p:nvSpPr>
          <p:cNvPr id="3" name="Text Placeholder 2">
            <a:extLst>
              <a:ext uri="{FF2B5EF4-FFF2-40B4-BE49-F238E27FC236}">
                <a16:creationId xmlns:a16="http://schemas.microsoft.com/office/drawing/2014/main" id="{95545E36-756B-4B88-93A5-C4321052B437}"/>
              </a:ext>
            </a:extLst>
          </p:cNvPr>
          <p:cNvSpPr>
            <a:spLocks noGrp="1"/>
          </p:cNvSpPr>
          <p:nvPr>
            <p:ph type="body" idx="1"/>
          </p:nvPr>
        </p:nvSpPr>
        <p:spPr>
          <a:xfrm>
            <a:off x="5271524" y="4460708"/>
            <a:ext cx="6280299" cy="1753175"/>
          </a:xfrm>
        </p:spPr>
        <p:txBody>
          <a:bodyPr vert="horz" lIns="91440" tIns="45720" rIns="91440" bIns="45720" rtlCol="0" anchor="t">
            <a:normAutofit/>
          </a:bodyPr>
          <a:lstStyle/>
          <a:p>
            <a:r>
              <a:rPr lang="en-US" sz="1600" dirty="0">
                <a:solidFill>
                  <a:schemeClr val="tx1">
                    <a:lumMod val="85000"/>
                    <a:lumOff val="15000"/>
                  </a:schemeClr>
                </a:solidFill>
              </a:rPr>
              <a:t>Data Management</a:t>
            </a:r>
          </a:p>
        </p:txBody>
      </p:sp>
      <p:pic>
        <p:nvPicPr>
          <p:cNvPr id="7" name="Graphic 6" descr="Report Add">
            <a:extLst>
              <a:ext uri="{FF2B5EF4-FFF2-40B4-BE49-F238E27FC236}">
                <a16:creationId xmlns:a16="http://schemas.microsoft.com/office/drawing/2014/main" id="{A1EA4D72-2F6C-4196-B79C-6F9D541753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999" y="1422615"/>
            <a:ext cx="3993942" cy="3993942"/>
          </a:xfrm>
          <a:prstGeom prst="rect">
            <a:avLst/>
          </a:prstGeom>
        </p:spPr>
      </p:pic>
      <p:cxnSp>
        <p:nvCxnSpPr>
          <p:cNvPr id="16" name="Straight Connector 15">
            <a:extLst>
              <a:ext uri="{FF2B5EF4-FFF2-40B4-BE49-F238E27FC236}">
                <a16:creationId xmlns:a16="http://schemas.microsoft.com/office/drawing/2014/main" id="{DCA36603-9C79-4CF3-BD10-5A18A9CEDE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97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docProps/app.xml><?xml version="1.0" encoding="utf-8"?>
<Properties xmlns="http://schemas.openxmlformats.org/officeDocument/2006/extended-properties" xmlns:vt="http://schemas.openxmlformats.org/officeDocument/2006/docPropsVTypes">
  <TotalTime>419</TotalTime>
  <Words>885</Words>
  <Application>Microsoft Office PowerPoint</Application>
  <PresentationFormat>Widescreen</PresentationFormat>
  <Paragraphs>202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Tw Cen MT</vt:lpstr>
      <vt:lpstr>Tw Cen MT Condensed</vt:lpstr>
      <vt:lpstr>Wingdings</vt:lpstr>
      <vt:lpstr>Wingdings 3</vt:lpstr>
      <vt:lpstr>Integral</vt:lpstr>
      <vt:lpstr>Fake News Detection</vt:lpstr>
      <vt:lpstr>Hyper: Team Members</vt:lpstr>
      <vt:lpstr>Task 1</vt:lpstr>
      <vt:lpstr>Introduction: Fake News Is…</vt:lpstr>
      <vt:lpstr>Objective</vt:lpstr>
      <vt:lpstr>Goals</vt:lpstr>
      <vt:lpstr>Questions</vt:lpstr>
      <vt:lpstr>Measurements</vt:lpstr>
      <vt:lpstr>Task 2</vt:lpstr>
      <vt:lpstr>Data Management Plan: Data</vt:lpstr>
      <vt:lpstr>Data Management Plan: Variable</vt:lpstr>
      <vt:lpstr>Data Management Plan: STEPS</vt:lpstr>
      <vt:lpstr>Web Scraping Code</vt:lpstr>
      <vt:lpstr>How this plan will facilitate the needed analysis</vt:lpstr>
      <vt:lpstr>Data Wrangling</vt:lpstr>
      <vt:lpstr>Report findings From Exploratory DATA Analysis</vt:lpstr>
      <vt:lpstr>Report findings From Exploratory DATA Analysis</vt:lpstr>
      <vt:lpstr>Data Variables</vt:lpstr>
      <vt:lpstr>Analysis &amp; Prediction: Word Cloud</vt:lpstr>
      <vt:lpstr>Analysis &amp; Prediction: Word Cloud</vt:lpstr>
      <vt:lpstr>Analysis &amp; Prediction: Pattern</vt:lpstr>
      <vt:lpstr>Task 3</vt:lpstr>
      <vt:lpstr>Algorithms Used</vt:lpstr>
      <vt:lpstr>Evaluation Measure</vt:lpstr>
      <vt:lpstr>Modelling Preparation</vt:lpstr>
      <vt:lpstr>Modelling Preparation</vt:lpstr>
      <vt:lpstr>Modelling preparation</vt:lpstr>
      <vt:lpstr>Modelling Preparation</vt:lpstr>
      <vt:lpstr>Modelling Implementation: Naïve Bayes Classifier</vt:lpstr>
      <vt:lpstr>Modelling Implementation: Passive Aggressive Algorithm Classifier</vt:lpstr>
      <vt:lpstr>Modelling Implementation: Support Vector Machine Classifier</vt:lpstr>
      <vt:lpstr>Modelling Implementation: Stochastic Gradient Descent Classifier</vt:lpstr>
      <vt:lpstr>Results: Naïve Bayes Classifier</vt:lpstr>
      <vt:lpstr>Results: Passive Aggressive Algorithm Classifier</vt:lpstr>
      <vt:lpstr>Results: Support Vector Machine Classifier</vt:lpstr>
      <vt:lpstr>Results: Stochastic Gradient Descent Classifier</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ELLE ALIZ BINTI AMINUDDIN</dc:creator>
  <cp:lastModifiedBy>ELLE ALIZ BINTI AMINUDDIN</cp:lastModifiedBy>
  <cp:revision>5</cp:revision>
  <dcterms:created xsi:type="dcterms:W3CDTF">2020-07-08T18:42:37Z</dcterms:created>
  <dcterms:modified xsi:type="dcterms:W3CDTF">2020-07-09T01:41:59Z</dcterms:modified>
</cp:coreProperties>
</file>