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204TH+6x9zaHsFCO63YQdd46p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289eee04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g7289eee04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89eee04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289eee04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289eee045_0_3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Party Coberturas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7289eee045_0_31"/>
          <p:cNvSpPr/>
          <p:nvPr/>
        </p:nvSpPr>
        <p:spPr>
          <a:xfrm>
            <a:off x="3942302" y="209370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Party Coberturas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g7289eee045_0_31"/>
          <p:cNvGrpSpPr/>
          <p:nvPr/>
        </p:nvGrpSpPr>
        <p:grpSpPr>
          <a:xfrm>
            <a:off x="242853" y="3049226"/>
            <a:ext cx="1159500" cy="999047"/>
            <a:chOff x="6540401" y="3204287"/>
            <a:chExt cx="1159500" cy="999047"/>
          </a:xfrm>
        </p:grpSpPr>
        <p:grpSp>
          <p:nvGrpSpPr>
            <p:cNvPr id="53" name="Google Shape;53;g7289eee045_0_3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54" name="Google Shape;54;g7289eee045_0_3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55;g7289eee045_0_31"/>
              <p:cNvCxnSpPr>
                <a:stCxn id="5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" name="Google Shape;56;g7289eee045_0_3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g7289eee045_0_3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g7289eee045_0_3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9" name="Google Shape;59;g7289eee045_0_31"/>
            <p:cNvSpPr txBox="1"/>
            <p:nvPr/>
          </p:nvSpPr>
          <p:spPr>
            <a:xfrm>
              <a:off x="6540401" y="3727834"/>
              <a:ext cx="11595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g7289eee045_0_31"/>
          <p:cNvCxnSpPr>
            <a:stCxn id="59" idx="3"/>
            <a:endCxn id="51" idx="2"/>
          </p:cNvCxnSpPr>
          <p:nvPr/>
        </p:nvCxnSpPr>
        <p:spPr>
          <a:xfrm rot="10800000" flipH="1">
            <a:off x="1402353" y="2625223"/>
            <a:ext cx="3041100" cy="1185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g7289eee045_0_31"/>
          <p:cNvSpPr txBox="1"/>
          <p:nvPr/>
        </p:nvSpPr>
        <p:spPr>
          <a:xfrm>
            <a:off x="6821291" y="4591850"/>
            <a:ext cx="2262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– Empresa Party Coberturas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7289eee045_0_31"/>
          <p:cNvSpPr txBox="1"/>
          <p:nvPr/>
        </p:nvSpPr>
        <p:spPr>
          <a:xfrm>
            <a:off x="2926653" y="3810527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Solicitar Orçamentos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Aprovar serviço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pagamento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Solicitar Orçamentos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2918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>
            <a:stCxn id="71" idx="0"/>
            <a:endCxn id="68" idx="2"/>
          </p:cNvCxnSpPr>
          <p:nvPr/>
        </p:nvCxnSpPr>
        <p:spPr>
          <a:xfrm rot="-5400000">
            <a:off x="3175452" y="497038"/>
            <a:ext cx="984600" cy="1798800"/>
          </a:xfrm>
          <a:prstGeom prst="curvedConnector3">
            <a:avLst>
              <a:gd name="adj1" fmla="val 4735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" name="Google Shape;72;p2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73" name="Google Shape;73;p2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5" name="Google Shape;75;p2"/>
              <p:cNvCxnSpPr>
                <a:stCxn id="7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9" name="Google Shape;79;p2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0" name="Google Shape;80;p2"/>
          <p:cNvCxnSpPr>
            <a:stCxn id="74" idx="0"/>
            <a:endCxn id="68" idx="2"/>
          </p:cNvCxnSpPr>
          <p:nvPr/>
        </p:nvCxnSpPr>
        <p:spPr>
          <a:xfrm rot="5400000" flipH="1">
            <a:off x="5144054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81;p2"/>
          <p:cNvCxnSpPr>
            <a:stCxn id="71" idx="2"/>
            <a:endCxn id="82" idx="1"/>
          </p:cNvCxnSpPr>
          <p:nvPr/>
        </p:nvCxnSpPr>
        <p:spPr>
          <a:xfrm rot="5400000">
            <a:off x="1968852" y="2718538"/>
            <a:ext cx="1097700" cy="501300"/>
          </a:xfrm>
          <a:prstGeom prst="curvedConnector4">
            <a:avLst>
              <a:gd name="adj1" fmla="val 32417"/>
              <a:gd name="adj2" fmla="val 1475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2"/>
          <p:cNvSpPr/>
          <p:nvPr/>
        </p:nvSpPr>
        <p:spPr>
          <a:xfrm>
            <a:off x="2267050" y="3132025"/>
            <a:ext cx="2331900" cy="7719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orçamento junto ao cliente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2267052" y="188873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594950" y="3132025"/>
            <a:ext cx="2825400" cy="7719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Negociar valores e serviços junto ao cliente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4034252" y="188873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Gerência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"/>
          <p:cNvCxnSpPr>
            <a:stCxn id="84" idx="0"/>
          </p:cNvCxnSpPr>
          <p:nvPr/>
        </p:nvCxnSpPr>
        <p:spPr>
          <a:xfrm rot="-5400000">
            <a:off x="4074902" y="1364788"/>
            <a:ext cx="984600" cy="6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2"/>
          <p:cNvCxnSpPr>
            <a:stCxn id="83" idx="1"/>
            <a:endCxn id="84" idx="2"/>
          </p:cNvCxnSpPr>
          <p:nvPr/>
        </p:nvCxnSpPr>
        <p:spPr>
          <a:xfrm rot="10800000">
            <a:off x="4535650" y="2420275"/>
            <a:ext cx="1059300" cy="1097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89eee045_0_6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7289eee045_0_6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Aprovar serviço</a:t>
            </a:r>
          </a:p>
        </p:txBody>
      </p:sp>
      <p:cxnSp>
        <p:nvCxnSpPr>
          <p:cNvPr id="93" name="Google Shape;93;g7289eee045_0_62"/>
          <p:cNvCxnSpPr>
            <a:stCxn id="94" idx="0"/>
            <a:endCxn id="92" idx="2"/>
          </p:cNvCxnSpPr>
          <p:nvPr/>
        </p:nvCxnSpPr>
        <p:spPr>
          <a:xfrm rot="-5400000">
            <a:off x="2611952" y="57963"/>
            <a:ext cx="1108800" cy="2801400"/>
          </a:xfrm>
          <a:prstGeom prst="curvedConnector3">
            <a:avLst>
              <a:gd name="adj1" fmla="val 476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7289eee045_0_62"/>
          <p:cNvSpPr txBox="1"/>
          <p:nvPr/>
        </p:nvSpPr>
        <p:spPr>
          <a:xfrm>
            <a:off x="130405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7289eee045_0_62"/>
          <p:cNvCxnSpPr/>
          <p:nvPr/>
        </p:nvCxnSpPr>
        <p:spPr>
          <a:xfrm rot="-5400000" flipH="1">
            <a:off x="1415550" y="2831150"/>
            <a:ext cx="1152600" cy="550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g7289eee045_0_62"/>
          <p:cNvSpPr/>
          <p:nvPr/>
        </p:nvSpPr>
        <p:spPr>
          <a:xfrm>
            <a:off x="1264352" y="2013063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7289eee045_0_62"/>
          <p:cNvSpPr/>
          <p:nvPr/>
        </p:nvSpPr>
        <p:spPr>
          <a:xfrm>
            <a:off x="2267050" y="3132025"/>
            <a:ext cx="2832000" cy="8304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Processar a solicitação de serviço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g7289eee045_0_62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99" name="Google Shape;99;g7289eee045_0_62"/>
            <p:cNvGrpSpPr/>
            <p:nvPr/>
          </p:nvGrpSpPr>
          <p:grpSpPr>
            <a:xfrm>
              <a:off x="7044735" y="3204287"/>
              <a:ext cx="308885" cy="587736"/>
              <a:chOff x="1499725" y="1450825"/>
              <a:chExt cx="497400" cy="843600"/>
            </a:xfrm>
          </p:grpSpPr>
          <p:sp>
            <p:nvSpPr>
              <p:cNvPr id="100" name="Google Shape;100;g7289eee045_0_6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1" name="Google Shape;101;g7289eee045_0_62"/>
              <p:cNvCxnSpPr>
                <a:stCxn id="10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g7289eee045_0_6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03;g7289eee045_0_6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g7289eee045_0_6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5" name="Google Shape;105;g7289eee045_0_62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6" name="Google Shape;106;g7289eee045_0_62"/>
          <p:cNvCxnSpPr>
            <a:stCxn id="100" idx="0"/>
            <a:endCxn id="92" idx="2"/>
          </p:cNvCxnSpPr>
          <p:nvPr/>
        </p:nvCxnSpPr>
        <p:spPr>
          <a:xfrm rot="5400000" flipH="1">
            <a:off x="5144056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pagamento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5"/>
          <p:cNvCxnSpPr>
            <a:stCxn id="114" idx="0"/>
            <a:endCxn id="112" idx="2"/>
          </p:cNvCxnSpPr>
          <p:nvPr/>
        </p:nvCxnSpPr>
        <p:spPr>
          <a:xfrm rot="-5400000">
            <a:off x="2607102" y="4551"/>
            <a:ext cx="1060200" cy="2859600"/>
          </a:xfrm>
          <a:prstGeom prst="curvedConnector3">
            <a:avLst>
              <a:gd name="adj1" fmla="val 475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5"/>
          <p:cNvSpPr txBox="1"/>
          <p:nvPr/>
        </p:nvSpPr>
        <p:spPr>
          <a:xfrm>
            <a:off x="129175" y="2813125"/>
            <a:ext cx="8542500" cy="14697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5"/>
          <p:cNvGrpSpPr/>
          <p:nvPr/>
        </p:nvGrpSpPr>
        <p:grpSpPr>
          <a:xfrm>
            <a:off x="6116075" y="1714176"/>
            <a:ext cx="1233600" cy="830499"/>
            <a:chOff x="6787873" y="3204287"/>
            <a:chExt cx="1233600" cy="830499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9" name="Google Shape;119;p5"/>
              <p:cNvCxnSpPr>
                <a:stCxn id="11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3" name="Google Shape;123;p5"/>
            <p:cNvSpPr txBox="1"/>
            <p:nvPr/>
          </p:nvSpPr>
          <p:spPr>
            <a:xfrm>
              <a:off x="6787873" y="3691886"/>
              <a:ext cx="1233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" name="Google Shape;124;p5"/>
          <p:cNvCxnSpPr>
            <a:stCxn id="118" idx="0"/>
            <a:endCxn id="112" idx="2"/>
          </p:cNvCxnSpPr>
          <p:nvPr/>
        </p:nvCxnSpPr>
        <p:spPr>
          <a:xfrm rot="5400000" flipH="1">
            <a:off x="5144054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5"/>
          <p:cNvCxnSpPr>
            <a:stCxn id="114" idx="2"/>
            <a:endCxn id="126" idx="1"/>
          </p:cNvCxnSpPr>
          <p:nvPr/>
        </p:nvCxnSpPr>
        <p:spPr>
          <a:xfrm rot="-5400000" flipH="1">
            <a:off x="1461552" y="2741901"/>
            <a:ext cx="1051200" cy="559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5"/>
          <p:cNvSpPr/>
          <p:nvPr/>
        </p:nvSpPr>
        <p:spPr>
          <a:xfrm>
            <a:off x="2267050" y="3132025"/>
            <a:ext cx="1995900" cy="8304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Gerenciar pagamento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206102" y="1964451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Financeiro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Apresentação na tela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Sony</dc:creator>
  <cp:lastModifiedBy>THIAGO TAVARES</cp:lastModifiedBy>
  <cp:revision>1</cp:revision>
  <dcterms:modified xsi:type="dcterms:W3CDTF">2020-05-27T23:08:37Z</dcterms:modified>
</cp:coreProperties>
</file>